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in.slack.com/t/introductiont-c5a2137/shared_invite/zt-djtdwpqu-S_tju9SZhk2IKhcYICitCQ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https://join.slack.com/t/introductiont-c5a2137/shared_invite/zt-djtdwpqu-S_tju9SZhk2IKhcYICitCQ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0f4ba5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0f4ba5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7063a69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7063a6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7063a69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7063a6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83422dd3_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83422dd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83422dd3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83422d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7d97e2e2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7d97e2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7063a69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7063a6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83422dd3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83422dd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7063a69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7063a6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7063a69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7063a6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7063a69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7063a6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5: Greedy + Brute Force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Techniques</a:t>
            </a:r>
            <a:endParaRPr sz="24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93150" y="10716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you don’t have anything smart to do...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something stupid!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Richard Rusczyk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But not too stupid...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Brute force </a:t>
            </a:r>
            <a:r>
              <a:rPr b="1" lang="en" sz="1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(meaning just do what the problem tells you / try everything)</a:t>
            </a:r>
            <a:endParaRPr b="1" i="1" sz="16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Pair with techniques like…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Structures (priority queue, map etc.)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Bash*</a:t>
            </a:r>
            <a:endParaRPr sz="2400"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916" y="307075"/>
            <a:ext cx="5264158" cy="47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49100" y="1259300"/>
            <a:ext cx="63219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5: Greedy, Brute Force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Collected</a:t>
            </a:r>
            <a:endParaRPr i="1"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Bug fixing, optimization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Watch Python tutorial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1818300" y="14667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685800" y="20621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5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A, Homework Review, Python Help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21450" y="-717950"/>
            <a:ext cx="49554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greedy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bsessive Cookie Disorder - Long Island Weekly"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375" y="981563"/>
            <a:ext cx="4779250" cy="31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703450" y="4259450"/>
            <a:ext cx="3737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Make locally optimal choices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Warm-ups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Warm-up 1</a:t>
            </a:r>
            <a:endParaRPr sz="24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763" y="837800"/>
            <a:ext cx="4926481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Warm-up 2*</a:t>
            </a:r>
            <a:endParaRPr sz="24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00" y="837800"/>
            <a:ext cx="6204402" cy="40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Techniques</a:t>
            </a:r>
            <a:endParaRPr sz="24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Working with </a:t>
            </a:r>
            <a:r>
              <a:rPr i="1"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unsorted</a:t>
            </a:r>
            <a:r>
              <a:rPr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is tough!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Numbers can be all over the place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 of houses (</a:t>
            </a:r>
            <a:r>
              <a:rPr i="1"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unsorted)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[234, 176, 740, 199, 400, 867]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 of houses (</a:t>
            </a:r>
            <a:r>
              <a:rPr i="1"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sorted)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[176, 199, 234, 400, 740, 867]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Sort the data!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Pair with techniques like…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Binary search (necessary condition, dictionary)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Two pointers (when you have two sorted lists)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409275" y="3837550"/>
            <a:ext cx="1004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HW</a:t>
            </a:r>
            <a:endParaRPr b="1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In class</a:t>
            </a:r>
            <a:endParaRPr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Cookies (again)*</a:t>
            </a:r>
            <a:endParaRPr sz="2400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75" y="837800"/>
            <a:ext cx="5763849" cy="40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49100" y="143000"/>
            <a:ext cx="52167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Scheduling (real-world problem)*</a:t>
            </a:r>
            <a:endParaRPr sz="2400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88" y="837800"/>
            <a:ext cx="5395634" cy="41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