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join.slack.com/t/introductiont-c5a2137/shared_invite/zt-djtdwpqu-S_tju9SZhk2IKhcYICitCQ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https://join.slack.com/t/introductiont-c5a2137/shared_invite/zt-djtdwpqu-S_tju9SZhk2IKhcYICitCQ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80f4ba52b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80f4ba52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07063a69f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07063a69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7dbc5b9e4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7dbc5b9e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37d97e2e2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37d97e2e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488138912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4881389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783422dd3_1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783422dd3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7d97e2e2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37d97e2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7b2d3256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7b2d32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7b2d32568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7b2d325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7dbc5b9e4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7dbc5b9e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783422dd3_1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783422dd3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7063a69f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7063a69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7dbc5b9e4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7dbc5b9e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7dbc5b9e4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7dbc5b9e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645225" y="2762725"/>
            <a:ext cx="76254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Competitive Programming</a:t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25" y="118150"/>
            <a:ext cx="240030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650" y="118150"/>
            <a:ext cx="3686889" cy="24579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>
            <p:ph type="ctrTitle"/>
          </p:nvPr>
        </p:nvSpPr>
        <p:spPr>
          <a:xfrm>
            <a:off x="1376250" y="4360950"/>
            <a:ext cx="63915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Week 6: Graphs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3</a:t>
            </a:r>
            <a:r>
              <a:rPr lang="en" sz="7200">
                <a:solidFill>
                  <a:schemeClr val="accent2"/>
                </a:solidFill>
              </a:rPr>
              <a:t>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Practice 1</a:t>
            </a:r>
            <a:endParaRPr sz="2400"/>
          </a:p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700" y="138038"/>
            <a:ext cx="5286262" cy="486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Practice 2</a:t>
            </a:r>
            <a:endParaRPr sz="2400"/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400" y="213325"/>
            <a:ext cx="5232225" cy="46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4.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Endnotes</a:t>
            </a:r>
            <a:endParaRPr/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449100" y="0"/>
            <a:ext cx="39840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Homework</a:t>
            </a:r>
            <a:endParaRPr sz="2400"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449100" y="1259300"/>
            <a:ext cx="6321900" cy="3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Week 6: Graphs!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n" sz="1600"/>
              <a:t>Collected </a:t>
            </a:r>
            <a:r>
              <a:rPr lang="en" sz="1600"/>
              <a:t>(email me! &lt; 24 hrs)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Bug fixing, optimization, concerns</a:t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▷"/>
            </a:pPr>
            <a:r>
              <a:rPr lang="en" sz="1600"/>
              <a:t>Highly </a:t>
            </a:r>
            <a:r>
              <a:rPr i="1" lang="en" sz="1600"/>
              <a:t>encouraged</a:t>
            </a:r>
            <a:endParaRPr i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4-5 / week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Leetcode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ctrTitle"/>
          </p:nvPr>
        </p:nvSpPr>
        <p:spPr>
          <a:xfrm>
            <a:off x="685800" y="831381"/>
            <a:ext cx="7772400" cy="20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5</a:t>
            </a:r>
            <a:r>
              <a:rPr lang="en" sz="7200">
                <a:solidFill>
                  <a:schemeClr val="accent2"/>
                </a:solidFill>
              </a:rPr>
              <a:t>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Python!</a:t>
            </a:r>
            <a:endParaRPr/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1.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Graphs</a:t>
            </a:r>
            <a:endParaRPr sz="2400"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100450" y="1071600"/>
            <a:ext cx="7263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Graphs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formal way to represent a network of interconnected objects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 = (V, E)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 = set of </a:t>
            </a:r>
            <a:r>
              <a:rPr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vertices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 </a:t>
            </a:r>
            <a:r>
              <a:rPr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nodes</a:t>
            </a:r>
            <a:endParaRPr i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 = set of </a:t>
            </a:r>
            <a:r>
              <a:rPr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edges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(connectors between nodes)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cases: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Maps, Facebook vs. Instagram, Internet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Path finding, network connectivity etc.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425" y="2582850"/>
            <a:ext cx="3511574" cy="226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Terminology</a:t>
            </a:r>
            <a:endParaRPr sz="2400"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0450" y="1071600"/>
            <a:ext cx="7263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Paths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eads from a node to another node through the edges of the graph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length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of a path is the number of edges in it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cycle is a path where the first and last node is the same.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Connectivity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Connected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there is a </a:t>
            </a:r>
            <a:r>
              <a:rPr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path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between </a:t>
            </a:r>
            <a:r>
              <a:rPr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any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two nodes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▷"/>
            </a:pPr>
            <a:r>
              <a:rPr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Neighbors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there is an edge between them.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425" y="2746925"/>
            <a:ext cx="3511574" cy="226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Representation</a:t>
            </a:r>
            <a:endParaRPr sz="2400"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100450" y="1071600"/>
            <a:ext cx="7263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Adjacency Lists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Adjacent = Neighbor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List of neighbors for each node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Graph theory - Wikipedia"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100" y="2963375"/>
            <a:ext cx="2628900" cy="173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6"/>
          <p:cNvCxnSpPr/>
          <p:nvPr/>
        </p:nvCxnSpPr>
        <p:spPr>
          <a:xfrm>
            <a:off x="4301025" y="3802200"/>
            <a:ext cx="143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6"/>
          <p:cNvSpPr txBox="1"/>
          <p:nvPr/>
        </p:nvSpPr>
        <p:spPr>
          <a:xfrm>
            <a:off x="6085725" y="2597225"/>
            <a:ext cx="2459700" cy="23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1: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2, 5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2: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1, 3, 5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3: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2, 4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4: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3, 5, 6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5: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1, 2, 4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6: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4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2.</a:t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Traversal</a:t>
            </a:r>
            <a:endParaRPr/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Traversal?</a:t>
            </a:r>
            <a:endParaRPr sz="2400"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351600" y="1071750"/>
            <a:ext cx="7263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Given a starting node in the graph, a </a:t>
            </a: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traversal algorithm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visits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 nodes that can be reached from the starting node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BFS (today), DFS (next week, along with trees)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Useful for questions such as…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many connected components are there?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is the shortest path between node A                                                                and node B?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many people am I “related” to on Facebook?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May seem simple visually, but computers can’t see!*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Find the number of islands | Set 1 (Using DFS) - GeeksforGeeks"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075" y="3049100"/>
            <a:ext cx="27813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Breadth-First Search</a:t>
            </a:r>
            <a:endParaRPr sz="2400"/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351600" y="1071750"/>
            <a:ext cx="7263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Breadth-first search (BFS)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visits the nodes of a graph in increasing order of their distance from the starting node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First the search explores the nodes whose distance from the starting node is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then the nodes whose distance is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so on. This process continues until all nodes have been visited</a:t>
            </a:r>
            <a:endParaRPr i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449100" y="143000"/>
            <a:ext cx="39840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Breadth-First Search</a:t>
            </a:r>
            <a:endParaRPr sz="2400"/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351600" y="1071750"/>
            <a:ext cx="7263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Lato"/>
              <a:buChar char="▷"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Breadth-first search (BFS)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gives us the length of the shortest path from a node to all other nodes it can reach!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▷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Implemented with a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queue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Jupyter!</a:t>
            </a:r>
            <a:endParaRPr b="1" sz="1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