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in.slack.com/t/introductiont-c5a2137/shared_invite/zt-djtdwpqu-S_tju9SZhk2IKhcYICitCQ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https://join.slack.com/t/introductiont-c5a2137/shared_invite/zt-djtdwpqu-S_tju9SZhk2IKhcYICitCQ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b6721f1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b6721f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83422dd3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83422dd3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07063a69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07063a6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dbc5b9e4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dbc5b9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b6721f11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b6721f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0f4ba52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0f4ba5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b6721f11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b6721f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b6721f11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b6721f1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b6721f1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b6721f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b6721f11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b6721f1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7d97e2e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7d97e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7d97e2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7d97e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48813891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488138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83422dd3_1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783422dd3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b2d325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b2d3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b6721f11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b6721f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b6721f1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b6721f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b6721f11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b6721f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b6721f11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b6721f1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b6721f1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b6721f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b2d32568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b2d325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625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Competitive Programming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118150"/>
            <a:ext cx="24003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50" y="118150"/>
            <a:ext cx="3686889" cy="2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1376250" y="4360950"/>
            <a:ext cx="6391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Week 7: Recursion, Dynamic Programming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Recursive Functions</a:t>
            </a:r>
            <a:endParaRPr sz="2400"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00450" y="1071600"/>
            <a:ext cx="82476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a function (in computer science)?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function is a block of organized, reusable code that is used to perform a single, related action.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Let’s write a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computes the factorial of a number!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First, an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iterative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Repeatedly does some action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Second, a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recursive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Uses solutions to smaller instances of the same problem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recursion is too </a:t>
            </a:r>
            <a:r>
              <a:rPr b="1" lang="en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slow…</a:t>
            </a:r>
            <a:endParaRPr b="1" sz="16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Turn to </a:t>
            </a: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Dynamic Programming (DP)!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a problem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Solve with recursion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Realize it is slow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Fix with DP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250" y="171850"/>
            <a:ext cx="5991525" cy="4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Dynamic Programming</a:t>
            </a:r>
            <a:endParaRPr sz="2400"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Typical recursion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(“Top down”)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 profit(6)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Realize we need profit(5) and profit(4)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 profit(5) and profit(4)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etc.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Dynamic Programming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(“Bottom Up”)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 profit(1), profit(2)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 profit(3) using profit(1) and profit(2)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 profit(4) using profit(2) and profit(3)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etc.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685800" y="1044779"/>
            <a:ext cx="7772400" cy="16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Definition</a:t>
            </a:r>
            <a:endParaRPr sz="2400"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tree is a special kind of graph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Formally: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graph that is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nnected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 no cycles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inary Tree Data Structure - GeeksforGeeks"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50" y="1813124"/>
            <a:ext cx="3927750" cy="2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Definition</a:t>
            </a:r>
            <a:endParaRPr sz="2400"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tree is a special kind of graph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Formally: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graph that is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Connected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 no cycles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Subtree: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subtree of a tree T consists of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node in T as well as all of its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escendants (children etc.)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inary Tree Data Structure - GeeksforGeeks"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50" y="1813124"/>
            <a:ext cx="3927750" cy="2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49100" y="143000"/>
            <a:ext cx="7587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(Depth First Search) DFS Traversal</a:t>
            </a:r>
            <a:endParaRPr sz="2400"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do we visit all the nodes in a tree?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Define a function dfs(n) that visits all of the nodes in the subtree of node 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 dfs(n):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check off node n as visited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dfs(k) for all of node n’s children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inary Tree Data Structure - GeeksforGeeks"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50" y="1813124"/>
            <a:ext cx="3927750" cy="2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Application: Finding sums</a:t>
            </a:r>
            <a:endParaRPr sz="2400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do we find the sum of the values in a tree?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Define a function sum(n)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Outputs sum of numbers in subtree of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ode 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 sum(n):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ns = value[n]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 child of node n: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ns = ans + sum(child)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eturn ans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025" y="1695900"/>
            <a:ext cx="3768676" cy="32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Endnotes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</a:t>
            </a:r>
            <a:endParaRPr sz="2400"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449100" y="1259300"/>
            <a:ext cx="63219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Week 7: Recursion, DP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Collected </a:t>
            </a:r>
            <a:r>
              <a:rPr lang="en" sz="1600"/>
              <a:t>(email me!)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Bug fixing, optimization, concerns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Highly </a:t>
            </a:r>
            <a:r>
              <a:rPr i="1" lang="en" sz="1600"/>
              <a:t>encouraged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4-5 / week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Leetcode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ctrTitle"/>
          </p:nvPr>
        </p:nvSpPr>
        <p:spPr>
          <a:xfrm>
            <a:off x="685800" y="831381"/>
            <a:ext cx="7772400" cy="20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5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Help, Q &amp; A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recursion?</a:t>
            </a:r>
            <a:endParaRPr sz="24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0450" y="10716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Recursion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a method of solving a problem where the solution depends on solutions to smaller instances of the same prob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lem.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Classic: Factorial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N! = N * (N - 1) * (N - 2) * … * 2 * 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3! = 3 * 2 * 1 = 6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5! = 5 * 4 * 3 * 2 * 1 = 120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940350" y="5358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 * (N - 2) * … 3 * 2 * 1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enerate Path for Curly Bracket - bl.ocks.or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34279"/>
          <a:stretch/>
        </p:blipFill>
        <p:spPr>
          <a:xfrm>
            <a:off x="3355350" y="1376275"/>
            <a:ext cx="3214675" cy="7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940350" y="5358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 * (N - 2) * … 3 * 2 * 1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enerate Path for Curly Bracket - bl.ocks.org" id="118" name="Google Shape;118;p16"/>
          <p:cNvPicPr preferRelativeResize="0"/>
          <p:nvPr/>
        </p:nvPicPr>
        <p:blipFill rotWithShape="1">
          <a:blip r:embed="rId3">
            <a:alphaModFix/>
          </a:blip>
          <a:srcRect b="38294" l="0" r="0" t="34278"/>
          <a:stretch/>
        </p:blipFill>
        <p:spPr>
          <a:xfrm>
            <a:off x="3355350" y="1376275"/>
            <a:ext cx="3214675" cy="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279588" y="1496850"/>
            <a:ext cx="1366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(N - 1)!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940350" y="5358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 * (N - 2) * … 3 * 2 * 1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- 1)!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enerate Path for Curly Bracket - bl.ocks.org" id="126" name="Google Shape;126;p17"/>
          <p:cNvPicPr preferRelativeResize="0"/>
          <p:nvPr/>
        </p:nvPicPr>
        <p:blipFill rotWithShape="1">
          <a:blip r:embed="rId3">
            <a:alphaModFix/>
          </a:blip>
          <a:srcRect b="38294" l="0" r="0" t="34278"/>
          <a:stretch/>
        </p:blipFill>
        <p:spPr>
          <a:xfrm>
            <a:off x="3355350" y="1376275"/>
            <a:ext cx="3214675" cy="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4279588" y="1496850"/>
            <a:ext cx="1366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(N - 1)!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940350" y="5358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 * (N - 2) * … 3 * 2 * 1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- 1)!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6! = 6 * 5! = 6 * (5 * 4 * 3 * 2 * 1)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enerate Path for Curly Bracket - bl.ocks.org" id="134" name="Google Shape;134;p18"/>
          <p:cNvPicPr preferRelativeResize="0"/>
          <p:nvPr/>
        </p:nvPicPr>
        <p:blipFill rotWithShape="1">
          <a:blip r:embed="rId3">
            <a:alphaModFix/>
          </a:blip>
          <a:srcRect b="38294" l="0" r="0" t="34278"/>
          <a:stretch/>
        </p:blipFill>
        <p:spPr>
          <a:xfrm>
            <a:off x="3355350" y="1376275"/>
            <a:ext cx="3214675" cy="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279588" y="1496850"/>
            <a:ext cx="1366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(N - 1)!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940350" y="5358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 * (N - 2) * … 3 * 2 * 1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N! = N * (N - 1)!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6! = 6 * 5! = 6 * (5 * 4 * 3 * 2 * 1)</a:t>
            </a:r>
            <a:endParaRPr b="1" sz="1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Recursion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a method of solving a problem where the solution depends on solutions to smaller instances of the same problem.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enerate Path for Curly Bracket - bl.ocks.org" id="142" name="Google Shape;142;p19"/>
          <p:cNvPicPr preferRelativeResize="0"/>
          <p:nvPr/>
        </p:nvPicPr>
        <p:blipFill rotWithShape="1">
          <a:blip r:embed="rId3">
            <a:alphaModFix/>
          </a:blip>
          <a:srcRect b="38294" l="0" r="0" t="34278"/>
          <a:stretch/>
        </p:blipFill>
        <p:spPr>
          <a:xfrm>
            <a:off x="3355350" y="1376275"/>
            <a:ext cx="3214675" cy="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279588" y="1496850"/>
            <a:ext cx="1366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(N - 1)!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Recursive Functions</a:t>
            </a:r>
            <a:endParaRPr sz="2400"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00450" y="1071600"/>
            <a:ext cx="82476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a function (in computer science)?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function is a block of organized, reusable code that is used to perform a single, related action.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Let’s write a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computes the factorial of a number!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First, an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iterative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Repeatedly does some action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