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in.slack.com/t/introductiont-c5a2137/shared_invite/zt-djtdwpqu-S_tju9SZhk2IKhcYICitCQ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https://join.slack.com/t/introductiont-c5a2137/shared_invite/zt-djtdwpqu-S_tju9SZhk2IKhcYICitCQ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db7117a8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db7117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8db7117a8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8db7117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db7117a8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db7117a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db7117a8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db7117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db7117a8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8db7117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7d97e2e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37d97e2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8813891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4881389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db7117a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db711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db7117a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db7117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db7117a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db7117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7d97e2e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7d97e2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b6721f1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b6721f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db7117a8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db7117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b6721f11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b6721f1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db7117a8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db7117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7625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Competitive Programming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5" y="118150"/>
            <a:ext cx="24003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50" y="118150"/>
            <a:ext cx="3686889" cy="24579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ctrTitle"/>
          </p:nvPr>
        </p:nvSpPr>
        <p:spPr>
          <a:xfrm>
            <a:off x="1376250" y="4360950"/>
            <a:ext cx="6391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Week 8: Problem Solving + Creativity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03275" y="1898550"/>
            <a:ext cx="1274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Dec. 2019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#2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1 DS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Creativity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75" y="152400"/>
            <a:ext cx="65298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203275" y="1898550"/>
            <a:ext cx="1274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Dec. 2017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#1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75" y="152400"/>
            <a:ext cx="624516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203275" y="1898550"/>
            <a:ext cx="1274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Dec. 2017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#1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1 DS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Creativity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00" y="190038"/>
            <a:ext cx="6147999" cy="476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203275" y="1898550"/>
            <a:ext cx="1274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Dec. 2017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#2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613" y="152400"/>
            <a:ext cx="55727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203275" y="1898550"/>
            <a:ext cx="1274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Dec. 2017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#2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1 DS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Creativity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613" y="152400"/>
            <a:ext cx="55727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Endnotes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Homework</a:t>
            </a:r>
            <a:endParaRPr sz="2400"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49100" y="1259300"/>
            <a:ext cx="63219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Week 8: General Problem Solving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Collected </a:t>
            </a:r>
            <a:r>
              <a:rPr lang="en" sz="1600"/>
              <a:t>(email me!)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Bug fixing, optimization, concerns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Highly </a:t>
            </a:r>
            <a:r>
              <a:rPr i="1" lang="en" sz="1600"/>
              <a:t>encouraged</a:t>
            </a:r>
            <a:endParaRPr i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4-5 / week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Leetcode / USACO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Sign up, practice working with files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66325" y="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316200" y="821325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USACO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(USA Computing Olympiad)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64422" l="0" r="0" t="0"/>
          <a:stretch/>
        </p:blipFill>
        <p:spPr>
          <a:xfrm>
            <a:off x="4489875" y="120350"/>
            <a:ext cx="4220100" cy="7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 b="4942" l="0" r="0" t="73494"/>
          <a:stretch/>
        </p:blipFill>
        <p:spPr>
          <a:xfrm>
            <a:off x="4338125" y="1199100"/>
            <a:ext cx="4748625" cy="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39471" l="0" r="0" t="51633"/>
          <a:stretch/>
        </p:blipFill>
        <p:spPr>
          <a:xfrm>
            <a:off x="4338125" y="880274"/>
            <a:ext cx="4748625" cy="21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66325" y="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316200" y="821325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USACO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(USA Computing Olympiad)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Creativity: thinking critically to solve problems you’ve never seen before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64422" l="0" r="0" t="0"/>
          <a:stretch/>
        </p:blipFill>
        <p:spPr>
          <a:xfrm>
            <a:off x="4489875" y="120350"/>
            <a:ext cx="4220100" cy="7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4">
            <a:alphaModFix/>
          </a:blip>
          <a:srcRect b="4942" l="0" r="0" t="73494"/>
          <a:stretch/>
        </p:blipFill>
        <p:spPr>
          <a:xfrm>
            <a:off x="4338125" y="1199100"/>
            <a:ext cx="4748625" cy="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/>
          </a:blip>
          <a:srcRect b="39471" l="0" r="0" t="51633"/>
          <a:stretch/>
        </p:blipFill>
        <p:spPr>
          <a:xfrm>
            <a:off x="4338125" y="880274"/>
            <a:ext cx="4748625" cy="21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466325" y="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316200" y="821325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USACO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(USA Computing Olympiad)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Creativity: thinking critically to solve problems you’ve never seen before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45F06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Bronze: 0-1 algorithms/data structures, some creativity</a:t>
            </a:r>
            <a:endParaRPr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Silver: 1-2 algorithms/data structures, some creativity</a:t>
            </a:r>
            <a:endParaRPr sz="16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Gold: 1-3 algorithms/data structures, substantial creativity</a:t>
            </a:r>
            <a:endParaRPr sz="1600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Platinum: 2-3 algorithms/data structures, insane creativity</a:t>
            </a:r>
            <a:endParaRPr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64422" l="0" r="0" t="0"/>
          <a:stretch/>
        </p:blipFill>
        <p:spPr>
          <a:xfrm>
            <a:off x="4489875" y="120350"/>
            <a:ext cx="4220100" cy="7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4">
            <a:alphaModFix/>
          </a:blip>
          <a:srcRect b="4942" l="0" r="0" t="73494"/>
          <a:stretch/>
        </p:blipFill>
        <p:spPr>
          <a:xfrm>
            <a:off x="4338125" y="1199100"/>
            <a:ext cx="4748625" cy="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 b="39471" l="0" r="0" t="51633"/>
          <a:stretch/>
        </p:blipFill>
        <p:spPr>
          <a:xfrm>
            <a:off x="4338125" y="880274"/>
            <a:ext cx="4748625" cy="213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ate Path for Curly Bracket - bl.ocks.org" id="122" name="Google Shape;122;p15"/>
          <p:cNvPicPr preferRelativeResize="0"/>
          <p:nvPr/>
        </p:nvPicPr>
        <p:blipFill rotWithShape="1">
          <a:blip r:embed="rId5">
            <a:alphaModFix/>
          </a:blip>
          <a:srcRect b="0" l="0" r="0" t="34279"/>
          <a:stretch/>
        </p:blipFill>
        <p:spPr>
          <a:xfrm rot="-5400000">
            <a:off x="5689150" y="2881725"/>
            <a:ext cx="1110325" cy="2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ctrTitle"/>
          </p:nvPr>
        </p:nvSpPr>
        <p:spPr>
          <a:xfrm>
            <a:off x="685675" y="19918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 Creativity Through Problem Solving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88" y="152400"/>
            <a:ext cx="64186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250275" y="1898550"/>
            <a:ext cx="10749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Feb. 2020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#2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88" y="152400"/>
            <a:ext cx="64186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37600" y="1898550"/>
            <a:ext cx="13251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Feb. 2020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#2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1 algorithm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Creativity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49100" y="65350"/>
            <a:ext cx="48546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Aside: Files in Python/USACO</a:t>
            </a:r>
            <a:endParaRPr sz="2400"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09075" y="804075"/>
            <a:ext cx="82476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USACO, </a:t>
            </a:r>
            <a:r>
              <a:rPr lang="en" sz="16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input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is given in a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(input.txt)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program must write its </a:t>
            </a:r>
            <a:r>
              <a:rPr lang="en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output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(output.txt)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6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nput = open(“input.txt”)</a:t>
            </a:r>
            <a:endParaRPr sz="16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6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ata = input.readlines()</a:t>
            </a:r>
            <a:endParaRPr sz="16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utput = open(“output.txt</a:t>
            </a:r>
            <a:r>
              <a:rPr lang="en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en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, “w”)</a:t>
            </a:r>
            <a:endParaRPr sz="16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output.write(“2”)</a:t>
            </a:r>
            <a:b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203275" y="1898550"/>
            <a:ext cx="1274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Bronze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Dec. 2019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#2</a:t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75" y="152400"/>
            <a:ext cx="65298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