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1EF5D-9D55-414C-AC01-11E8164C3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746B15-FC0D-4731-BA7D-0D0F02945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09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8E751-70E5-4EC5-9194-E3BF96FC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6EBE2-BD00-4AB3-8D5C-4A0615FA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프로젝트에서 자바를 선택한 이유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프로젝트의 대략적인 설명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75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004AF-B633-4759-927B-7A0CF4D4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&amp;</a:t>
            </a:r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BDCAB-84E9-48B7-9D86-B96C725A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사진첨부 및 소스코드 붙이기</a:t>
            </a:r>
            <a:endParaRPr lang="en-US" altLang="ko-KR" dirty="0"/>
          </a:p>
          <a:p>
            <a:r>
              <a:rPr lang="ko-KR" altLang="en-US" dirty="0" err="1"/>
              <a:t>애니매이션으로</a:t>
            </a:r>
            <a:r>
              <a:rPr lang="ko-KR" altLang="en-US" dirty="0"/>
              <a:t> 효과 주며 기능 설명하기</a:t>
            </a:r>
            <a:r>
              <a:rPr lang="en-US" altLang="ko-KR" dirty="0"/>
              <a:t>..?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27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06C7-4F5A-4479-833E-27891F82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및 고찰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855F7-F237-469E-A331-AC30E336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프로그램이 잘 기동 하는가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어떤식으로</a:t>
            </a:r>
            <a:r>
              <a:rPr lang="ko-KR" altLang="en-US" dirty="0"/>
              <a:t> 코드를 짰는가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결과물을 바탕으로 한 아쉬웠던 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앞으로 어떻게 </a:t>
            </a:r>
            <a:r>
              <a:rPr lang="ko-KR" altLang="en-US" dirty="0" err="1"/>
              <a:t>고쳐나가야</a:t>
            </a:r>
            <a:r>
              <a:rPr lang="ko-KR" altLang="en-US" dirty="0"/>
              <a:t> 할까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ko-KR" altLang="en-US" dirty="0" err="1"/>
              <a:t>어떤기능을</a:t>
            </a:r>
            <a:r>
              <a:rPr lang="ko-KR" altLang="en-US" dirty="0"/>
              <a:t> 추가 </a:t>
            </a:r>
            <a:r>
              <a:rPr lang="ko-KR" altLang="en-US" dirty="0" err="1"/>
              <a:t>해야되나</a:t>
            </a:r>
            <a:r>
              <a:rPr lang="en-US" altLang="ko-KR" dirty="0"/>
              <a:t>, </a:t>
            </a:r>
            <a:r>
              <a:rPr lang="ko-KR" altLang="en-US" dirty="0"/>
              <a:t>이 기능은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고치자등</a:t>
            </a:r>
            <a:r>
              <a:rPr lang="en-US" altLang="ko-KR" dirty="0"/>
              <a:t>..)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22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76117-1E3A-4F2E-9514-B654D71F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r>
              <a:rPr lang="en-US" altLang="ko-KR" dirty="0"/>
              <a:t>….?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93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67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제목</vt:lpstr>
      <vt:lpstr>서문</vt:lpstr>
      <vt:lpstr>기능&amp;소스코드</vt:lpstr>
      <vt:lpstr>결과 및 고찰(</vt:lpstr>
      <vt:lpstr>느낀점….?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イオソブ</dc:creator>
  <cp:lastModifiedBy>イオソブ</cp:lastModifiedBy>
  <cp:revision>1</cp:revision>
  <dcterms:created xsi:type="dcterms:W3CDTF">2020-08-24T22:59:04Z</dcterms:created>
  <dcterms:modified xsi:type="dcterms:W3CDTF">2020-08-24T23:07:08Z</dcterms:modified>
</cp:coreProperties>
</file>