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8" r:id="rId3"/>
    <p:sldId id="264" r:id="rId4"/>
    <p:sldId id="269" r:id="rId5"/>
    <p:sldId id="266" r:id="rId6"/>
    <p:sldId id="267" r:id="rId7"/>
    <p:sldId id="268" r:id="rId8"/>
    <p:sldId id="270" r:id="rId9"/>
    <p:sldId id="273" r:id="rId10"/>
    <p:sldId id="271" r:id="rId11"/>
    <p:sldId id="260" r:id="rId12"/>
    <p:sldId id="261" r:id="rId13"/>
    <p:sldId id="272" r:id="rId1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2" autoAdjust="0"/>
    <p:restoredTop sz="72706" autoAdjust="0"/>
  </p:normalViewPr>
  <p:slideViewPr>
    <p:cSldViewPr snapToGrid="0" snapToObjects="1">
      <p:cViewPr varScale="1">
        <p:scale>
          <a:sx n="79" d="100"/>
          <a:sy n="79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88F67-3BC1-49C5-84FC-BF30F402E65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0F145-F545-4CF0-A843-4A002B60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7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위 </a:t>
            </a:r>
            <a:r>
              <a:rPr lang="ko-KR" altLang="en-US" dirty="0" err="1"/>
              <a:t>커서포인터</a:t>
            </a:r>
            <a:r>
              <a:rPr lang="en-US" altLang="ko-KR" dirty="0"/>
              <a:t>,</a:t>
            </a:r>
            <a:r>
              <a:rPr lang="ko-KR" altLang="en-US" dirty="0" err="1"/>
              <a:t>글자파랑</a:t>
            </a:r>
            <a:r>
              <a:rPr lang="en-US" altLang="ko-KR" dirty="0"/>
              <a:t>,</a:t>
            </a:r>
            <a:r>
              <a:rPr lang="ko-KR" altLang="en-US" dirty="0" err="1"/>
              <a:t>토클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r>
              <a:rPr lang="en-US" altLang="ko-KR" dirty="0"/>
              <a:t>-&gt; </a:t>
            </a:r>
            <a:r>
              <a:rPr lang="ko-KR" altLang="en-US" dirty="0"/>
              <a:t>도서정도 책제목 </a:t>
            </a:r>
            <a:r>
              <a:rPr lang="ko-KR" altLang="en-US" dirty="0" err="1"/>
              <a:t>토글</a:t>
            </a:r>
            <a:r>
              <a:rPr lang="ko-KR" altLang="en-US" dirty="0"/>
              <a:t>  버튼</a:t>
            </a:r>
            <a:r>
              <a:rPr lang="en-US" altLang="ko-KR" dirty="0"/>
              <a:t>-&gt;</a:t>
            </a:r>
            <a:r>
              <a:rPr lang="ko-KR" altLang="en-US" dirty="0"/>
              <a:t>왼쪽 아래 이동  </a:t>
            </a:r>
            <a:r>
              <a:rPr lang="en-US" altLang="ko-KR" dirty="0"/>
              <a:t>4</a:t>
            </a:r>
            <a:r>
              <a:rPr lang="ko-KR" altLang="en-US" dirty="0" err="1"/>
              <a:t>개이상</a:t>
            </a:r>
            <a:r>
              <a:rPr lang="ko-KR" altLang="en-US" dirty="0"/>
              <a:t> 불가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아래</a:t>
            </a:r>
            <a:r>
              <a:rPr lang="en-US" altLang="ko-KR" dirty="0"/>
              <a:t>. </a:t>
            </a:r>
            <a:r>
              <a:rPr lang="ko-KR" altLang="en-US" dirty="0"/>
              <a:t>대여신청시 </a:t>
            </a:r>
            <a:r>
              <a:rPr lang="en-US" altLang="ko-KR" dirty="0"/>
              <a:t>JDBC</a:t>
            </a:r>
            <a:r>
              <a:rPr lang="ko-KR" altLang="en-US" dirty="0"/>
              <a:t>연동 데이터베이스로 저장됨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오른쪽 위 도서검색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신간요청시 </a:t>
            </a:r>
            <a:r>
              <a:rPr lang="en-US" altLang="ko-KR" dirty="0"/>
              <a:t>JDBC</a:t>
            </a:r>
            <a:r>
              <a:rPr lang="ko-KR" altLang="en-US" dirty="0"/>
              <a:t>연동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맨 아래 쓰레드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쓰레드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F145-F545-4CF0-A843-4A002B6075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3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F145-F545-4CF0-A843-4A002B6075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F145-F545-4CF0-A843-4A002B6075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6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F145-F545-4CF0-A843-4A002B6075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41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8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1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7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2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0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3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AB5A24-DBBB-46E1-B133-BC9A24EA2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4" b="479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61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6B849-CBA2-6740-B9D5-A126FCC51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도서 대여 프로그램</a:t>
            </a:r>
            <a:endParaRPr lang="en-KR" sz="3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F8EF8-06AE-644A-A0B9-3760AAC5C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1</a:t>
            </a:r>
            <a:r>
              <a:rPr lang="ko-KR" altLang="en-US" sz="1800" dirty="0">
                <a:solidFill>
                  <a:schemeClr val="bg1"/>
                </a:solidFill>
              </a:rPr>
              <a:t>팀 </a:t>
            </a:r>
            <a:r>
              <a:rPr lang="en-US" altLang="ko-KR" sz="1800" dirty="0">
                <a:solidFill>
                  <a:schemeClr val="bg1"/>
                </a:solidFill>
              </a:rPr>
              <a:t>: </a:t>
            </a:r>
            <a:r>
              <a:rPr lang="ko-KR" altLang="en-US" sz="1800" dirty="0" err="1">
                <a:solidFill>
                  <a:schemeClr val="bg1"/>
                </a:solidFill>
              </a:rPr>
              <a:t>고주희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err="1">
                <a:solidFill>
                  <a:schemeClr val="bg1"/>
                </a:solidFill>
              </a:rPr>
              <a:t>김경찬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 김슬기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err="1">
                <a:solidFill>
                  <a:schemeClr val="bg1"/>
                </a:solidFill>
              </a:rPr>
              <a:t>신승엽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 err="1">
                <a:solidFill>
                  <a:schemeClr val="bg1"/>
                </a:solidFill>
              </a:rPr>
              <a:t>이오섭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17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9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62086-CAB1-4EB4-A70B-46C2F25B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/>
          <a:lstStyle/>
          <a:p>
            <a:r>
              <a:rPr lang="ko-KR" altLang="en-US" dirty="0"/>
              <a:t>주요 기능 및 코드 설명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B10239-1EAD-4F77-9E2D-95C257FE3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99" y="535461"/>
            <a:ext cx="6971290" cy="55479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00A444-9AA3-4CF9-A3CF-48588409A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32" y="2390140"/>
            <a:ext cx="5082980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2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5E7-E2E0-3943-BF92-BC390A96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및 고찰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263BA-DC52-3D4F-88E2-189FD2A3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2123440"/>
            <a:ext cx="11148646" cy="440944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승엽 </a:t>
            </a:r>
            <a:r>
              <a:rPr lang="en-US" altLang="ko-KR" sz="2000" dirty="0"/>
              <a:t>: </a:t>
            </a:r>
            <a:r>
              <a:rPr lang="ko-KR" altLang="en-US" sz="2000" dirty="0"/>
              <a:t>디자인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 </a:t>
            </a:r>
            <a:r>
              <a:rPr lang="ko-KR" altLang="en-US" sz="2000" dirty="0"/>
              <a:t>위치를 하나하나 설정했지만</a:t>
            </a:r>
            <a:r>
              <a:rPr lang="en-US" altLang="ko-KR" sz="2000" dirty="0"/>
              <a:t>, </a:t>
            </a:r>
            <a:r>
              <a:rPr lang="ko-KR" altLang="en-US" sz="2000" dirty="0"/>
              <a:t>다음 프로젝트가 있다면 배열로 효율적으로 배치하고 싶다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슬기 </a:t>
            </a:r>
            <a:r>
              <a:rPr lang="en-US" altLang="ko-KR" sz="2000" dirty="0"/>
              <a:t>: </a:t>
            </a:r>
            <a:r>
              <a:rPr lang="ko-KR" altLang="en-US" sz="2000" dirty="0"/>
              <a:t>대여일을 특정 날짜로 설정하면  </a:t>
            </a:r>
            <a:r>
              <a:rPr lang="en-US" altLang="ko-KR" sz="2000" dirty="0"/>
              <a:t>+15</a:t>
            </a:r>
            <a:r>
              <a:rPr lang="ko-KR" altLang="en-US" sz="2000" dirty="0"/>
              <a:t>일이 되게 구현하고 싶었지만 못 한 것이 아쉬웠다 그래도 반납일에 오늘날짜 </a:t>
            </a:r>
            <a:r>
              <a:rPr lang="en-US" altLang="ko-KR" sz="2000" dirty="0"/>
              <a:t>+15</a:t>
            </a:r>
            <a:r>
              <a:rPr lang="ko-KR" altLang="en-US" sz="2000" dirty="0"/>
              <a:t>일이라도 가능해서 다행이었다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 프로젝트에선 더 다양한 구성을 </a:t>
            </a:r>
            <a:r>
              <a:rPr lang="ko-KR" altLang="en-US" sz="2000" dirty="0" err="1"/>
              <a:t>해보고싶다</a:t>
            </a:r>
            <a:r>
              <a:rPr lang="en-US" altLang="ko-KR" sz="2000" dirty="0"/>
              <a:t>. </a:t>
            </a: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24241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767F-C2F8-F84B-884C-847C617E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소감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1D59-A99D-E348-8923-11578147F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3" y="2242037"/>
            <a:ext cx="11148646" cy="4193931"/>
          </a:xfrm>
        </p:spPr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7698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9C02-FBAF-8243-AB5D-BA5B20FD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                    질의응답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9784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9C02-FBAF-8243-AB5D-BA5B20FD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소개</a:t>
            </a:r>
            <a:endParaRPr lang="en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57CAF8-8155-4A5D-A5BF-8E9DF9177A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17423" y="349222"/>
            <a:ext cx="4228325" cy="6245864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11F223-EAB5-4154-A3A9-04AAB847B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251" y="2259623"/>
            <a:ext cx="6429333" cy="395513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●간단한 도서 대여프로그램</a:t>
            </a:r>
            <a:r>
              <a:rPr lang="en-US" altLang="ko-KR" dirty="0"/>
              <a:t>(GUI)</a:t>
            </a:r>
          </a:p>
          <a:p>
            <a:pPr marL="0" indent="0">
              <a:buNone/>
            </a:pPr>
            <a:r>
              <a:rPr lang="ko-KR" altLang="en-US" dirty="0"/>
              <a:t>●목 표 </a:t>
            </a:r>
            <a:r>
              <a:rPr lang="en-US" altLang="ko-KR" dirty="0"/>
              <a:t>: </a:t>
            </a:r>
            <a:r>
              <a:rPr lang="ko-KR" altLang="en-US" dirty="0"/>
              <a:t>자바 </a:t>
            </a:r>
            <a:r>
              <a:rPr lang="en-US" altLang="ko-KR" dirty="0"/>
              <a:t>GUI</a:t>
            </a:r>
            <a:r>
              <a:rPr lang="ko-KR" altLang="en-US" dirty="0"/>
              <a:t>를 통한 </a:t>
            </a:r>
            <a:r>
              <a:rPr lang="ko-KR" altLang="en-US" dirty="0" err="1"/>
              <a:t>데이터데이스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</a:t>
            </a:r>
            <a:r>
              <a:rPr lang="ko-KR" altLang="en-US" dirty="0"/>
              <a:t>연동이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●제작기간 </a:t>
            </a:r>
            <a:r>
              <a:rPr lang="en-US" altLang="ko-KR" dirty="0"/>
              <a:t>: </a:t>
            </a:r>
            <a:r>
              <a:rPr lang="ko-KR" altLang="en-US" dirty="0"/>
              <a:t>약</a:t>
            </a:r>
            <a:r>
              <a:rPr lang="en-US" altLang="ko-KR" dirty="0"/>
              <a:t>2</a:t>
            </a:r>
            <a:r>
              <a:rPr lang="ko-KR" altLang="en-US" dirty="0"/>
              <a:t>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●제작인원 </a:t>
            </a:r>
            <a:r>
              <a:rPr lang="en-US" altLang="ko-KR" dirty="0"/>
              <a:t>: 5</a:t>
            </a:r>
            <a:r>
              <a:rPr lang="ko-KR" altLang="en-US" dirty="0"/>
              <a:t>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●총 코드 길이 </a:t>
            </a:r>
            <a:r>
              <a:rPr lang="en-US" altLang="ko-KR" dirty="0"/>
              <a:t>: 1050</a:t>
            </a:r>
            <a:r>
              <a:rPr lang="ko-KR" altLang="en-US" dirty="0"/>
              <a:t>라인</a:t>
            </a:r>
          </a:p>
        </p:txBody>
      </p:sp>
    </p:spTree>
    <p:extLst>
      <p:ext uri="{BB962C8B-B14F-4D97-AF65-F5344CB8AC3E}">
        <p14:creationId xmlns:p14="http://schemas.microsoft.com/office/powerpoint/2010/main" val="256118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9C02-FBAF-8243-AB5D-BA5B20FD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              프로그램 구동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7092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9C02-FBAF-8243-AB5D-BA5B20FD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       주요 기능 및 코드 설명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9596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A02C00-71E5-4B9A-91DA-3D8761B2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0" y="1066800"/>
            <a:ext cx="7962900" cy="35966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AB92F8-90E5-4589-972F-D0EEE6C11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343" y="2504824"/>
            <a:ext cx="4754880" cy="22250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C51D0F-F541-4872-B561-E8D77BFFA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861" y="510007"/>
            <a:ext cx="3575286" cy="4286280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62086-CAB1-4EB4-A70B-46C2F25B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/>
          <a:lstStyle/>
          <a:p>
            <a:r>
              <a:rPr lang="ko-KR" altLang="en-US" dirty="0"/>
              <a:t>주요 기능 및 코드 설명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FF1528-96A9-40A9-84FB-D1B371212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346" y="1321041"/>
            <a:ext cx="2194750" cy="27053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94780C6-462C-4C07-BFF3-6D72656E42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8674" y="1292859"/>
            <a:ext cx="2248095" cy="27205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35DDFE-02BB-4705-8EFF-00A0879A8C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9343" y="508384"/>
            <a:ext cx="4015740" cy="1996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33F6C1-7A3B-4A01-9FD6-2C5E2ED8F1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3271" y="3851408"/>
            <a:ext cx="1813560" cy="1828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209E72-2B79-4530-8644-504F357ED7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3271" y="2027591"/>
            <a:ext cx="4198620" cy="18211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F12255-3903-4D12-A803-1E592AF74A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3271" y="4034288"/>
            <a:ext cx="2667000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5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7F353DF-CD8E-4703-A66C-A48D4758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640080"/>
            <a:ext cx="7775864" cy="4152286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62086-CAB1-4EB4-A70B-46C2F25B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/>
          <a:lstStyle/>
          <a:p>
            <a:r>
              <a:rPr lang="ko-KR" altLang="en-US" dirty="0"/>
              <a:t>주요 기능 및 코드 설명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957696-CC56-4DC7-BDF9-B8ED56FA4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272" y="1062684"/>
            <a:ext cx="2934016" cy="372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4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62086-CAB1-4EB4-A70B-46C2F25B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/>
          <a:lstStyle/>
          <a:p>
            <a:r>
              <a:rPr lang="ko-KR" altLang="en-US" dirty="0"/>
              <a:t>주요 기능 및 코드 설명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F359CD-564B-4B69-832D-D252DABD6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562" y="3279521"/>
            <a:ext cx="1973751" cy="944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D3906A-5DEB-448F-A0B4-0D3D327A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803022"/>
            <a:ext cx="8999220" cy="2476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8A68BF-A242-4E5D-B311-0658892D0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543" y="1865889"/>
            <a:ext cx="2979678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3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65AB9BF-981E-4480-B74C-8FBF1D73F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0" y="1073427"/>
            <a:ext cx="8092440" cy="3893820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62086-CAB1-4EB4-A70B-46C2F25B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/>
          <a:lstStyle/>
          <a:p>
            <a:r>
              <a:rPr lang="ko-KR" altLang="en-US" dirty="0"/>
              <a:t>주요 기능 및 코드 설명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04B77DC-A6CB-448B-9E43-2383AEA5B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210" y="3020337"/>
            <a:ext cx="2979679" cy="26672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A5C7AF-24C2-48F0-9ABB-0F4500CED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070" y="1092869"/>
            <a:ext cx="6248400" cy="3581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BE8DB1-819E-4F0E-8EE5-71EE91E1D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38" y="1972841"/>
            <a:ext cx="7620000" cy="182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5BB628-BD10-4F5C-BD87-F8A781958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0212" y="210214"/>
            <a:ext cx="2979678" cy="2827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703703-1B0C-4C58-86F6-3C8DF60483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0617" y="1502747"/>
            <a:ext cx="3017782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8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62086-CAB1-4EB4-A70B-46C2F25B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/>
          <a:lstStyle/>
          <a:p>
            <a:r>
              <a:rPr lang="ko-KR" altLang="en-US" dirty="0"/>
              <a:t>주요 기능 및 코드 설명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80BEFF-45D9-4BAC-BF76-9AFE99C6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767" y="1696102"/>
            <a:ext cx="3276884" cy="25300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7CF58A-ABD7-4ED6-8B20-296063759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37" y="819911"/>
            <a:ext cx="4175760" cy="415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575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624"/>
      </a:dk2>
      <a:lt2>
        <a:srgbClr val="E5E2E8"/>
      </a:lt2>
      <a:accent1>
        <a:srgbClr val="71B230"/>
      </a:accent1>
      <a:accent2>
        <a:srgbClr val="9CA722"/>
      </a:accent2>
      <a:accent3>
        <a:srgbClr val="C89837"/>
      </a:accent3>
      <a:accent4>
        <a:srgbClr val="C44F28"/>
      </a:accent4>
      <a:accent5>
        <a:srgbClr val="D63A54"/>
      </a:accent5>
      <a:accent6>
        <a:srgbClr val="C42883"/>
      </a:accent6>
      <a:hlink>
        <a:srgbClr val="C5525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197</Words>
  <Application>Microsoft Office PowerPoint</Application>
  <PresentationFormat>와이드스크린</PresentationFormat>
  <Paragraphs>34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Avenir Next LT Pro</vt:lpstr>
      <vt:lpstr>Calibri</vt:lpstr>
      <vt:lpstr>AccentBoxVTI</vt:lpstr>
      <vt:lpstr>도서 대여 프로그램</vt:lpstr>
      <vt:lpstr>소개</vt:lpstr>
      <vt:lpstr>               프로그램 구동</vt:lpstr>
      <vt:lpstr>        주요 기능 및 코드 설명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결과 및 고찰</vt:lpstr>
      <vt:lpstr>소감</vt:lpstr>
      <vt:lpstr>                     질의응답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 대여 프로그램</dc:title>
  <dc:creator>shin seungyeop</dc:creator>
  <cp:lastModifiedBy>イオソブ</cp:lastModifiedBy>
  <cp:revision>36</cp:revision>
  <dcterms:created xsi:type="dcterms:W3CDTF">2020-08-27T21:23:03Z</dcterms:created>
  <dcterms:modified xsi:type="dcterms:W3CDTF">2020-09-17T06:32:39Z</dcterms:modified>
</cp:coreProperties>
</file>