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handoutMasterIdLst>
    <p:handoutMasterId r:id="rId15"/>
  </p:handoutMasterIdLst>
  <p:sldIdLst>
    <p:sldId id="261" r:id="rId2"/>
    <p:sldId id="256" r:id="rId3"/>
    <p:sldId id="257" r:id="rId4"/>
    <p:sldId id="258" r:id="rId5"/>
    <p:sldId id="266" r:id="rId6"/>
    <p:sldId id="262" r:id="rId7"/>
    <p:sldId id="267" r:id="rId8"/>
    <p:sldId id="268" r:id="rId9"/>
    <p:sldId id="269" r:id="rId10"/>
    <p:sldId id="271" r:id="rId11"/>
    <p:sldId id="272" r:id="rId12"/>
    <p:sldId id="273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00"/>
    <a:srgbClr val="0189D0"/>
    <a:srgbClr val="E85A41"/>
    <a:srgbClr val="FFBD5D"/>
    <a:srgbClr val="EEEEEE"/>
    <a:srgbClr val="F8F8F8"/>
    <a:srgbClr val="EAEAEA"/>
    <a:srgbClr val="5BC4B7"/>
    <a:srgbClr val="A2AD00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54" autoAdjust="0"/>
  </p:normalViewPr>
  <p:slideViewPr>
    <p:cSldViewPr>
      <p:cViewPr varScale="1">
        <p:scale>
          <a:sx n="108" d="100"/>
          <a:sy n="108" d="100"/>
        </p:scale>
        <p:origin x="182" y="62"/>
      </p:cViewPr>
      <p:guideLst>
        <p:guide orient="horz" pos="2160"/>
        <p:guide pos="2880"/>
        <p:guide pos="1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8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3893C-3B42-4340-9F5E-2025623935A9}" type="datetimeFigureOut">
              <a:rPr lang="ko-KR" altLang="en-US" smtClean="0"/>
              <a:pPr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EBEF3-BF07-415C-946D-9C624C7BB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02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2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 rot="16200000">
            <a:off x="3345066" y="-1267714"/>
            <a:ext cx="2453869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2013190"/>
            <a:ext cx="9144001" cy="64162"/>
            <a:chOff x="65625" y="1655303"/>
            <a:chExt cx="2378852" cy="422049"/>
          </a:xfrm>
        </p:grpSpPr>
        <p:sp>
          <p:nvSpPr>
            <p:cNvPr id="8" name="직사각형 7"/>
            <p:cNvSpPr/>
            <p:nvPr/>
          </p:nvSpPr>
          <p:spPr>
            <a:xfrm>
              <a:off x="65625" y="1655303"/>
              <a:ext cx="504056" cy="422049"/>
            </a:xfrm>
            <a:prstGeom prst="rect">
              <a:avLst/>
            </a:prstGeom>
            <a:solidFill>
              <a:srgbClr val="E85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0557" y="1655303"/>
              <a:ext cx="504056" cy="422049"/>
            </a:xfrm>
            <a:prstGeom prst="rect">
              <a:avLst/>
            </a:prstGeom>
            <a:solidFill>
              <a:srgbClr val="FF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5489" y="1655303"/>
              <a:ext cx="504056" cy="422049"/>
            </a:xfrm>
            <a:prstGeom prst="rect">
              <a:avLst/>
            </a:prstGeom>
            <a:solidFill>
              <a:srgbClr val="018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40421" y="1655303"/>
              <a:ext cx="504056" cy="422049"/>
            </a:xfrm>
            <a:prstGeom prst="rect">
              <a:avLst/>
            </a:prstGeom>
            <a:solidFill>
              <a:srgbClr val="5BC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7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 rot="16200000">
            <a:off x="3242182" y="-672620"/>
            <a:ext cx="2659638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27585" y="2505400"/>
            <a:ext cx="1586812" cy="64162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94925" y="2505400"/>
            <a:ext cx="1586812" cy="64162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762265" y="2505400"/>
            <a:ext cx="1586812" cy="64162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729605" y="2505400"/>
            <a:ext cx="1586812" cy="64162"/>
          </a:xfrm>
          <a:prstGeom prst="rect">
            <a:avLst/>
          </a:prstGeom>
          <a:solidFill>
            <a:srgbClr val="5BC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 rot="16200000">
            <a:off x="2427781" y="141780"/>
            <a:ext cx="4288439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827585" y="2505400"/>
            <a:ext cx="7488832" cy="64160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 rot="16200000">
            <a:off x="3897992" y="-3833234"/>
            <a:ext cx="1348020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3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 rot="16200000">
            <a:off x="3345066" y="-1267714"/>
            <a:ext cx="2453869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2013190"/>
            <a:ext cx="9144001" cy="64162"/>
            <a:chOff x="65625" y="1655303"/>
            <a:chExt cx="2378852" cy="422049"/>
          </a:xfrm>
        </p:grpSpPr>
        <p:sp>
          <p:nvSpPr>
            <p:cNvPr id="8" name="직사각형 7"/>
            <p:cNvSpPr/>
            <p:nvPr/>
          </p:nvSpPr>
          <p:spPr>
            <a:xfrm>
              <a:off x="65625" y="1655303"/>
              <a:ext cx="504056" cy="422049"/>
            </a:xfrm>
            <a:prstGeom prst="rect">
              <a:avLst/>
            </a:prstGeom>
            <a:solidFill>
              <a:srgbClr val="E85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0557" y="1655303"/>
              <a:ext cx="504056" cy="422049"/>
            </a:xfrm>
            <a:prstGeom prst="rect">
              <a:avLst/>
            </a:prstGeom>
            <a:solidFill>
              <a:srgbClr val="FF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5489" y="1655303"/>
              <a:ext cx="504056" cy="422049"/>
            </a:xfrm>
            <a:prstGeom prst="rect">
              <a:avLst/>
            </a:prstGeom>
            <a:solidFill>
              <a:srgbClr val="018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40421" y="1655303"/>
              <a:ext cx="504056" cy="422049"/>
            </a:xfrm>
            <a:prstGeom prst="rect">
              <a:avLst/>
            </a:prstGeom>
            <a:solidFill>
              <a:srgbClr val="5BC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943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1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6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47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7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3897992" y="-3833234"/>
            <a:ext cx="1348020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51823" y="1806722"/>
            <a:ext cx="1739390" cy="64162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619458" y="1806722"/>
            <a:ext cx="1739390" cy="64162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4779785" y="1806722"/>
            <a:ext cx="1739390" cy="64162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943064" y="1806722"/>
            <a:ext cx="1739390" cy="64162"/>
          </a:xfrm>
          <a:prstGeom prst="rect">
            <a:avLst/>
          </a:prstGeom>
          <a:solidFill>
            <a:srgbClr val="5BC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51823" y="4061445"/>
            <a:ext cx="1739390" cy="2232248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619458" y="4061445"/>
            <a:ext cx="1739390" cy="2232248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4779785" y="4061445"/>
            <a:ext cx="1739390" cy="2232248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943064" y="4061445"/>
            <a:ext cx="1739390" cy="2232248"/>
          </a:xfrm>
          <a:prstGeom prst="rect">
            <a:avLst/>
          </a:prstGeom>
          <a:solidFill>
            <a:srgbClr val="5BC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2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CFA2-B426-4345-B131-69B55D45612E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8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7" r:id="rId15"/>
    <p:sldLayoutId id="2147483798" r:id="rId16"/>
    <p:sldLayoutId id="2147483654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내용 개체 틀 2"/>
          <p:cNvSpPr txBox="1">
            <a:spLocks/>
          </p:cNvSpPr>
          <p:nvPr/>
        </p:nvSpPr>
        <p:spPr>
          <a:xfrm>
            <a:off x="2" y="384653"/>
            <a:ext cx="9143999" cy="812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r>
              <a:rPr lang="en-US" altLang="ko-KR" sz="80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ko-KR" altLang="en-US" dirty="0"/>
              <a:t>역할분담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880123" y="3000184"/>
            <a:ext cx="7383755" cy="644840"/>
            <a:chOff x="811794" y="3274031"/>
            <a:chExt cx="7383755" cy="644840"/>
          </a:xfrm>
        </p:grpSpPr>
        <p:grpSp>
          <p:nvGrpSpPr>
            <p:cNvPr id="68" name="그룹 67"/>
            <p:cNvGrpSpPr/>
            <p:nvPr/>
          </p:nvGrpSpPr>
          <p:grpSpPr>
            <a:xfrm>
              <a:off x="811794" y="3294723"/>
              <a:ext cx="1019449" cy="603456"/>
              <a:chOff x="-3440113" y="1060450"/>
              <a:chExt cx="1022350" cy="58737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9" name="Freeform 6"/>
              <p:cNvSpPr>
                <a:spLocks/>
              </p:cNvSpPr>
              <p:nvPr/>
            </p:nvSpPr>
            <p:spPr bwMode="auto">
              <a:xfrm>
                <a:off x="-3440113" y="1060450"/>
                <a:ext cx="666750" cy="587375"/>
              </a:xfrm>
              <a:custGeom>
                <a:avLst/>
                <a:gdLst>
                  <a:gd name="T0" fmla="*/ 38 w 420"/>
                  <a:gd name="T1" fmla="*/ 296 h 370"/>
                  <a:gd name="T2" fmla="*/ 38 w 420"/>
                  <a:gd name="T3" fmla="*/ 296 h 370"/>
                  <a:gd name="T4" fmla="*/ 32 w 420"/>
                  <a:gd name="T5" fmla="*/ 296 h 370"/>
                  <a:gd name="T6" fmla="*/ 28 w 420"/>
                  <a:gd name="T7" fmla="*/ 292 h 370"/>
                  <a:gd name="T8" fmla="*/ 26 w 420"/>
                  <a:gd name="T9" fmla="*/ 288 h 370"/>
                  <a:gd name="T10" fmla="*/ 24 w 420"/>
                  <a:gd name="T11" fmla="*/ 284 h 370"/>
                  <a:gd name="T12" fmla="*/ 24 w 420"/>
                  <a:gd name="T13" fmla="*/ 34 h 370"/>
                  <a:gd name="T14" fmla="*/ 24 w 420"/>
                  <a:gd name="T15" fmla="*/ 34 h 370"/>
                  <a:gd name="T16" fmla="*/ 26 w 420"/>
                  <a:gd name="T17" fmla="*/ 30 h 370"/>
                  <a:gd name="T18" fmla="*/ 28 w 420"/>
                  <a:gd name="T19" fmla="*/ 26 h 370"/>
                  <a:gd name="T20" fmla="*/ 32 w 420"/>
                  <a:gd name="T21" fmla="*/ 22 h 370"/>
                  <a:gd name="T22" fmla="*/ 38 w 420"/>
                  <a:gd name="T23" fmla="*/ 22 h 370"/>
                  <a:gd name="T24" fmla="*/ 408 w 420"/>
                  <a:gd name="T25" fmla="*/ 22 h 370"/>
                  <a:gd name="T26" fmla="*/ 420 w 420"/>
                  <a:gd name="T27" fmla="*/ 0 h 370"/>
                  <a:gd name="T28" fmla="*/ 16 w 420"/>
                  <a:gd name="T29" fmla="*/ 0 h 370"/>
                  <a:gd name="T30" fmla="*/ 16 w 420"/>
                  <a:gd name="T31" fmla="*/ 0 h 370"/>
                  <a:gd name="T32" fmla="*/ 10 w 420"/>
                  <a:gd name="T33" fmla="*/ 0 h 370"/>
                  <a:gd name="T34" fmla="*/ 6 w 420"/>
                  <a:gd name="T35" fmla="*/ 4 h 370"/>
                  <a:gd name="T36" fmla="*/ 2 w 420"/>
                  <a:gd name="T37" fmla="*/ 8 h 370"/>
                  <a:gd name="T38" fmla="*/ 0 w 420"/>
                  <a:gd name="T39" fmla="*/ 14 h 370"/>
                  <a:gd name="T40" fmla="*/ 0 w 420"/>
                  <a:gd name="T41" fmla="*/ 304 h 370"/>
                  <a:gd name="T42" fmla="*/ 0 w 420"/>
                  <a:gd name="T43" fmla="*/ 304 h 370"/>
                  <a:gd name="T44" fmla="*/ 2 w 420"/>
                  <a:gd name="T45" fmla="*/ 310 h 370"/>
                  <a:gd name="T46" fmla="*/ 6 w 420"/>
                  <a:gd name="T47" fmla="*/ 314 h 370"/>
                  <a:gd name="T48" fmla="*/ 10 w 420"/>
                  <a:gd name="T49" fmla="*/ 318 h 370"/>
                  <a:gd name="T50" fmla="*/ 16 w 420"/>
                  <a:gd name="T51" fmla="*/ 318 h 370"/>
                  <a:gd name="T52" fmla="*/ 170 w 420"/>
                  <a:gd name="T53" fmla="*/ 318 h 370"/>
                  <a:gd name="T54" fmla="*/ 170 w 420"/>
                  <a:gd name="T55" fmla="*/ 338 h 370"/>
                  <a:gd name="T56" fmla="*/ 136 w 420"/>
                  <a:gd name="T57" fmla="*/ 338 h 370"/>
                  <a:gd name="T58" fmla="*/ 136 w 420"/>
                  <a:gd name="T59" fmla="*/ 370 h 370"/>
                  <a:gd name="T60" fmla="*/ 170 w 420"/>
                  <a:gd name="T61" fmla="*/ 370 h 370"/>
                  <a:gd name="T62" fmla="*/ 234 w 420"/>
                  <a:gd name="T63" fmla="*/ 370 h 370"/>
                  <a:gd name="T64" fmla="*/ 272 w 420"/>
                  <a:gd name="T65" fmla="*/ 296 h 370"/>
                  <a:gd name="T66" fmla="*/ 38 w 420"/>
                  <a:gd name="T67" fmla="*/ 296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0" h="370">
                    <a:moveTo>
                      <a:pt x="38" y="296"/>
                    </a:moveTo>
                    <a:lnTo>
                      <a:pt x="38" y="296"/>
                    </a:lnTo>
                    <a:lnTo>
                      <a:pt x="32" y="296"/>
                    </a:lnTo>
                    <a:lnTo>
                      <a:pt x="28" y="292"/>
                    </a:lnTo>
                    <a:lnTo>
                      <a:pt x="26" y="288"/>
                    </a:lnTo>
                    <a:lnTo>
                      <a:pt x="24" y="284"/>
                    </a:lnTo>
                    <a:lnTo>
                      <a:pt x="24" y="34"/>
                    </a:lnTo>
                    <a:lnTo>
                      <a:pt x="24" y="34"/>
                    </a:lnTo>
                    <a:lnTo>
                      <a:pt x="26" y="30"/>
                    </a:lnTo>
                    <a:lnTo>
                      <a:pt x="28" y="26"/>
                    </a:lnTo>
                    <a:lnTo>
                      <a:pt x="32" y="22"/>
                    </a:lnTo>
                    <a:lnTo>
                      <a:pt x="38" y="22"/>
                    </a:lnTo>
                    <a:lnTo>
                      <a:pt x="408" y="22"/>
                    </a:lnTo>
                    <a:lnTo>
                      <a:pt x="42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304"/>
                    </a:lnTo>
                    <a:lnTo>
                      <a:pt x="0" y="304"/>
                    </a:lnTo>
                    <a:lnTo>
                      <a:pt x="2" y="310"/>
                    </a:lnTo>
                    <a:lnTo>
                      <a:pt x="6" y="314"/>
                    </a:lnTo>
                    <a:lnTo>
                      <a:pt x="10" y="318"/>
                    </a:lnTo>
                    <a:lnTo>
                      <a:pt x="16" y="318"/>
                    </a:lnTo>
                    <a:lnTo>
                      <a:pt x="170" y="318"/>
                    </a:lnTo>
                    <a:lnTo>
                      <a:pt x="170" y="338"/>
                    </a:lnTo>
                    <a:lnTo>
                      <a:pt x="136" y="338"/>
                    </a:lnTo>
                    <a:lnTo>
                      <a:pt x="136" y="370"/>
                    </a:lnTo>
                    <a:lnTo>
                      <a:pt x="170" y="370"/>
                    </a:lnTo>
                    <a:lnTo>
                      <a:pt x="234" y="370"/>
                    </a:lnTo>
                    <a:lnTo>
                      <a:pt x="272" y="296"/>
                    </a:lnTo>
                    <a:lnTo>
                      <a:pt x="38" y="2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7"/>
              <p:cNvSpPr>
                <a:spLocks/>
              </p:cNvSpPr>
              <p:nvPr/>
            </p:nvSpPr>
            <p:spPr bwMode="auto">
              <a:xfrm>
                <a:off x="-3328988" y="1171575"/>
                <a:ext cx="498475" cy="107950"/>
              </a:xfrm>
              <a:custGeom>
                <a:avLst/>
                <a:gdLst>
                  <a:gd name="T0" fmla="*/ 314 w 314"/>
                  <a:gd name="T1" fmla="*/ 0 h 68"/>
                  <a:gd name="T2" fmla="*/ 0 w 314"/>
                  <a:gd name="T3" fmla="*/ 0 h 68"/>
                  <a:gd name="T4" fmla="*/ 0 w 314"/>
                  <a:gd name="T5" fmla="*/ 68 h 68"/>
                  <a:gd name="T6" fmla="*/ 280 w 314"/>
                  <a:gd name="T7" fmla="*/ 68 h 68"/>
                  <a:gd name="T8" fmla="*/ 314 w 314"/>
                  <a:gd name="T9" fmla="*/ 0 h 68"/>
                  <a:gd name="T10" fmla="*/ 314 w 314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68">
                    <a:moveTo>
                      <a:pt x="314" y="0"/>
                    </a:moveTo>
                    <a:lnTo>
                      <a:pt x="0" y="0"/>
                    </a:lnTo>
                    <a:lnTo>
                      <a:pt x="0" y="68"/>
                    </a:lnTo>
                    <a:lnTo>
                      <a:pt x="280" y="68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8"/>
              <p:cNvSpPr>
                <a:spLocks noEditPoints="1"/>
              </p:cNvSpPr>
              <p:nvPr/>
            </p:nvSpPr>
            <p:spPr bwMode="auto">
              <a:xfrm>
                <a:off x="-3005138" y="1060450"/>
                <a:ext cx="587375" cy="587375"/>
              </a:xfrm>
              <a:custGeom>
                <a:avLst/>
                <a:gdLst>
                  <a:gd name="T0" fmla="*/ 186 w 370"/>
                  <a:gd name="T1" fmla="*/ 0 h 370"/>
                  <a:gd name="T2" fmla="*/ 0 w 370"/>
                  <a:gd name="T3" fmla="*/ 370 h 370"/>
                  <a:gd name="T4" fmla="*/ 370 w 370"/>
                  <a:gd name="T5" fmla="*/ 370 h 370"/>
                  <a:gd name="T6" fmla="*/ 186 w 370"/>
                  <a:gd name="T7" fmla="*/ 0 h 370"/>
                  <a:gd name="T8" fmla="*/ 212 w 370"/>
                  <a:gd name="T9" fmla="*/ 336 h 370"/>
                  <a:gd name="T10" fmla="*/ 160 w 370"/>
                  <a:gd name="T11" fmla="*/ 336 h 370"/>
                  <a:gd name="T12" fmla="*/ 160 w 370"/>
                  <a:gd name="T13" fmla="*/ 292 h 370"/>
                  <a:gd name="T14" fmla="*/ 212 w 370"/>
                  <a:gd name="T15" fmla="*/ 292 h 370"/>
                  <a:gd name="T16" fmla="*/ 212 w 370"/>
                  <a:gd name="T17" fmla="*/ 336 h 370"/>
                  <a:gd name="T18" fmla="*/ 160 w 370"/>
                  <a:gd name="T19" fmla="*/ 270 h 370"/>
                  <a:gd name="T20" fmla="*/ 160 w 370"/>
                  <a:gd name="T21" fmla="*/ 120 h 370"/>
                  <a:gd name="T22" fmla="*/ 212 w 370"/>
                  <a:gd name="T23" fmla="*/ 120 h 370"/>
                  <a:gd name="T24" fmla="*/ 212 w 370"/>
                  <a:gd name="T25" fmla="*/ 270 h 370"/>
                  <a:gd name="T26" fmla="*/ 160 w 370"/>
                  <a:gd name="T27" fmla="*/ 2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0" h="370">
                    <a:moveTo>
                      <a:pt x="186" y="0"/>
                    </a:moveTo>
                    <a:lnTo>
                      <a:pt x="0" y="370"/>
                    </a:lnTo>
                    <a:lnTo>
                      <a:pt x="370" y="370"/>
                    </a:lnTo>
                    <a:lnTo>
                      <a:pt x="186" y="0"/>
                    </a:lnTo>
                    <a:close/>
                    <a:moveTo>
                      <a:pt x="212" y="336"/>
                    </a:moveTo>
                    <a:lnTo>
                      <a:pt x="160" y="336"/>
                    </a:lnTo>
                    <a:lnTo>
                      <a:pt x="160" y="292"/>
                    </a:lnTo>
                    <a:lnTo>
                      <a:pt x="212" y="292"/>
                    </a:lnTo>
                    <a:lnTo>
                      <a:pt x="212" y="336"/>
                    </a:lnTo>
                    <a:close/>
                    <a:moveTo>
                      <a:pt x="160" y="270"/>
                    </a:moveTo>
                    <a:lnTo>
                      <a:pt x="160" y="120"/>
                    </a:lnTo>
                    <a:lnTo>
                      <a:pt x="212" y="120"/>
                    </a:lnTo>
                    <a:lnTo>
                      <a:pt x="212" y="270"/>
                    </a:lnTo>
                    <a:lnTo>
                      <a:pt x="160" y="2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191995" y="3275152"/>
              <a:ext cx="914971" cy="642599"/>
              <a:chOff x="-4900613" y="1041400"/>
              <a:chExt cx="917575" cy="62547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-4643438" y="1041400"/>
                <a:ext cx="660400" cy="625475"/>
              </a:xfrm>
              <a:custGeom>
                <a:avLst/>
                <a:gdLst>
                  <a:gd name="T0" fmla="*/ 400 w 416"/>
                  <a:gd name="T1" fmla="*/ 0 h 394"/>
                  <a:gd name="T2" fmla="*/ 84 w 416"/>
                  <a:gd name="T3" fmla="*/ 0 h 394"/>
                  <a:gd name="T4" fmla="*/ 84 w 416"/>
                  <a:gd name="T5" fmla="*/ 24 h 394"/>
                  <a:gd name="T6" fmla="*/ 378 w 416"/>
                  <a:gd name="T7" fmla="*/ 24 h 394"/>
                  <a:gd name="T8" fmla="*/ 378 w 416"/>
                  <a:gd name="T9" fmla="*/ 24 h 394"/>
                  <a:gd name="T10" fmla="*/ 382 w 416"/>
                  <a:gd name="T11" fmla="*/ 24 h 394"/>
                  <a:gd name="T12" fmla="*/ 388 w 416"/>
                  <a:gd name="T13" fmla="*/ 28 h 394"/>
                  <a:gd name="T14" fmla="*/ 390 w 416"/>
                  <a:gd name="T15" fmla="*/ 32 h 394"/>
                  <a:gd name="T16" fmla="*/ 392 w 416"/>
                  <a:gd name="T17" fmla="*/ 38 h 394"/>
                  <a:gd name="T18" fmla="*/ 392 w 416"/>
                  <a:gd name="T19" fmla="*/ 302 h 394"/>
                  <a:gd name="T20" fmla="*/ 392 w 416"/>
                  <a:gd name="T21" fmla="*/ 302 h 394"/>
                  <a:gd name="T22" fmla="*/ 390 w 416"/>
                  <a:gd name="T23" fmla="*/ 306 h 394"/>
                  <a:gd name="T24" fmla="*/ 388 w 416"/>
                  <a:gd name="T25" fmla="*/ 312 h 394"/>
                  <a:gd name="T26" fmla="*/ 382 w 416"/>
                  <a:gd name="T27" fmla="*/ 314 h 394"/>
                  <a:gd name="T28" fmla="*/ 378 w 416"/>
                  <a:gd name="T29" fmla="*/ 316 h 394"/>
                  <a:gd name="T30" fmla="*/ 0 w 416"/>
                  <a:gd name="T31" fmla="*/ 316 h 394"/>
                  <a:gd name="T32" fmla="*/ 0 w 416"/>
                  <a:gd name="T33" fmla="*/ 338 h 394"/>
                  <a:gd name="T34" fmla="*/ 116 w 416"/>
                  <a:gd name="T35" fmla="*/ 338 h 394"/>
                  <a:gd name="T36" fmla="*/ 116 w 416"/>
                  <a:gd name="T37" fmla="*/ 360 h 394"/>
                  <a:gd name="T38" fmla="*/ 80 w 416"/>
                  <a:gd name="T39" fmla="*/ 360 h 394"/>
                  <a:gd name="T40" fmla="*/ 80 w 416"/>
                  <a:gd name="T41" fmla="*/ 394 h 394"/>
                  <a:gd name="T42" fmla="*/ 116 w 416"/>
                  <a:gd name="T43" fmla="*/ 394 h 394"/>
                  <a:gd name="T44" fmla="*/ 238 w 416"/>
                  <a:gd name="T45" fmla="*/ 394 h 394"/>
                  <a:gd name="T46" fmla="*/ 272 w 416"/>
                  <a:gd name="T47" fmla="*/ 394 h 394"/>
                  <a:gd name="T48" fmla="*/ 272 w 416"/>
                  <a:gd name="T49" fmla="*/ 360 h 394"/>
                  <a:gd name="T50" fmla="*/ 238 w 416"/>
                  <a:gd name="T51" fmla="*/ 360 h 394"/>
                  <a:gd name="T52" fmla="*/ 238 w 416"/>
                  <a:gd name="T53" fmla="*/ 338 h 394"/>
                  <a:gd name="T54" fmla="*/ 400 w 416"/>
                  <a:gd name="T55" fmla="*/ 338 h 394"/>
                  <a:gd name="T56" fmla="*/ 400 w 416"/>
                  <a:gd name="T57" fmla="*/ 338 h 394"/>
                  <a:gd name="T58" fmla="*/ 406 w 416"/>
                  <a:gd name="T59" fmla="*/ 338 h 394"/>
                  <a:gd name="T60" fmla="*/ 412 w 416"/>
                  <a:gd name="T61" fmla="*/ 334 h 394"/>
                  <a:gd name="T62" fmla="*/ 416 w 416"/>
                  <a:gd name="T63" fmla="*/ 328 h 394"/>
                  <a:gd name="T64" fmla="*/ 416 w 416"/>
                  <a:gd name="T65" fmla="*/ 322 h 394"/>
                  <a:gd name="T66" fmla="*/ 416 w 416"/>
                  <a:gd name="T67" fmla="*/ 16 h 394"/>
                  <a:gd name="T68" fmla="*/ 416 w 416"/>
                  <a:gd name="T69" fmla="*/ 16 h 394"/>
                  <a:gd name="T70" fmla="*/ 416 w 416"/>
                  <a:gd name="T71" fmla="*/ 10 h 394"/>
                  <a:gd name="T72" fmla="*/ 412 w 416"/>
                  <a:gd name="T73" fmla="*/ 4 h 394"/>
                  <a:gd name="T74" fmla="*/ 406 w 416"/>
                  <a:gd name="T75" fmla="*/ 2 h 394"/>
                  <a:gd name="T76" fmla="*/ 400 w 416"/>
                  <a:gd name="T77" fmla="*/ 0 h 394"/>
                  <a:gd name="T78" fmla="*/ 400 w 416"/>
                  <a:gd name="T7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6" h="394">
                    <a:moveTo>
                      <a:pt x="400" y="0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378" y="24"/>
                    </a:lnTo>
                    <a:lnTo>
                      <a:pt x="378" y="24"/>
                    </a:lnTo>
                    <a:lnTo>
                      <a:pt x="382" y="24"/>
                    </a:lnTo>
                    <a:lnTo>
                      <a:pt x="388" y="28"/>
                    </a:lnTo>
                    <a:lnTo>
                      <a:pt x="390" y="32"/>
                    </a:lnTo>
                    <a:lnTo>
                      <a:pt x="392" y="38"/>
                    </a:lnTo>
                    <a:lnTo>
                      <a:pt x="392" y="302"/>
                    </a:lnTo>
                    <a:lnTo>
                      <a:pt x="392" y="302"/>
                    </a:lnTo>
                    <a:lnTo>
                      <a:pt x="390" y="306"/>
                    </a:lnTo>
                    <a:lnTo>
                      <a:pt x="388" y="312"/>
                    </a:lnTo>
                    <a:lnTo>
                      <a:pt x="382" y="314"/>
                    </a:lnTo>
                    <a:lnTo>
                      <a:pt x="378" y="316"/>
                    </a:lnTo>
                    <a:lnTo>
                      <a:pt x="0" y="316"/>
                    </a:lnTo>
                    <a:lnTo>
                      <a:pt x="0" y="338"/>
                    </a:lnTo>
                    <a:lnTo>
                      <a:pt x="116" y="338"/>
                    </a:lnTo>
                    <a:lnTo>
                      <a:pt x="116" y="360"/>
                    </a:lnTo>
                    <a:lnTo>
                      <a:pt x="80" y="360"/>
                    </a:lnTo>
                    <a:lnTo>
                      <a:pt x="80" y="394"/>
                    </a:lnTo>
                    <a:lnTo>
                      <a:pt x="116" y="394"/>
                    </a:lnTo>
                    <a:lnTo>
                      <a:pt x="238" y="394"/>
                    </a:lnTo>
                    <a:lnTo>
                      <a:pt x="272" y="394"/>
                    </a:lnTo>
                    <a:lnTo>
                      <a:pt x="272" y="360"/>
                    </a:lnTo>
                    <a:lnTo>
                      <a:pt x="238" y="360"/>
                    </a:lnTo>
                    <a:lnTo>
                      <a:pt x="238" y="338"/>
                    </a:lnTo>
                    <a:lnTo>
                      <a:pt x="400" y="338"/>
                    </a:lnTo>
                    <a:lnTo>
                      <a:pt x="400" y="338"/>
                    </a:lnTo>
                    <a:lnTo>
                      <a:pt x="406" y="338"/>
                    </a:lnTo>
                    <a:lnTo>
                      <a:pt x="412" y="334"/>
                    </a:lnTo>
                    <a:lnTo>
                      <a:pt x="416" y="328"/>
                    </a:lnTo>
                    <a:lnTo>
                      <a:pt x="416" y="322"/>
                    </a:lnTo>
                    <a:lnTo>
                      <a:pt x="416" y="16"/>
                    </a:lnTo>
                    <a:lnTo>
                      <a:pt x="416" y="16"/>
                    </a:lnTo>
                    <a:lnTo>
                      <a:pt x="416" y="10"/>
                    </a:lnTo>
                    <a:lnTo>
                      <a:pt x="412" y="4"/>
                    </a:lnTo>
                    <a:lnTo>
                      <a:pt x="406" y="2"/>
                    </a:lnTo>
                    <a:lnTo>
                      <a:pt x="400" y="0"/>
                    </a:lnTo>
                    <a:lnTo>
                      <a:pt x="4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-4510088" y="1162050"/>
                <a:ext cx="412750" cy="1143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-4773613" y="1044575"/>
                <a:ext cx="88900" cy="219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-4900613" y="1044575"/>
                <a:ext cx="342900" cy="622300"/>
              </a:xfrm>
              <a:custGeom>
                <a:avLst/>
                <a:gdLst>
                  <a:gd name="T0" fmla="*/ 216 w 216"/>
                  <a:gd name="T1" fmla="*/ 0 h 392"/>
                  <a:gd name="T2" fmla="*/ 176 w 216"/>
                  <a:gd name="T3" fmla="*/ 0 h 392"/>
                  <a:gd name="T4" fmla="*/ 176 w 216"/>
                  <a:gd name="T5" fmla="*/ 178 h 392"/>
                  <a:gd name="T6" fmla="*/ 40 w 216"/>
                  <a:gd name="T7" fmla="*/ 178 h 392"/>
                  <a:gd name="T8" fmla="*/ 40 w 216"/>
                  <a:gd name="T9" fmla="*/ 0 h 392"/>
                  <a:gd name="T10" fmla="*/ 0 w 216"/>
                  <a:gd name="T11" fmla="*/ 0 h 392"/>
                  <a:gd name="T12" fmla="*/ 0 w 216"/>
                  <a:gd name="T13" fmla="*/ 218 h 392"/>
                  <a:gd name="T14" fmla="*/ 80 w 216"/>
                  <a:gd name="T15" fmla="*/ 218 h 392"/>
                  <a:gd name="T16" fmla="*/ 80 w 216"/>
                  <a:gd name="T17" fmla="*/ 392 h 392"/>
                  <a:gd name="T18" fmla="*/ 136 w 216"/>
                  <a:gd name="T19" fmla="*/ 392 h 392"/>
                  <a:gd name="T20" fmla="*/ 136 w 216"/>
                  <a:gd name="T21" fmla="*/ 218 h 392"/>
                  <a:gd name="T22" fmla="*/ 216 w 216"/>
                  <a:gd name="T23" fmla="*/ 218 h 392"/>
                  <a:gd name="T24" fmla="*/ 216 w 216"/>
                  <a:gd name="T25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6" h="392">
                    <a:moveTo>
                      <a:pt x="216" y="0"/>
                    </a:moveTo>
                    <a:lnTo>
                      <a:pt x="176" y="0"/>
                    </a:lnTo>
                    <a:lnTo>
                      <a:pt x="176" y="178"/>
                    </a:lnTo>
                    <a:lnTo>
                      <a:pt x="40" y="178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0" y="218"/>
                    </a:lnTo>
                    <a:lnTo>
                      <a:pt x="80" y="218"/>
                    </a:lnTo>
                    <a:lnTo>
                      <a:pt x="80" y="392"/>
                    </a:lnTo>
                    <a:lnTo>
                      <a:pt x="136" y="392"/>
                    </a:lnTo>
                    <a:lnTo>
                      <a:pt x="136" y="218"/>
                    </a:lnTo>
                    <a:lnTo>
                      <a:pt x="216" y="218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7429969" y="3274031"/>
              <a:ext cx="765580" cy="644840"/>
              <a:chOff x="-4875213" y="2473325"/>
              <a:chExt cx="869950" cy="7112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8" name="Freeform 9"/>
              <p:cNvSpPr>
                <a:spLocks noEditPoints="1"/>
              </p:cNvSpPr>
              <p:nvPr/>
            </p:nvSpPr>
            <p:spPr bwMode="auto">
              <a:xfrm>
                <a:off x="-4875213" y="2473325"/>
                <a:ext cx="869950" cy="711200"/>
              </a:xfrm>
              <a:custGeom>
                <a:avLst/>
                <a:gdLst>
                  <a:gd name="T0" fmla="*/ 528 w 548"/>
                  <a:gd name="T1" fmla="*/ 0 h 448"/>
                  <a:gd name="T2" fmla="*/ 18 w 548"/>
                  <a:gd name="T3" fmla="*/ 0 h 448"/>
                  <a:gd name="T4" fmla="*/ 18 w 548"/>
                  <a:gd name="T5" fmla="*/ 0 h 448"/>
                  <a:gd name="T6" fmla="*/ 10 w 548"/>
                  <a:gd name="T7" fmla="*/ 0 h 448"/>
                  <a:gd name="T8" fmla="*/ 4 w 548"/>
                  <a:gd name="T9" fmla="*/ 4 h 448"/>
                  <a:gd name="T10" fmla="*/ 0 w 548"/>
                  <a:gd name="T11" fmla="*/ 10 h 448"/>
                  <a:gd name="T12" fmla="*/ 0 w 548"/>
                  <a:gd name="T13" fmla="*/ 18 h 448"/>
                  <a:gd name="T14" fmla="*/ 0 w 548"/>
                  <a:gd name="T15" fmla="*/ 368 h 448"/>
                  <a:gd name="T16" fmla="*/ 0 w 548"/>
                  <a:gd name="T17" fmla="*/ 368 h 448"/>
                  <a:gd name="T18" fmla="*/ 0 w 548"/>
                  <a:gd name="T19" fmla="*/ 376 h 448"/>
                  <a:gd name="T20" fmla="*/ 4 w 548"/>
                  <a:gd name="T21" fmla="*/ 380 h 448"/>
                  <a:gd name="T22" fmla="*/ 10 w 548"/>
                  <a:gd name="T23" fmla="*/ 384 h 448"/>
                  <a:gd name="T24" fmla="*/ 18 w 548"/>
                  <a:gd name="T25" fmla="*/ 386 h 448"/>
                  <a:gd name="T26" fmla="*/ 204 w 548"/>
                  <a:gd name="T27" fmla="*/ 386 h 448"/>
                  <a:gd name="T28" fmla="*/ 204 w 548"/>
                  <a:gd name="T29" fmla="*/ 410 h 448"/>
                  <a:gd name="T30" fmla="*/ 164 w 548"/>
                  <a:gd name="T31" fmla="*/ 410 h 448"/>
                  <a:gd name="T32" fmla="*/ 164 w 548"/>
                  <a:gd name="T33" fmla="*/ 448 h 448"/>
                  <a:gd name="T34" fmla="*/ 204 w 548"/>
                  <a:gd name="T35" fmla="*/ 448 h 448"/>
                  <a:gd name="T36" fmla="*/ 342 w 548"/>
                  <a:gd name="T37" fmla="*/ 448 h 448"/>
                  <a:gd name="T38" fmla="*/ 382 w 548"/>
                  <a:gd name="T39" fmla="*/ 448 h 448"/>
                  <a:gd name="T40" fmla="*/ 382 w 548"/>
                  <a:gd name="T41" fmla="*/ 410 h 448"/>
                  <a:gd name="T42" fmla="*/ 342 w 548"/>
                  <a:gd name="T43" fmla="*/ 410 h 448"/>
                  <a:gd name="T44" fmla="*/ 342 w 548"/>
                  <a:gd name="T45" fmla="*/ 386 h 448"/>
                  <a:gd name="T46" fmla="*/ 528 w 548"/>
                  <a:gd name="T47" fmla="*/ 386 h 448"/>
                  <a:gd name="T48" fmla="*/ 528 w 548"/>
                  <a:gd name="T49" fmla="*/ 386 h 448"/>
                  <a:gd name="T50" fmla="*/ 536 w 548"/>
                  <a:gd name="T51" fmla="*/ 384 h 448"/>
                  <a:gd name="T52" fmla="*/ 542 w 548"/>
                  <a:gd name="T53" fmla="*/ 380 h 448"/>
                  <a:gd name="T54" fmla="*/ 546 w 548"/>
                  <a:gd name="T55" fmla="*/ 376 h 448"/>
                  <a:gd name="T56" fmla="*/ 548 w 548"/>
                  <a:gd name="T57" fmla="*/ 368 h 448"/>
                  <a:gd name="T58" fmla="*/ 548 w 548"/>
                  <a:gd name="T59" fmla="*/ 18 h 448"/>
                  <a:gd name="T60" fmla="*/ 548 w 548"/>
                  <a:gd name="T61" fmla="*/ 18 h 448"/>
                  <a:gd name="T62" fmla="*/ 546 w 548"/>
                  <a:gd name="T63" fmla="*/ 10 h 448"/>
                  <a:gd name="T64" fmla="*/ 542 w 548"/>
                  <a:gd name="T65" fmla="*/ 4 h 448"/>
                  <a:gd name="T66" fmla="*/ 536 w 548"/>
                  <a:gd name="T67" fmla="*/ 0 h 448"/>
                  <a:gd name="T68" fmla="*/ 528 w 548"/>
                  <a:gd name="T69" fmla="*/ 0 h 448"/>
                  <a:gd name="T70" fmla="*/ 528 w 548"/>
                  <a:gd name="T71" fmla="*/ 0 h 448"/>
                  <a:gd name="T72" fmla="*/ 520 w 548"/>
                  <a:gd name="T73" fmla="*/ 344 h 448"/>
                  <a:gd name="T74" fmla="*/ 520 w 548"/>
                  <a:gd name="T75" fmla="*/ 344 h 448"/>
                  <a:gd name="T76" fmla="*/ 518 w 548"/>
                  <a:gd name="T77" fmla="*/ 350 h 448"/>
                  <a:gd name="T78" fmla="*/ 514 w 548"/>
                  <a:gd name="T79" fmla="*/ 354 h 448"/>
                  <a:gd name="T80" fmla="*/ 510 w 548"/>
                  <a:gd name="T81" fmla="*/ 358 h 448"/>
                  <a:gd name="T82" fmla="*/ 502 w 548"/>
                  <a:gd name="T83" fmla="*/ 360 h 448"/>
                  <a:gd name="T84" fmla="*/ 44 w 548"/>
                  <a:gd name="T85" fmla="*/ 360 h 448"/>
                  <a:gd name="T86" fmla="*/ 44 w 548"/>
                  <a:gd name="T87" fmla="*/ 360 h 448"/>
                  <a:gd name="T88" fmla="*/ 38 w 548"/>
                  <a:gd name="T89" fmla="*/ 358 h 448"/>
                  <a:gd name="T90" fmla="*/ 32 w 548"/>
                  <a:gd name="T91" fmla="*/ 354 h 448"/>
                  <a:gd name="T92" fmla="*/ 30 w 548"/>
                  <a:gd name="T93" fmla="*/ 350 h 448"/>
                  <a:gd name="T94" fmla="*/ 28 w 548"/>
                  <a:gd name="T95" fmla="*/ 344 h 448"/>
                  <a:gd name="T96" fmla="*/ 28 w 548"/>
                  <a:gd name="T97" fmla="*/ 42 h 448"/>
                  <a:gd name="T98" fmla="*/ 28 w 548"/>
                  <a:gd name="T99" fmla="*/ 42 h 448"/>
                  <a:gd name="T100" fmla="*/ 30 w 548"/>
                  <a:gd name="T101" fmla="*/ 36 h 448"/>
                  <a:gd name="T102" fmla="*/ 32 w 548"/>
                  <a:gd name="T103" fmla="*/ 32 h 448"/>
                  <a:gd name="T104" fmla="*/ 38 w 548"/>
                  <a:gd name="T105" fmla="*/ 28 h 448"/>
                  <a:gd name="T106" fmla="*/ 44 w 548"/>
                  <a:gd name="T107" fmla="*/ 26 h 448"/>
                  <a:gd name="T108" fmla="*/ 502 w 548"/>
                  <a:gd name="T109" fmla="*/ 26 h 448"/>
                  <a:gd name="T110" fmla="*/ 502 w 548"/>
                  <a:gd name="T111" fmla="*/ 26 h 448"/>
                  <a:gd name="T112" fmla="*/ 510 w 548"/>
                  <a:gd name="T113" fmla="*/ 28 h 448"/>
                  <a:gd name="T114" fmla="*/ 514 w 548"/>
                  <a:gd name="T115" fmla="*/ 32 h 448"/>
                  <a:gd name="T116" fmla="*/ 518 w 548"/>
                  <a:gd name="T117" fmla="*/ 36 h 448"/>
                  <a:gd name="T118" fmla="*/ 520 w 548"/>
                  <a:gd name="T119" fmla="*/ 42 h 448"/>
                  <a:gd name="T120" fmla="*/ 520 w 548"/>
                  <a:gd name="T121" fmla="*/ 344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48" h="448">
                    <a:moveTo>
                      <a:pt x="52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76"/>
                    </a:lnTo>
                    <a:lnTo>
                      <a:pt x="4" y="380"/>
                    </a:lnTo>
                    <a:lnTo>
                      <a:pt x="10" y="384"/>
                    </a:lnTo>
                    <a:lnTo>
                      <a:pt x="18" y="386"/>
                    </a:lnTo>
                    <a:lnTo>
                      <a:pt x="204" y="386"/>
                    </a:lnTo>
                    <a:lnTo>
                      <a:pt x="204" y="410"/>
                    </a:lnTo>
                    <a:lnTo>
                      <a:pt x="164" y="410"/>
                    </a:lnTo>
                    <a:lnTo>
                      <a:pt x="164" y="448"/>
                    </a:lnTo>
                    <a:lnTo>
                      <a:pt x="204" y="448"/>
                    </a:lnTo>
                    <a:lnTo>
                      <a:pt x="342" y="448"/>
                    </a:lnTo>
                    <a:lnTo>
                      <a:pt x="382" y="448"/>
                    </a:lnTo>
                    <a:lnTo>
                      <a:pt x="382" y="410"/>
                    </a:lnTo>
                    <a:lnTo>
                      <a:pt x="342" y="410"/>
                    </a:lnTo>
                    <a:lnTo>
                      <a:pt x="342" y="386"/>
                    </a:lnTo>
                    <a:lnTo>
                      <a:pt x="528" y="386"/>
                    </a:lnTo>
                    <a:lnTo>
                      <a:pt x="528" y="386"/>
                    </a:lnTo>
                    <a:lnTo>
                      <a:pt x="536" y="384"/>
                    </a:lnTo>
                    <a:lnTo>
                      <a:pt x="542" y="380"/>
                    </a:lnTo>
                    <a:lnTo>
                      <a:pt x="546" y="376"/>
                    </a:lnTo>
                    <a:lnTo>
                      <a:pt x="548" y="368"/>
                    </a:lnTo>
                    <a:lnTo>
                      <a:pt x="548" y="18"/>
                    </a:lnTo>
                    <a:lnTo>
                      <a:pt x="548" y="18"/>
                    </a:lnTo>
                    <a:lnTo>
                      <a:pt x="546" y="10"/>
                    </a:lnTo>
                    <a:lnTo>
                      <a:pt x="542" y="4"/>
                    </a:lnTo>
                    <a:lnTo>
                      <a:pt x="536" y="0"/>
                    </a:lnTo>
                    <a:lnTo>
                      <a:pt x="528" y="0"/>
                    </a:lnTo>
                    <a:lnTo>
                      <a:pt x="528" y="0"/>
                    </a:lnTo>
                    <a:close/>
                    <a:moveTo>
                      <a:pt x="520" y="344"/>
                    </a:moveTo>
                    <a:lnTo>
                      <a:pt x="520" y="344"/>
                    </a:lnTo>
                    <a:lnTo>
                      <a:pt x="518" y="350"/>
                    </a:lnTo>
                    <a:lnTo>
                      <a:pt x="514" y="354"/>
                    </a:lnTo>
                    <a:lnTo>
                      <a:pt x="510" y="358"/>
                    </a:lnTo>
                    <a:lnTo>
                      <a:pt x="502" y="360"/>
                    </a:lnTo>
                    <a:lnTo>
                      <a:pt x="44" y="360"/>
                    </a:lnTo>
                    <a:lnTo>
                      <a:pt x="44" y="360"/>
                    </a:lnTo>
                    <a:lnTo>
                      <a:pt x="38" y="358"/>
                    </a:lnTo>
                    <a:lnTo>
                      <a:pt x="32" y="354"/>
                    </a:lnTo>
                    <a:lnTo>
                      <a:pt x="30" y="350"/>
                    </a:lnTo>
                    <a:lnTo>
                      <a:pt x="28" y="3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30" y="36"/>
                    </a:lnTo>
                    <a:lnTo>
                      <a:pt x="32" y="32"/>
                    </a:lnTo>
                    <a:lnTo>
                      <a:pt x="38" y="28"/>
                    </a:lnTo>
                    <a:lnTo>
                      <a:pt x="44" y="26"/>
                    </a:lnTo>
                    <a:lnTo>
                      <a:pt x="502" y="26"/>
                    </a:lnTo>
                    <a:lnTo>
                      <a:pt x="502" y="26"/>
                    </a:lnTo>
                    <a:lnTo>
                      <a:pt x="510" y="28"/>
                    </a:lnTo>
                    <a:lnTo>
                      <a:pt x="514" y="32"/>
                    </a:lnTo>
                    <a:lnTo>
                      <a:pt x="518" y="36"/>
                    </a:lnTo>
                    <a:lnTo>
                      <a:pt x="520" y="42"/>
                    </a:lnTo>
                    <a:lnTo>
                      <a:pt x="520" y="3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-4392613" y="2806700"/>
                <a:ext cx="254000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11"/>
              <p:cNvSpPr>
                <a:spLocks noChangeArrowheads="1"/>
              </p:cNvSpPr>
              <p:nvPr/>
            </p:nvSpPr>
            <p:spPr bwMode="auto">
              <a:xfrm>
                <a:off x="-4392613" y="2898775"/>
                <a:ext cx="254000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12"/>
              <p:cNvSpPr>
                <a:spLocks noEditPoints="1"/>
              </p:cNvSpPr>
              <p:nvPr/>
            </p:nvSpPr>
            <p:spPr bwMode="auto">
              <a:xfrm>
                <a:off x="-4741863" y="2816225"/>
                <a:ext cx="276225" cy="130175"/>
              </a:xfrm>
              <a:custGeom>
                <a:avLst/>
                <a:gdLst>
                  <a:gd name="T0" fmla="*/ 0 w 174"/>
                  <a:gd name="T1" fmla="*/ 0 h 82"/>
                  <a:gd name="T2" fmla="*/ 0 w 174"/>
                  <a:gd name="T3" fmla="*/ 82 h 82"/>
                  <a:gd name="T4" fmla="*/ 174 w 174"/>
                  <a:gd name="T5" fmla="*/ 82 h 82"/>
                  <a:gd name="T6" fmla="*/ 174 w 174"/>
                  <a:gd name="T7" fmla="*/ 0 h 82"/>
                  <a:gd name="T8" fmla="*/ 0 w 174"/>
                  <a:gd name="T9" fmla="*/ 0 h 82"/>
                  <a:gd name="T10" fmla="*/ 70 w 174"/>
                  <a:gd name="T11" fmla="*/ 62 h 82"/>
                  <a:gd name="T12" fmla="*/ 70 w 174"/>
                  <a:gd name="T13" fmla="*/ 20 h 82"/>
                  <a:gd name="T14" fmla="*/ 112 w 174"/>
                  <a:gd name="T15" fmla="*/ 40 h 82"/>
                  <a:gd name="T16" fmla="*/ 70 w 174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4" h="82">
                    <a:moveTo>
                      <a:pt x="0" y="0"/>
                    </a:moveTo>
                    <a:lnTo>
                      <a:pt x="0" y="82"/>
                    </a:lnTo>
                    <a:lnTo>
                      <a:pt x="174" y="82"/>
                    </a:lnTo>
                    <a:lnTo>
                      <a:pt x="174" y="0"/>
                    </a:lnTo>
                    <a:lnTo>
                      <a:pt x="0" y="0"/>
                    </a:lnTo>
                    <a:close/>
                    <a:moveTo>
                      <a:pt x="70" y="62"/>
                    </a:moveTo>
                    <a:lnTo>
                      <a:pt x="70" y="20"/>
                    </a:lnTo>
                    <a:lnTo>
                      <a:pt x="112" y="40"/>
                    </a:lnTo>
                    <a:lnTo>
                      <a:pt x="7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-4741863" y="2609850"/>
                <a:ext cx="603250" cy="130175"/>
              </a:xfrm>
              <a:custGeom>
                <a:avLst/>
                <a:gdLst>
                  <a:gd name="T0" fmla="*/ 362 w 380"/>
                  <a:gd name="T1" fmla="*/ 12 h 82"/>
                  <a:gd name="T2" fmla="*/ 362 w 380"/>
                  <a:gd name="T3" fmla="*/ 12 h 82"/>
                  <a:gd name="T4" fmla="*/ 372 w 380"/>
                  <a:gd name="T5" fmla="*/ 12 h 82"/>
                  <a:gd name="T6" fmla="*/ 380 w 380"/>
                  <a:gd name="T7" fmla="*/ 14 h 82"/>
                  <a:gd name="T8" fmla="*/ 380 w 380"/>
                  <a:gd name="T9" fmla="*/ 0 h 82"/>
                  <a:gd name="T10" fmla="*/ 0 w 380"/>
                  <a:gd name="T11" fmla="*/ 0 h 82"/>
                  <a:gd name="T12" fmla="*/ 0 w 380"/>
                  <a:gd name="T13" fmla="*/ 82 h 82"/>
                  <a:gd name="T14" fmla="*/ 320 w 380"/>
                  <a:gd name="T15" fmla="*/ 82 h 82"/>
                  <a:gd name="T16" fmla="*/ 320 w 380"/>
                  <a:gd name="T17" fmla="*/ 82 h 82"/>
                  <a:gd name="T18" fmla="*/ 316 w 380"/>
                  <a:gd name="T19" fmla="*/ 70 h 82"/>
                  <a:gd name="T20" fmla="*/ 314 w 380"/>
                  <a:gd name="T21" fmla="*/ 58 h 82"/>
                  <a:gd name="T22" fmla="*/ 314 w 380"/>
                  <a:gd name="T23" fmla="*/ 58 h 82"/>
                  <a:gd name="T24" fmla="*/ 316 w 380"/>
                  <a:gd name="T25" fmla="*/ 50 h 82"/>
                  <a:gd name="T26" fmla="*/ 318 w 380"/>
                  <a:gd name="T27" fmla="*/ 40 h 82"/>
                  <a:gd name="T28" fmla="*/ 324 w 380"/>
                  <a:gd name="T29" fmla="*/ 32 h 82"/>
                  <a:gd name="T30" fmla="*/ 328 w 380"/>
                  <a:gd name="T31" fmla="*/ 26 h 82"/>
                  <a:gd name="T32" fmla="*/ 336 w 380"/>
                  <a:gd name="T33" fmla="*/ 20 h 82"/>
                  <a:gd name="T34" fmla="*/ 344 w 380"/>
                  <a:gd name="T35" fmla="*/ 14 h 82"/>
                  <a:gd name="T36" fmla="*/ 352 w 380"/>
                  <a:gd name="T37" fmla="*/ 12 h 82"/>
                  <a:gd name="T38" fmla="*/ 362 w 380"/>
                  <a:gd name="T39" fmla="*/ 12 h 82"/>
                  <a:gd name="T40" fmla="*/ 362 w 380"/>
                  <a:gd name="T41" fmla="*/ 1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0" h="82">
                    <a:moveTo>
                      <a:pt x="362" y="12"/>
                    </a:moveTo>
                    <a:lnTo>
                      <a:pt x="362" y="12"/>
                    </a:lnTo>
                    <a:lnTo>
                      <a:pt x="372" y="12"/>
                    </a:lnTo>
                    <a:lnTo>
                      <a:pt x="380" y="14"/>
                    </a:lnTo>
                    <a:lnTo>
                      <a:pt x="380" y="0"/>
                    </a:lnTo>
                    <a:lnTo>
                      <a:pt x="0" y="0"/>
                    </a:lnTo>
                    <a:lnTo>
                      <a:pt x="0" y="82"/>
                    </a:lnTo>
                    <a:lnTo>
                      <a:pt x="320" y="82"/>
                    </a:lnTo>
                    <a:lnTo>
                      <a:pt x="320" y="82"/>
                    </a:lnTo>
                    <a:lnTo>
                      <a:pt x="316" y="70"/>
                    </a:lnTo>
                    <a:lnTo>
                      <a:pt x="314" y="58"/>
                    </a:lnTo>
                    <a:lnTo>
                      <a:pt x="314" y="58"/>
                    </a:lnTo>
                    <a:lnTo>
                      <a:pt x="316" y="50"/>
                    </a:lnTo>
                    <a:lnTo>
                      <a:pt x="318" y="40"/>
                    </a:lnTo>
                    <a:lnTo>
                      <a:pt x="324" y="32"/>
                    </a:lnTo>
                    <a:lnTo>
                      <a:pt x="328" y="26"/>
                    </a:lnTo>
                    <a:lnTo>
                      <a:pt x="336" y="20"/>
                    </a:lnTo>
                    <a:lnTo>
                      <a:pt x="344" y="14"/>
                    </a:lnTo>
                    <a:lnTo>
                      <a:pt x="352" y="12"/>
                    </a:lnTo>
                    <a:lnTo>
                      <a:pt x="362" y="12"/>
                    </a:lnTo>
                    <a:lnTo>
                      <a:pt x="36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14"/>
              <p:cNvSpPr>
                <a:spLocks/>
              </p:cNvSpPr>
              <p:nvPr/>
            </p:nvSpPr>
            <p:spPr bwMode="auto">
              <a:xfrm>
                <a:off x="-4221163" y="2651125"/>
                <a:ext cx="107950" cy="104775"/>
              </a:xfrm>
              <a:custGeom>
                <a:avLst/>
                <a:gdLst>
                  <a:gd name="T0" fmla="*/ 68 w 68"/>
                  <a:gd name="T1" fmla="*/ 32 h 66"/>
                  <a:gd name="T2" fmla="*/ 68 w 68"/>
                  <a:gd name="T3" fmla="*/ 32 h 66"/>
                  <a:gd name="T4" fmla="*/ 68 w 68"/>
                  <a:gd name="T5" fmla="*/ 40 h 66"/>
                  <a:gd name="T6" fmla="*/ 66 w 68"/>
                  <a:gd name="T7" fmla="*/ 46 h 66"/>
                  <a:gd name="T8" fmla="*/ 62 w 68"/>
                  <a:gd name="T9" fmla="*/ 52 h 66"/>
                  <a:gd name="T10" fmla="*/ 58 w 68"/>
                  <a:gd name="T11" fmla="*/ 56 h 66"/>
                  <a:gd name="T12" fmla="*/ 54 w 68"/>
                  <a:gd name="T13" fmla="*/ 60 h 66"/>
                  <a:gd name="T14" fmla="*/ 48 w 68"/>
                  <a:gd name="T15" fmla="*/ 64 h 66"/>
                  <a:gd name="T16" fmla="*/ 42 w 68"/>
                  <a:gd name="T17" fmla="*/ 66 h 66"/>
                  <a:gd name="T18" fmla="*/ 34 w 68"/>
                  <a:gd name="T19" fmla="*/ 66 h 66"/>
                  <a:gd name="T20" fmla="*/ 34 w 68"/>
                  <a:gd name="T21" fmla="*/ 66 h 66"/>
                  <a:gd name="T22" fmla="*/ 28 w 68"/>
                  <a:gd name="T23" fmla="*/ 66 h 66"/>
                  <a:gd name="T24" fmla="*/ 22 w 68"/>
                  <a:gd name="T25" fmla="*/ 64 h 66"/>
                  <a:gd name="T26" fmla="*/ 16 w 68"/>
                  <a:gd name="T27" fmla="*/ 60 h 66"/>
                  <a:gd name="T28" fmla="*/ 10 w 68"/>
                  <a:gd name="T29" fmla="*/ 56 h 66"/>
                  <a:gd name="T30" fmla="*/ 6 w 68"/>
                  <a:gd name="T31" fmla="*/ 52 h 66"/>
                  <a:gd name="T32" fmla="*/ 4 w 68"/>
                  <a:gd name="T33" fmla="*/ 46 h 66"/>
                  <a:gd name="T34" fmla="*/ 2 w 68"/>
                  <a:gd name="T35" fmla="*/ 40 h 66"/>
                  <a:gd name="T36" fmla="*/ 0 w 68"/>
                  <a:gd name="T37" fmla="*/ 32 h 66"/>
                  <a:gd name="T38" fmla="*/ 0 w 68"/>
                  <a:gd name="T39" fmla="*/ 32 h 66"/>
                  <a:gd name="T40" fmla="*/ 2 w 68"/>
                  <a:gd name="T41" fmla="*/ 26 h 66"/>
                  <a:gd name="T42" fmla="*/ 4 w 68"/>
                  <a:gd name="T43" fmla="*/ 20 h 66"/>
                  <a:gd name="T44" fmla="*/ 6 w 68"/>
                  <a:gd name="T45" fmla="*/ 14 h 66"/>
                  <a:gd name="T46" fmla="*/ 10 w 68"/>
                  <a:gd name="T47" fmla="*/ 8 h 66"/>
                  <a:gd name="T48" fmla="*/ 16 w 68"/>
                  <a:gd name="T49" fmla="*/ 4 h 66"/>
                  <a:gd name="T50" fmla="*/ 22 w 68"/>
                  <a:gd name="T51" fmla="*/ 2 h 66"/>
                  <a:gd name="T52" fmla="*/ 28 w 68"/>
                  <a:gd name="T53" fmla="*/ 0 h 66"/>
                  <a:gd name="T54" fmla="*/ 34 w 68"/>
                  <a:gd name="T55" fmla="*/ 0 h 66"/>
                  <a:gd name="T56" fmla="*/ 34 w 68"/>
                  <a:gd name="T57" fmla="*/ 0 h 66"/>
                  <a:gd name="T58" fmla="*/ 42 w 68"/>
                  <a:gd name="T59" fmla="*/ 0 h 66"/>
                  <a:gd name="T60" fmla="*/ 48 w 68"/>
                  <a:gd name="T61" fmla="*/ 2 h 66"/>
                  <a:gd name="T62" fmla="*/ 54 w 68"/>
                  <a:gd name="T63" fmla="*/ 4 h 66"/>
                  <a:gd name="T64" fmla="*/ 58 w 68"/>
                  <a:gd name="T65" fmla="*/ 8 h 66"/>
                  <a:gd name="T66" fmla="*/ 62 w 68"/>
                  <a:gd name="T67" fmla="*/ 14 h 66"/>
                  <a:gd name="T68" fmla="*/ 66 w 68"/>
                  <a:gd name="T69" fmla="*/ 20 h 66"/>
                  <a:gd name="T70" fmla="*/ 68 w 68"/>
                  <a:gd name="T71" fmla="*/ 26 h 66"/>
                  <a:gd name="T72" fmla="*/ 68 w 68"/>
                  <a:gd name="T73" fmla="*/ 32 h 66"/>
                  <a:gd name="T74" fmla="*/ 68 w 68"/>
                  <a:gd name="T75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66">
                    <a:moveTo>
                      <a:pt x="68" y="32"/>
                    </a:moveTo>
                    <a:lnTo>
                      <a:pt x="68" y="32"/>
                    </a:lnTo>
                    <a:lnTo>
                      <a:pt x="68" y="40"/>
                    </a:lnTo>
                    <a:lnTo>
                      <a:pt x="66" y="46"/>
                    </a:lnTo>
                    <a:lnTo>
                      <a:pt x="62" y="52"/>
                    </a:lnTo>
                    <a:lnTo>
                      <a:pt x="58" y="56"/>
                    </a:lnTo>
                    <a:lnTo>
                      <a:pt x="54" y="60"/>
                    </a:lnTo>
                    <a:lnTo>
                      <a:pt x="48" y="64"/>
                    </a:lnTo>
                    <a:lnTo>
                      <a:pt x="42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28" y="66"/>
                    </a:lnTo>
                    <a:lnTo>
                      <a:pt x="22" y="64"/>
                    </a:lnTo>
                    <a:lnTo>
                      <a:pt x="16" y="60"/>
                    </a:lnTo>
                    <a:lnTo>
                      <a:pt x="10" y="56"/>
                    </a:lnTo>
                    <a:lnTo>
                      <a:pt x="6" y="52"/>
                    </a:lnTo>
                    <a:lnTo>
                      <a:pt x="4" y="46"/>
                    </a:lnTo>
                    <a:lnTo>
                      <a:pt x="2" y="4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6" y="14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42" y="0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8" y="8"/>
                    </a:lnTo>
                    <a:lnTo>
                      <a:pt x="62" y="14"/>
                    </a:lnTo>
                    <a:lnTo>
                      <a:pt x="66" y="20"/>
                    </a:lnTo>
                    <a:lnTo>
                      <a:pt x="68" y="26"/>
                    </a:lnTo>
                    <a:lnTo>
                      <a:pt x="68" y="32"/>
                    </a:lnTo>
                    <a:lnTo>
                      <a:pt x="6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10800000" flipV="1">
              <a:off x="2967436" y="3296507"/>
              <a:ext cx="1043436" cy="599888"/>
              <a:chOff x="-1422400" y="2319338"/>
              <a:chExt cx="911225" cy="52387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54" name="Freeform 16"/>
              <p:cNvSpPr>
                <a:spLocks/>
              </p:cNvSpPr>
              <p:nvPr/>
            </p:nvSpPr>
            <p:spPr bwMode="auto">
              <a:xfrm>
                <a:off x="-1422400" y="2319338"/>
                <a:ext cx="593725" cy="523875"/>
              </a:xfrm>
              <a:custGeom>
                <a:avLst/>
                <a:gdLst>
                  <a:gd name="T0" fmla="*/ 32 w 374"/>
                  <a:gd name="T1" fmla="*/ 264 h 330"/>
                  <a:gd name="T2" fmla="*/ 32 w 374"/>
                  <a:gd name="T3" fmla="*/ 264 h 330"/>
                  <a:gd name="T4" fmla="*/ 28 w 374"/>
                  <a:gd name="T5" fmla="*/ 264 h 330"/>
                  <a:gd name="T6" fmla="*/ 24 w 374"/>
                  <a:gd name="T7" fmla="*/ 262 h 330"/>
                  <a:gd name="T8" fmla="*/ 22 w 374"/>
                  <a:gd name="T9" fmla="*/ 258 h 330"/>
                  <a:gd name="T10" fmla="*/ 20 w 374"/>
                  <a:gd name="T11" fmla="*/ 254 h 330"/>
                  <a:gd name="T12" fmla="*/ 20 w 374"/>
                  <a:gd name="T13" fmla="*/ 30 h 330"/>
                  <a:gd name="T14" fmla="*/ 20 w 374"/>
                  <a:gd name="T15" fmla="*/ 30 h 330"/>
                  <a:gd name="T16" fmla="*/ 22 w 374"/>
                  <a:gd name="T17" fmla="*/ 26 h 330"/>
                  <a:gd name="T18" fmla="*/ 24 w 374"/>
                  <a:gd name="T19" fmla="*/ 22 h 330"/>
                  <a:gd name="T20" fmla="*/ 28 w 374"/>
                  <a:gd name="T21" fmla="*/ 20 h 330"/>
                  <a:gd name="T22" fmla="*/ 32 w 374"/>
                  <a:gd name="T23" fmla="*/ 20 h 330"/>
                  <a:gd name="T24" fmla="*/ 364 w 374"/>
                  <a:gd name="T25" fmla="*/ 20 h 330"/>
                  <a:gd name="T26" fmla="*/ 374 w 374"/>
                  <a:gd name="T27" fmla="*/ 0 h 330"/>
                  <a:gd name="T28" fmla="*/ 14 w 374"/>
                  <a:gd name="T29" fmla="*/ 0 h 330"/>
                  <a:gd name="T30" fmla="*/ 14 w 374"/>
                  <a:gd name="T31" fmla="*/ 0 h 330"/>
                  <a:gd name="T32" fmla="*/ 8 w 374"/>
                  <a:gd name="T33" fmla="*/ 0 h 330"/>
                  <a:gd name="T34" fmla="*/ 4 w 374"/>
                  <a:gd name="T35" fmla="*/ 4 h 330"/>
                  <a:gd name="T36" fmla="*/ 0 w 374"/>
                  <a:gd name="T37" fmla="*/ 8 h 330"/>
                  <a:gd name="T38" fmla="*/ 0 w 374"/>
                  <a:gd name="T39" fmla="*/ 12 h 330"/>
                  <a:gd name="T40" fmla="*/ 0 w 374"/>
                  <a:gd name="T41" fmla="*/ 272 h 330"/>
                  <a:gd name="T42" fmla="*/ 0 w 374"/>
                  <a:gd name="T43" fmla="*/ 272 h 330"/>
                  <a:gd name="T44" fmla="*/ 0 w 374"/>
                  <a:gd name="T45" fmla="*/ 276 h 330"/>
                  <a:gd name="T46" fmla="*/ 4 w 374"/>
                  <a:gd name="T47" fmla="*/ 280 h 330"/>
                  <a:gd name="T48" fmla="*/ 8 w 374"/>
                  <a:gd name="T49" fmla="*/ 284 h 330"/>
                  <a:gd name="T50" fmla="*/ 14 w 374"/>
                  <a:gd name="T51" fmla="*/ 284 h 330"/>
                  <a:gd name="T52" fmla="*/ 150 w 374"/>
                  <a:gd name="T53" fmla="*/ 284 h 330"/>
                  <a:gd name="T54" fmla="*/ 150 w 374"/>
                  <a:gd name="T55" fmla="*/ 302 h 330"/>
                  <a:gd name="T56" fmla="*/ 122 w 374"/>
                  <a:gd name="T57" fmla="*/ 302 h 330"/>
                  <a:gd name="T58" fmla="*/ 122 w 374"/>
                  <a:gd name="T59" fmla="*/ 330 h 330"/>
                  <a:gd name="T60" fmla="*/ 150 w 374"/>
                  <a:gd name="T61" fmla="*/ 330 h 330"/>
                  <a:gd name="T62" fmla="*/ 208 w 374"/>
                  <a:gd name="T63" fmla="*/ 330 h 330"/>
                  <a:gd name="T64" fmla="*/ 242 w 374"/>
                  <a:gd name="T65" fmla="*/ 264 h 330"/>
                  <a:gd name="T66" fmla="*/ 32 w 374"/>
                  <a:gd name="T67" fmla="*/ 264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4" h="330">
                    <a:moveTo>
                      <a:pt x="32" y="264"/>
                    </a:moveTo>
                    <a:lnTo>
                      <a:pt x="32" y="264"/>
                    </a:lnTo>
                    <a:lnTo>
                      <a:pt x="28" y="264"/>
                    </a:lnTo>
                    <a:lnTo>
                      <a:pt x="24" y="262"/>
                    </a:lnTo>
                    <a:lnTo>
                      <a:pt x="22" y="258"/>
                    </a:lnTo>
                    <a:lnTo>
                      <a:pt x="20" y="254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8" y="20"/>
                    </a:lnTo>
                    <a:lnTo>
                      <a:pt x="32" y="20"/>
                    </a:lnTo>
                    <a:lnTo>
                      <a:pt x="364" y="20"/>
                    </a:lnTo>
                    <a:lnTo>
                      <a:pt x="37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272"/>
                    </a:lnTo>
                    <a:lnTo>
                      <a:pt x="0" y="272"/>
                    </a:lnTo>
                    <a:lnTo>
                      <a:pt x="0" y="276"/>
                    </a:lnTo>
                    <a:lnTo>
                      <a:pt x="4" y="280"/>
                    </a:lnTo>
                    <a:lnTo>
                      <a:pt x="8" y="284"/>
                    </a:lnTo>
                    <a:lnTo>
                      <a:pt x="14" y="284"/>
                    </a:lnTo>
                    <a:lnTo>
                      <a:pt x="150" y="284"/>
                    </a:lnTo>
                    <a:lnTo>
                      <a:pt x="150" y="302"/>
                    </a:lnTo>
                    <a:lnTo>
                      <a:pt x="122" y="302"/>
                    </a:lnTo>
                    <a:lnTo>
                      <a:pt x="122" y="330"/>
                    </a:lnTo>
                    <a:lnTo>
                      <a:pt x="150" y="330"/>
                    </a:lnTo>
                    <a:lnTo>
                      <a:pt x="208" y="330"/>
                    </a:lnTo>
                    <a:lnTo>
                      <a:pt x="242" y="264"/>
                    </a:lnTo>
                    <a:lnTo>
                      <a:pt x="32" y="2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17"/>
              <p:cNvSpPr>
                <a:spLocks/>
              </p:cNvSpPr>
              <p:nvPr/>
            </p:nvSpPr>
            <p:spPr bwMode="auto">
              <a:xfrm>
                <a:off x="-1323975" y="2417763"/>
                <a:ext cx="444500" cy="98425"/>
              </a:xfrm>
              <a:custGeom>
                <a:avLst/>
                <a:gdLst>
                  <a:gd name="T0" fmla="*/ 280 w 280"/>
                  <a:gd name="T1" fmla="*/ 0 h 62"/>
                  <a:gd name="T2" fmla="*/ 0 w 280"/>
                  <a:gd name="T3" fmla="*/ 0 h 62"/>
                  <a:gd name="T4" fmla="*/ 0 w 280"/>
                  <a:gd name="T5" fmla="*/ 62 h 62"/>
                  <a:gd name="T6" fmla="*/ 250 w 280"/>
                  <a:gd name="T7" fmla="*/ 62 h 62"/>
                  <a:gd name="T8" fmla="*/ 280 w 280"/>
                  <a:gd name="T9" fmla="*/ 0 h 62"/>
                  <a:gd name="T10" fmla="*/ 280 w 280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62">
                    <a:moveTo>
                      <a:pt x="280" y="0"/>
                    </a:moveTo>
                    <a:lnTo>
                      <a:pt x="0" y="0"/>
                    </a:lnTo>
                    <a:lnTo>
                      <a:pt x="0" y="62"/>
                    </a:lnTo>
                    <a:lnTo>
                      <a:pt x="250" y="62"/>
                    </a:lnTo>
                    <a:lnTo>
                      <a:pt x="280" y="0"/>
                    </a:lnTo>
                    <a:lnTo>
                      <a:pt x="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18"/>
              <p:cNvSpPr>
                <a:spLocks noEditPoints="1"/>
              </p:cNvSpPr>
              <p:nvPr/>
            </p:nvSpPr>
            <p:spPr bwMode="auto">
              <a:xfrm>
                <a:off x="-1035050" y="2319338"/>
                <a:ext cx="523875" cy="523875"/>
              </a:xfrm>
              <a:custGeom>
                <a:avLst/>
                <a:gdLst>
                  <a:gd name="T0" fmla="*/ 166 w 330"/>
                  <a:gd name="T1" fmla="*/ 0 h 330"/>
                  <a:gd name="T2" fmla="*/ 0 w 330"/>
                  <a:gd name="T3" fmla="*/ 330 h 330"/>
                  <a:gd name="T4" fmla="*/ 330 w 330"/>
                  <a:gd name="T5" fmla="*/ 330 h 330"/>
                  <a:gd name="T6" fmla="*/ 166 w 330"/>
                  <a:gd name="T7" fmla="*/ 0 h 330"/>
                  <a:gd name="T8" fmla="*/ 190 w 330"/>
                  <a:gd name="T9" fmla="*/ 300 h 330"/>
                  <a:gd name="T10" fmla="*/ 142 w 330"/>
                  <a:gd name="T11" fmla="*/ 300 h 330"/>
                  <a:gd name="T12" fmla="*/ 142 w 330"/>
                  <a:gd name="T13" fmla="*/ 260 h 330"/>
                  <a:gd name="T14" fmla="*/ 190 w 330"/>
                  <a:gd name="T15" fmla="*/ 260 h 330"/>
                  <a:gd name="T16" fmla="*/ 190 w 330"/>
                  <a:gd name="T17" fmla="*/ 300 h 330"/>
                  <a:gd name="T18" fmla="*/ 142 w 330"/>
                  <a:gd name="T19" fmla="*/ 242 h 330"/>
                  <a:gd name="T20" fmla="*/ 142 w 330"/>
                  <a:gd name="T21" fmla="*/ 106 h 330"/>
                  <a:gd name="T22" fmla="*/ 190 w 330"/>
                  <a:gd name="T23" fmla="*/ 106 h 330"/>
                  <a:gd name="T24" fmla="*/ 190 w 330"/>
                  <a:gd name="T25" fmla="*/ 242 h 330"/>
                  <a:gd name="T26" fmla="*/ 142 w 330"/>
                  <a:gd name="T27" fmla="*/ 24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30">
                    <a:moveTo>
                      <a:pt x="166" y="0"/>
                    </a:moveTo>
                    <a:lnTo>
                      <a:pt x="0" y="330"/>
                    </a:lnTo>
                    <a:lnTo>
                      <a:pt x="330" y="330"/>
                    </a:lnTo>
                    <a:lnTo>
                      <a:pt x="166" y="0"/>
                    </a:lnTo>
                    <a:close/>
                    <a:moveTo>
                      <a:pt x="190" y="300"/>
                    </a:moveTo>
                    <a:lnTo>
                      <a:pt x="142" y="300"/>
                    </a:lnTo>
                    <a:lnTo>
                      <a:pt x="142" y="260"/>
                    </a:lnTo>
                    <a:lnTo>
                      <a:pt x="190" y="260"/>
                    </a:lnTo>
                    <a:lnTo>
                      <a:pt x="190" y="300"/>
                    </a:lnTo>
                    <a:close/>
                    <a:moveTo>
                      <a:pt x="142" y="242"/>
                    </a:moveTo>
                    <a:lnTo>
                      <a:pt x="142" y="106"/>
                    </a:lnTo>
                    <a:lnTo>
                      <a:pt x="190" y="106"/>
                    </a:lnTo>
                    <a:lnTo>
                      <a:pt x="190" y="242"/>
                    </a:lnTo>
                    <a:lnTo>
                      <a:pt x="142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17" name="직사각형 116"/>
          <p:cNvSpPr/>
          <p:nvPr/>
        </p:nvSpPr>
        <p:spPr>
          <a:xfrm>
            <a:off x="448971" y="2113691"/>
            <a:ext cx="1745095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고주희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612198" y="2113691"/>
            <a:ext cx="1753911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김경찬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776933" y="2113691"/>
            <a:ext cx="1745095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김슬기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940212" y="2113691"/>
            <a:ext cx="1745095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이오섭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3129" y="4149080"/>
            <a:ext cx="17450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게임제작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공동구매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전체페이지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03369" y="4149080"/>
            <a:ext cx="1745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코딩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베이스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총괄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발표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2649" y="4149080"/>
            <a:ext cx="1745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자유게시판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82889" y="4149080"/>
            <a:ext cx="1745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게임제작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 페이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동의 항목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문의 메일</a:t>
            </a:r>
          </a:p>
          <a:p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0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828092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sz="54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-04</a:t>
            </a:r>
            <a:r>
              <a:rPr lang="ko-KR" altLang="en-US" sz="4400" dirty="0"/>
              <a:t> </a:t>
            </a:r>
            <a:r>
              <a:rPr lang="ko-KR" altLang="en-US" sz="4000" dirty="0">
                <a:solidFill>
                  <a:schemeClr val="tx1"/>
                </a:solidFill>
              </a:rPr>
              <a:t>자유게시판 및 고객센터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sz="54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-05</a:t>
            </a:r>
            <a:r>
              <a:rPr lang="ko-KR" altLang="en-US" sz="4400" dirty="0">
                <a:solidFill>
                  <a:schemeClr val="tx1"/>
                </a:solidFill>
              </a:rPr>
              <a:t>회원가입 및 게임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5013176"/>
            <a:ext cx="62648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잡지에 걸맞게 회원가입 시 간단한 미니게임 제공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종류의 게임이 랜덤으로 노출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홈페이지에 미니게임을 따로 더 플레이 할 수 있도록 만들고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뱀 게임 같은 경우엔 기존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회만 먹이를 먹어도 되는 게임에서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먹어야 성공하도록 제작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sz="54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-06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216478"/>
            <a:ext cx="1944216" cy="64436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47764" y="1212598"/>
            <a:ext cx="1944216" cy="64436"/>
          </a:xfrm>
          <a:prstGeom prst="rect">
            <a:avLst/>
          </a:prstGeom>
          <a:solidFill>
            <a:srgbClr val="FFB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52020" y="1207812"/>
            <a:ext cx="1944216" cy="64436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20272" y="1211982"/>
            <a:ext cx="1944216" cy="644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89630" y="1427324"/>
            <a:ext cx="1323976" cy="1796942"/>
            <a:chOff x="489631" y="1456104"/>
            <a:chExt cx="1323976" cy="1796942"/>
          </a:xfrm>
        </p:grpSpPr>
        <p:sp>
          <p:nvSpPr>
            <p:cNvPr id="22" name="직사각형 21"/>
            <p:cNvSpPr/>
            <p:nvPr/>
          </p:nvSpPr>
          <p:spPr>
            <a:xfrm>
              <a:off x="489631" y="2852936"/>
              <a:ext cx="13239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고주희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632" y="1456104"/>
              <a:ext cx="1323975" cy="1333500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757883" y="1427324"/>
            <a:ext cx="1323975" cy="1796942"/>
            <a:chOff x="489632" y="1456104"/>
            <a:chExt cx="1323975" cy="1796942"/>
          </a:xfrm>
        </p:grpSpPr>
        <p:sp>
          <p:nvSpPr>
            <p:cNvPr id="24" name="직사각형 23"/>
            <p:cNvSpPr/>
            <p:nvPr/>
          </p:nvSpPr>
          <p:spPr>
            <a:xfrm>
              <a:off x="575557" y="2852936"/>
              <a:ext cx="107121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김경찬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632" y="1456104"/>
              <a:ext cx="1323975" cy="133350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5057442" y="1427324"/>
            <a:ext cx="1323975" cy="1796942"/>
            <a:chOff x="489632" y="1456104"/>
            <a:chExt cx="1323975" cy="1796942"/>
          </a:xfrm>
        </p:grpSpPr>
        <p:sp>
          <p:nvSpPr>
            <p:cNvPr id="27" name="직사각형 26"/>
            <p:cNvSpPr/>
            <p:nvPr/>
          </p:nvSpPr>
          <p:spPr>
            <a:xfrm>
              <a:off x="661171" y="2852936"/>
              <a:ext cx="9589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김슬기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632" y="1456104"/>
              <a:ext cx="1323975" cy="1333500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7330391" y="1427324"/>
            <a:ext cx="1323975" cy="1796942"/>
            <a:chOff x="489632" y="1456104"/>
            <a:chExt cx="1323975" cy="1796942"/>
          </a:xfrm>
        </p:grpSpPr>
        <p:sp>
          <p:nvSpPr>
            <p:cNvPr id="30" name="직사각형 29"/>
            <p:cNvSpPr/>
            <p:nvPr/>
          </p:nvSpPr>
          <p:spPr>
            <a:xfrm>
              <a:off x="611561" y="2852936"/>
              <a:ext cx="10801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이오섭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632" y="1456104"/>
              <a:ext cx="1323975" cy="1333500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179511" y="3284984"/>
            <a:ext cx="1944216" cy="3384376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447763" y="3284984"/>
            <a:ext cx="1944216" cy="3384376"/>
          </a:xfrm>
          <a:prstGeom prst="rect">
            <a:avLst/>
          </a:prstGeom>
          <a:solidFill>
            <a:srgbClr val="FFB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52020" y="3285564"/>
            <a:ext cx="1944216" cy="3383780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020272" y="3285564"/>
            <a:ext cx="1944216" cy="33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51520" y="3337046"/>
            <a:ext cx="1800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 후기를 적어주세요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9771" y="3337046"/>
            <a:ext cx="1800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 후기를 적어주세요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30017" y="3337046"/>
            <a:ext cx="1800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후기를 적어주세요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2278" y="3337046"/>
            <a:ext cx="1800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 후기를 적어주세요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9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021288"/>
            <a:ext cx="9144000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아자아자화이팀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" y="2732727"/>
            <a:ext cx="9144001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80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ko-KR" altLang="en-US" sz="8000" spc="1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0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1" y="2411479"/>
            <a:ext cx="9144001" cy="3906685"/>
            <a:chOff x="-1" y="2411479"/>
            <a:chExt cx="9144001" cy="3906685"/>
          </a:xfrm>
        </p:grpSpPr>
        <p:sp>
          <p:nvSpPr>
            <p:cNvPr id="140" name="직사각형 139"/>
            <p:cNvSpPr/>
            <p:nvPr/>
          </p:nvSpPr>
          <p:spPr>
            <a:xfrm>
              <a:off x="0" y="6021288"/>
              <a:ext cx="9144000" cy="296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indent="0" algn="ctr" fontAlgn="auto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Tahoma" pitchFamily="34" charset="0"/>
                </a:rPr>
                <a:t>아자아자화이팀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endParaRPr>
            </a:p>
          </p:txBody>
        </p:sp>
        <p:sp>
          <p:nvSpPr>
            <p:cNvPr id="83" name="제목 1"/>
            <p:cNvSpPr txBox="1">
              <a:spLocks/>
            </p:cNvSpPr>
            <p:nvPr/>
          </p:nvSpPr>
          <p:spPr>
            <a:xfrm>
              <a:off x="-1" y="2411479"/>
              <a:ext cx="9144001" cy="108952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ko-KR" altLang="en-US" sz="7200" spc="1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온라인 게임 잡지</a:t>
              </a:r>
            </a:p>
          </p:txBody>
        </p:sp>
        <p:sp>
          <p:nvSpPr>
            <p:cNvPr id="84" name="부제목 2"/>
            <p:cNvSpPr txBox="1">
              <a:spLocks/>
            </p:cNvSpPr>
            <p:nvPr/>
          </p:nvSpPr>
          <p:spPr>
            <a:xfrm>
              <a:off x="1322638" y="3573016"/>
              <a:ext cx="6498722" cy="676518"/>
            </a:xfrm>
            <a:prstGeom prst="rect">
              <a:avLst/>
            </a:prstGeom>
          </p:spPr>
          <p:txBody>
            <a:bodyPr wrap="square" lIns="0" rIns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ko-KR" altLang="en-US" sz="1200" dirty="0"/>
                <a:t>코로나</a:t>
              </a:r>
              <a:r>
                <a:rPr lang="en-US" altLang="ko-KR" sz="1200" dirty="0"/>
                <a:t>19</a:t>
              </a:r>
              <a:r>
                <a:rPr lang="ko-KR" altLang="en-US" sz="1200" dirty="0"/>
                <a:t>로 인해 모임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야외 활동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여행 등이 제한되면서 많은 사람들이 집에서 여가시간을 보내게 됐다</a:t>
              </a:r>
              <a:r>
                <a:rPr lang="en-US" altLang="ko-KR" sz="1200" dirty="0"/>
                <a:t>.  </a:t>
              </a:r>
              <a:r>
                <a:rPr lang="ko-KR" altLang="en-US" sz="1200" dirty="0"/>
                <a:t>그로 인해 여가시간에 게임을 하는 사람들이 늘었고 이에 따른 게임 시장의 매출이 급상승했다</a:t>
              </a:r>
              <a:r>
                <a:rPr lang="en-US" altLang="ko-KR" sz="1200" dirty="0"/>
                <a:t>. 2020</a:t>
              </a:r>
              <a:r>
                <a:rPr lang="ko-KR" altLang="en-US" sz="1200" dirty="0"/>
                <a:t>년 게임시장의 규모는 코로나 이전 </a:t>
              </a:r>
              <a:r>
                <a:rPr lang="en-US" altLang="ko-KR" sz="1200" dirty="0"/>
                <a:t>1460</a:t>
              </a:r>
              <a:r>
                <a:rPr lang="ko-KR" altLang="en-US" sz="1200"/>
                <a:t>억 달러에서 코로나 이후인 </a:t>
              </a:r>
              <a:r>
                <a:rPr lang="en-US" altLang="ko-KR" sz="1200" dirty="0"/>
                <a:t>1593</a:t>
              </a:r>
              <a:r>
                <a:rPr lang="ko-KR" altLang="en-US" sz="1200" dirty="0"/>
                <a:t>억 달러로 상향 조정됐다</a:t>
              </a:r>
              <a:r>
                <a:rPr lang="en-US" altLang="ko-KR" sz="1200" dirty="0"/>
                <a:t>.</a:t>
              </a:r>
              <a:endParaRPr lang="en-US" altLang="ko-KR" sz="12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5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340182" y="3108662"/>
            <a:ext cx="6454002" cy="458582"/>
            <a:chOff x="1340182" y="2974140"/>
            <a:chExt cx="6454002" cy="458582"/>
          </a:xfrm>
        </p:grpSpPr>
        <p:grpSp>
          <p:nvGrpSpPr>
            <p:cNvPr id="23" name="그룹 22"/>
            <p:cNvGrpSpPr/>
            <p:nvPr/>
          </p:nvGrpSpPr>
          <p:grpSpPr>
            <a:xfrm>
              <a:off x="1340182" y="2975202"/>
              <a:ext cx="561619" cy="456458"/>
              <a:chOff x="1238250" y="7122492"/>
              <a:chExt cx="1543050" cy="1254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4" name="Freeform 10"/>
              <p:cNvSpPr>
                <a:spLocks noEditPoints="1"/>
              </p:cNvSpPr>
              <p:nvPr/>
            </p:nvSpPr>
            <p:spPr bwMode="auto">
              <a:xfrm>
                <a:off x="1238250" y="7122492"/>
                <a:ext cx="1543050" cy="1254125"/>
              </a:xfrm>
              <a:custGeom>
                <a:avLst/>
                <a:gdLst>
                  <a:gd name="T0" fmla="*/ 968 w 972"/>
                  <a:gd name="T1" fmla="*/ 706 h 790"/>
                  <a:gd name="T2" fmla="*/ 966 w 972"/>
                  <a:gd name="T3" fmla="*/ 706 h 790"/>
                  <a:gd name="T4" fmla="*/ 854 w 972"/>
                  <a:gd name="T5" fmla="*/ 548 h 790"/>
                  <a:gd name="T6" fmla="*/ 854 w 972"/>
                  <a:gd name="T7" fmla="*/ 18 h 790"/>
                  <a:gd name="T8" fmla="*/ 852 w 972"/>
                  <a:gd name="T9" fmla="*/ 10 h 790"/>
                  <a:gd name="T10" fmla="*/ 848 w 972"/>
                  <a:gd name="T11" fmla="*/ 4 h 790"/>
                  <a:gd name="T12" fmla="*/ 836 w 972"/>
                  <a:gd name="T13" fmla="*/ 0 h 790"/>
                  <a:gd name="T14" fmla="*/ 136 w 972"/>
                  <a:gd name="T15" fmla="*/ 0 h 790"/>
                  <a:gd name="T16" fmla="*/ 124 w 972"/>
                  <a:gd name="T17" fmla="*/ 4 h 790"/>
                  <a:gd name="T18" fmla="*/ 120 w 972"/>
                  <a:gd name="T19" fmla="*/ 10 h 790"/>
                  <a:gd name="T20" fmla="*/ 118 w 972"/>
                  <a:gd name="T21" fmla="*/ 550 h 790"/>
                  <a:gd name="T22" fmla="*/ 114 w 972"/>
                  <a:gd name="T23" fmla="*/ 554 h 790"/>
                  <a:gd name="T24" fmla="*/ 110 w 972"/>
                  <a:gd name="T25" fmla="*/ 560 h 790"/>
                  <a:gd name="T26" fmla="*/ 8 w 972"/>
                  <a:gd name="T27" fmla="*/ 704 h 790"/>
                  <a:gd name="T28" fmla="*/ 6 w 972"/>
                  <a:gd name="T29" fmla="*/ 708 h 790"/>
                  <a:gd name="T30" fmla="*/ 2 w 972"/>
                  <a:gd name="T31" fmla="*/ 714 h 790"/>
                  <a:gd name="T32" fmla="*/ 4 w 972"/>
                  <a:gd name="T33" fmla="*/ 774 h 790"/>
                  <a:gd name="T34" fmla="*/ 6 w 972"/>
                  <a:gd name="T35" fmla="*/ 780 h 790"/>
                  <a:gd name="T36" fmla="*/ 14 w 972"/>
                  <a:gd name="T37" fmla="*/ 788 h 790"/>
                  <a:gd name="T38" fmla="*/ 954 w 972"/>
                  <a:gd name="T39" fmla="*/ 790 h 790"/>
                  <a:gd name="T40" fmla="*/ 960 w 972"/>
                  <a:gd name="T41" fmla="*/ 788 h 790"/>
                  <a:gd name="T42" fmla="*/ 970 w 972"/>
                  <a:gd name="T43" fmla="*/ 780 h 790"/>
                  <a:gd name="T44" fmla="*/ 972 w 972"/>
                  <a:gd name="T45" fmla="*/ 718 h 790"/>
                  <a:gd name="T46" fmla="*/ 970 w 972"/>
                  <a:gd name="T47" fmla="*/ 712 h 790"/>
                  <a:gd name="T48" fmla="*/ 968 w 972"/>
                  <a:gd name="T49" fmla="*/ 706 h 790"/>
                  <a:gd name="T50" fmla="*/ 820 w 972"/>
                  <a:gd name="T51" fmla="*/ 36 h 790"/>
                  <a:gd name="T52" fmla="*/ 152 w 972"/>
                  <a:gd name="T53" fmla="*/ 538 h 790"/>
                  <a:gd name="T54" fmla="*/ 142 w 972"/>
                  <a:gd name="T55" fmla="*/ 574 h 790"/>
                  <a:gd name="T56" fmla="*/ 142 w 972"/>
                  <a:gd name="T57" fmla="*/ 572 h 790"/>
                  <a:gd name="T58" fmla="*/ 830 w 972"/>
                  <a:gd name="T59" fmla="*/ 572 h 790"/>
                  <a:gd name="T60" fmla="*/ 830 w 972"/>
                  <a:gd name="T61" fmla="*/ 574 h 790"/>
                  <a:gd name="T62" fmla="*/ 48 w 972"/>
                  <a:gd name="T63" fmla="*/ 706 h 790"/>
                  <a:gd name="T64" fmla="*/ 142 w 972"/>
                  <a:gd name="T65" fmla="*/ 574 h 790"/>
                  <a:gd name="T66" fmla="*/ 938 w 972"/>
                  <a:gd name="T67" fmla="*/ 756 h 790"/>
                  <a:gd name="T68" fmla="*/ 36 w 972"/>
                  <a:gd name="T69" fmla="*/ 728 h 790"/>
                  <a:gd name="T70" fmla="*/ 938 w 972"/>
                  <a:gd name="T71" fmla="*/ 756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2" h="790">
                    <a:moveTo>
                      <a:pt x="968" y="706"/>
                    </a:moveTo>
                    <a:lnTo>
                      <a:pt x="968" y="706"/>
                    </a:lnTo>
                    <a:lnTo>
                      <a:pt x="966" y="706"/>
                    </a:lnTo>
                    <a:lnTo>
                      <a:pt x="966" y="706"/>
                    </a:lnTo>
                    <a:lnTo>
                      <a:pt x="854" y="548"/>
                    </a:lnTo>
                    <a:lnTo>
                      <a:pt x="854" y="548"/>
                    </a:lnTo>
                    <a:lnTo>
                      <a:pt x="854" y="548"/>
                    </a:lnTo>
                    <a:lnTo>
                      <a:pt x="854" y="18"/>
                    </a:lnTo>
                    <a:lnTo>
                      <a:pt x="854" y="18"/>
                    </a:lnTo>
                    <a:lnTo>
                      <a:pt x="852" y="10"/>
                    </a:lnTo>
                    <a:lnTo>
                      <a:pt x="848" y="4"/>
                    </a:lnTo>
                    <a:lnTo>
                      <a:pt x="848" y="4"/>
                    </a:lnTo>
                    <a:lnTo>
                      <a:pt x="844" y="0"/>
                    </a:lnTo>
                    <a:lnTo>
                      <a:pt x="8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24" y="4"/>
                    </a:lnTo>
                    <a:lnTo>
                      <a:pt x="124" y="4"/>
                    </a:lnTo>
                    <a:lnTo>
                      <a:pt x="120" y="10"/>
                    </a:lnTo>
                    <a:lnTo>
                      <a:pt x="118" y="18"/>
                    </a:lnTo>
                    <a:lnTo>
                      <a:pt x="118" y="550"/>
                    </a:lnTo>
                    <a:lnTo>
                      <a:pt x="118" y="550"/>
                    </a:lnTo>
                    <a:lnTo>
                      <a:pt x="114" y="554"/>
                    </a:lnTo>
                    <a:lnTo>
                      <a:pt x="114" y="554"/>
                    </a:lnTo>
                    <a:lnTo>
                      <a:pt x="110" y="560"/>
                    </a:lnTo>
                    <a:lnTo>
                      <a:pt x="110" y="560"/>
                    </a:lnTo>
                    <a:lnTo>
                      <a:pt x="8" y="704"/>
                    </a:lnTo>
                    <a:lnTo>
                      <a:pt x="8" y="704"/>
                    </a:lnTo>
                    <a:lnTo>
                      <a:pt x="6" y="708"/>
                    </a:lnTo>
                    <a:lnTo>
                      <a:pt x="6" y="708"/>
                    </a:lnTo>
                    <a:lnTo>
                      <a:pt x="2" y="714"/>
                    </a:lnTo>
                    <a:lnTo>
                      <a:pt x="0" y="720"/>
                    </a:lnTo>
                    <a:lnTo>
                      <a:pt x="4" y="774"/>
                    </a:lnTo>
                    <a:lnTo>
                      <a:pt x="4" y="774"/>
                    </a:lnTo>
                    <a:lnTo>
                      <a:pt x="6" y="780"/>
                    </a:lnTo>
                    <a:lnTo>
                      <a:pt x="8" y="784"/>
                    </a:lnTo>
                    <a:lnTo>
                      <a:pt x="14" y="788"/>
                    </a:lnTo>
                    <a:lnTo>
                      <a:pt x="20" y="790"/>
                    </a:lnTo>
                    <a:lnTo>
                      <a:pt x="954" y="790"/>
                    </a:lnTo>
                    <a:lnTo>
                      <a:pt x="954" y="790"/>
                    </a:lnTo>
                    <a:lnTo>
                      <a:pt x="960" y="788"/>
                    </a:lnTo>
                    <a:lnTo>
                      <a:pt x="966" y="784"/>
                    </a:lnTo>
                    <a:lnTo>
                      <a:pt x="970" y="780"/>
                    </a:lnTo>
                    <a:lnTo>
                      <a:pt x="970" y="772"/>
                    </a:lnTo>
                    <a:lnTo>
                      <a:pt x="972" y="718"/>
                    </a:lnTo>
                    <a:lnTo>
                      <a:pt x="972" y="718"/>
                    </a:lnTo>
                    <a:lnTo>
                      <a:pt x="970" y="712"/>
                    </a:lnTo>
                    <a:lnTo>
                      <a:pt x="968" y="706"/>
                    </a:lnTo>
                    <a:lnTo>
                      <a:pt x="968" y="706"/>
                    </a:lnTo>
                    <a:close/>
                    <a:moveTo>
                      <a:pt x="152" y="36"/>
                    </a:moveTo>
                    <a:lnTo>
                      <a:pt x="820" y="36"/>
                    </a:lnTo>
                    <a:lnTo>
                      <a:pt x="820" y="538"/>
                    </a:lnTo>
                    <a:lnTo>
                      <a:pt x="152" y="538"/>
                    </a:lnTo>
                    <a:lnTo>
                      <a:pt x="152" y="36"/>
                    </a:lnTo>
                    <a:close/>
                    <a:moveTo>
                      <a:pt x="142" y="574"/>
                    </a:moveTo>
                    <a:lnTo>
                      <a:pt x="142" y="574"/>
                    </a:lnTo>
                    <a:lnTo>
                      <a:pt x="142" y="572"/>
                    </a:lnTo>
                    <a:lnTo>
                      <a:pt x="830" y="572"/>
                    </a:lnTo>
                    <a:lnTo>
                      <a:pt x="830" y="572"/>
                    </a:lnTo>
                    <a:lnTo>
                      <a:pt x="830" y="574"/>
                    </a:lnTo>
                    <a:lnTo>
                      <a:pt x="830" y="574"/>
                    </a:lnTo>
                    <a:lnTo>
                      <a:pt x="924" y="706"/>
                    </a:lnTo>
                    <a:lnTo>
                      <a:pt x="48" y="706"/>
                    </a:lnTo>
                    <a:lnTo>
                      <a:pt x="48" y="706"/>
                    </a:lnTo>
                    <a:lnTo>
                      <a:pt x="142" y="574"/>
                    </a:lnTo>
                    <a:lnTo>
                      <a:pt x="142" y="574"/>
                    </a:lnTo>
                    <a:close/>
                    <a:moveTo>
                      <a:pt x="938" y="756"/>
                    </a:moveTo>
                    <a:lnTo>
                      <a:pt x="36" y="756"/>
                    </a:lnTo>
                    <a:lnTo>
                      <a:pt x="36" y="728"/>
                    </a:lnTo>
                    <a:lnTo>
                      <a:pt x="938" y="728"/>
                    </a:lnTo>
                    <a:lnTo>
                      <a:pt x="938" y="7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1"/>
              <p:cNvSpPr>
                <a:spLocks noEditPoints="1"/>
              </p:cNvSpPr>
              <p:nvPr/>
            </p:nvSpPr>
            <p:spPr bwMode="auto">
              <a:xfrm>
                <a:off x="1511300" y="7214567"/>
                <a:ext cx="996950" cy="685800"/>
              </a:xfrm>
              <a:custGeom>
                <a:avLst/>
                <a:gdLst>
                  <a:gd name="T0" fmla="*/ 618 w 628"/>
                  <a:gd name="T1" fmla="*/ 0 h 432"/>
                  <a:gd name="T2" fmla="*/ 12 w 628"/>
                  <a:gd name="T3" fmla="*/ 0 h 432"/>
                  <a:gd name="T4" fmla="*/ 12 w 628"/>
                  <a:gd name="T5" fmla="*/ 0 h 432"/>
                  <a:gd name="T6" fmla="*/ 6 w 628"/>
                  <a:gd name="T7" fmla="*/ 0 h 432"/>
                  <a:gd name="T8" fmla="*/ 4 w 628"/>
                  <a:gd name="T9" fmla="*/ 2 h 432"/>
                  <a:gd name="T10" fmla="*/ 4 w 628"/>
                  <a:gd name="T11" fmla="*/ 2 h 432"/>
                  <a:gd name="T12" fmla="*/ 0 w 628"/>
                  <a:gd name="T13" fmla="*/ 6 h 432"/>
                  <a:gd name="T14" fmla="*/ 0 w 628"/>
                  <a:gd name="T15" fmla="*/ 12 h 432"/>
                  <a:gd name="T16" fmla="*/ 0 w 628"/>
                  <a:gd name="T17" fmla="*/ 422 h 432"/>
                  <a:gd name="T18" fmla="*/ 0 w 628"/>
                  <a:gd name="T19" fmla="*/ 422 h 432"/>
                  <a:gd name="T20" fmla="*/ 0 w 628"/>
                  <a:gd name="T21" fmla="*/ 426 h 432"/>
                  <a:gd name="T22" fmla="*/ 4 w 628"/>
                  <a:gd name="T23" fmla="*/ 430 h 432"/>
                  <a:gd name="T24" fmla="*/ 4 w 628"/>
                  <a:gd name="T25" fmla="*/ 430 h 432"/>
                  <a:gd name="T26" fmla="*/ 6 w 628"/>
                  <a:gd name="T27" fmla="*/ 432 h 432"/>
                  <a:gd name="T28" fmla="*/ 12 w 628"/>
                  <a:gd name="T29" fmla="*/ 432 h 432"/>
                  <a:gd name="T30" fmla="*/ 618 w 628"/>
                  <a:gd name="T31" fmla="*/ 432 h 432"/>
                  <a:gd name="T32" fmla="*/ 618 w 628"/>
                  <a:gd name="T33" fmla="*/ 432 h 432"/>
                  <a:gd name="T34" fmla="*/ 622 w 628"/>
                  <a:gd name="T35" fmla="*/ 432 h 432"/>
                  <a:gd name="T36" fmla="*/ 626 w 628"/>
                  <a:gd name="T37" fmla="*/ 430 h 432"/>
                  <a:gd name="T38" fmla="*/ 626 w 628"/>
                  <a:gd name="T39" fmla="*/ 430 h 432"/>
                  <a:gd name="T40" fmla="*/ 628 w 628"/>
                  <a:gd name="T41" fmla="*/ 426 h 432"/>
                  <a:gd name="T42" fmla="*/ 628 w 628"/>
                  <a:gd name="T43" fmla="*/ 422 h 432"/>
                  <a:gd name="T44" fmla="*/ 628 w 628"/>
                  <a:gd name="T45" fmla="*/ 12 h 432"/>
                  <a:gd name="T46" fmla="*/ 628 w 628"/>
                  <a:gd name="T47" fmla="*/ 12 h 432"/>
                  <a:gd name="T48" fmla="*/ 628 w 628"/>
                  <a:gd name="T49" fmla="*/ 6 h 432"/>
                  <a:gd name="T50" fmla="*/ 626 w 628"/>
                  <a:gd name="T51" fmla="*/ 2 h 432"/>
                  <a:gd name="T52" fmla="*/ 626 w 628"/>
                  <a:gd name="T53" fmla="*/ 2 h 432"/>
                  <a:gd name="T54" fmla="*/ 622 w 628"/>
                  <a:gd name="T55" fmla="*/ 0 h 432"/>
                  <a:gd name="T56" fmla="*/ 618 w 628"/>
                  <a:gd name="T57" fmla="*/ 0 h 432"/>
                  <a:gd name="T58" fmla="*/ 618 w 628"/>
                  <a:gd name="T59" fmla="*/ 0 h 432"/>
                  <a:gd name="T60" fmla="*/ 606 w 628"/>
                  <a:gd name="T61" fmla="*/ 410 h 432"/>
                  <a:gd name="T62" fmla="*/ 22 w 628"/>
                  <a:gd name="T63" fmla="*/ 410 h 432"/>
                  <a:gd name="T64" fmla="*/ 22 w 628"/>
                  <a:gd name="T65" fmla="*/ 24 h 432"/>
                  <a:gd name="T66" fmla="*/ 606 w 628"/>
                  <a:gd name="T67" fmla="*/ 24 h 432"/>
                  <a:gd name="T68" fmla="*/ 606 w 628"/>
                  <a:gd name="T69" fmla="*/ 41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8" h="432">
                    <a:moveTo>
                      <a:pt x="618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422"/>
                    </a:lnTo>
                    <a:lnTo>
                      <a:pt x="0" y="422"/>
                    </a:lnTo>
                    <a:lnTo>
                      <a:pt x="0" y="426"/>
                    </a:lnTo>
                    <a:lnTo>
                      <a:pt x="4" y="430"/>
                    </a:lnTo>
                    <a:lnTo>
                      <a:pt x="4" y="430"/>
                    </a:lnTo>
                    <a:lnTo>
                      <a:pt x="6" y="432"/>
                    </a:lnTo>
                    <a:lnTo>
                      <a:pt x="12" y="432"/>
                    </a:lnTo>
                    <a:lnTo>
                      <a:pt x="618" y="432"/>
                    </a:lnTo>
                    <a:lnTo>
                      <a:pt x="618" y="432"/>
                    </a:lnTo>
                    <a:lnTo>
                      <a:pt x="622" y="432"/>
                    </a:lnTo>
                    <a:lnTo>
                      <a:pt x="626" y="430"/>
                    </a:lnTo>
                    <a:lnTo>
                      <a:pt x="626" y="430"/>
                    </a:lnTo>
                    <a:lnTo>
                      <a:pt x="628" y="426"/>
                    </a:lnTo>
                    <a:lnTo>
                      <a:pt x="628" y="422"/>
                    </a:lnTo>
                    <a:lnTo>
                      <a:pt x="628" y="12"/>
                    </a:lnTo>
                    <a:lnTo>
                      <a:pt x="628" y="12"/>
                    </a:lnTo>
                    <a:lnTo>
                      <a:pt x="628" y="6"/>
                    </a:lnTo>
                    <a:lnTo>
                      <a:pt x="626" y="2"/>
                    </a:lnTo>
                    <a:lnTo>
                      <a:pt x="626" y="2"/>
                    </a:lnTo>
                    <a:lnTo>
                      <a:pt x="622" y="0"/>
                    </a:lnTo>
                    <a:lnTo>
                      <a:pt x="618" y="0"/>
                    </a:lnTo>
                    <a:lnTo>
                      <a:pt x="618" y="0"/>
                    </a:lnTo>
                    <a:close/>
                    <a:moveTo>
                      <a:pt x="606" y="410"/>
                    </a:moveTo>
                    <a:lnTo>
                      <a:pt x="22" y="410"/>
                    </a:lnTo>
                    <a:lnTo>
                      <a:pt x="22" y="24"/>
                    </a:lnTo>
                    <a:lnTo>
                      <a:pt x="606" y="24"/>
                    </a:lnTo>
                    <a:lnTo>
                      <a:pt x="606" y="4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2"/>
              <p:cNvSpPr>
                <a:spLocks noEditPoints="1"/>
              </p:cNvSpPr>
              <p:nvPr/>
            </p:nvSpPr>
            <p:spPr bwMode="auto">
              <a:xfrm>
                <a:off x="1822450" y="7392367"/>
                <a:ext cx="374650" cy="327025"/>
              </a:xfrm>
              <a:custGeom>
                <a:avLst/>
                <a:gdLst>
                  <a:gd name="T0" fmla="*/ 56 w 236"/>
                  <a:gd name="T1" fmla="*/ 190 h 206"/>
                  <a:gd name="T2" fmla="*/ 124 w 236"/>
                  <a:gd name="T3" fmla="*/ 206 h 206"/>
                  <a:gd name="T4" fmla="*/ 156 w 236"/>
                  <a:gd name="T5" fmla="*/ 202 h 206"/>
                  <a:gd name="T6" fmla="*/ 186 w 236"/>
                  <a:gd name="T7" fmla="*/ 196 h 206"/>
                  <a:gd name="T8" fmla="*/ 224 w 236"/>
                  <a:gd name="T9" fmla="*/ 174 h 206"/>
                  <a:gd name="T10" fmla="*/ 202 w 236"/>
                  <a:gd name="T11" fmla="*/ 166 h 206"/>
                  <a:gd name="T12" fmla="*/ 166 w 236"/>
                  <a:gd name="T13" fmla="*/ 182 h 206"/>
                  <a:gd name="T14" fmla="*/ 124 w 236"/>
                  <a:gd name="T15" fmla="*/ 188 h 206"/>
                  <a:gd name="T16" fmla="*/ 68 w 236"/>
                  <a:gd name="T17" fmla="*/ 174 h 206"/>
                  <a:gd name="T18" fmla="*/ 40 w 236"/>
                  <a:gd name="T19" fmla="*/ 152 h 206"/>
                  <a:gd name="T20" fmla="*/ 24 w 236"/>
                  <a:gd name="T21" fmla="*/ 104 h 206"/>
                  <a:gd name="T22" fmla="*/ 30 w 236"/>
                  <a:gd name="T23" fmla="*/ 68 h 206"/>
                  <a:gd name="T24" fmla="*/ 52 w 236"/>
                  <a:gd name="T25" fmla="*/ 40 h 206"/>
                  <a:gd name="T26" fmla="*/ 106 w 236"/>
                  <a:gd name="T27" fmla="*/ 18 h 206"/>
                  <a:gd name="T28" fmla="*/ 146 w 236"/>
                  <a:gd name="T29" fmla="*/ 18 h 206"/>
                  <a:gd name="T30" fmla="*/ 190 w 236"/>
                  <a:gd name="T31" fmla="*/ 36 h 206"/>
                  <a:gd name="T32" fmla="*/ 208 w 236"/>
                  <a:gd name="T33" fmla="*/ 58 h 206"/>
                  <a:gd name="T34" fmla="*/ 212 w 236"/>
                  <a:gd name="T35" fmla="*/ 84 h 206"/>
                  <a:gd name="T36" fmla="*/ 204 w 236"/>
                  <a:gd name="T37" fmla="*/ 116 h 206"/>
                  <a:gd name="T38" fmla="*/ 186 w 236"/>
                  <a:gd name="T39" fmla="*/ 136 h 206"/>
                  <a:gd name="T40" fmla="*/ 166 w 236"/>
                  <a:gd name="T41" fmla="*/ 144 h 206"/>
                  <a:gd name="T42" fmla="*/ 160 w 236"/>
                  <a:gd name="T43" fmla="*/ 138 h 206"/>
                  <a:gd name="T44" fmla="*/ 150 w 236"/>
                  <a:gd name="T45" fmla="*/ 40 h 206"/>
                  <a:gd name="T46" fmla="*/ 140 w 236"/>
                  <a:gd name="T47" fmla="*/ 46 h 206"/>
                  <a:gd name="T48" fmla="*/ 122 w 236"/>
                  <a:gd name="T49" fmla="*/ 38 h 206"/>
                  <a:gd name="T50" fmla="*/ 98 w 236"/>
                  <a:gd name="T51" fmla="*/ 38 h 206"/>
                  <a:gd name="T52" fmla="*/ 64 w 236"/>
                  <a:gd name="T53" fmla="*/ 60 h 206"/>
                  <a:gd name="T54" fmla="*/ 50 w 236"/>
                  <a:gd name="T55" fmla="*/ 84 h 206"/>
                  <a:gd name="T56" fmla="*/ 44 w 236"/>
                  <a:gd name="T57" fmla="*/ 112 h 206"/>
                  <a:gd name="T58" fmla="*/ 52 w 236"/>
                  <a:gd name="T59" fmla="*/ 142 h 206"/>
                  <a:gd name="T60" fmla="*/ 66 w 236"/>
                  <a:gd name="T61" fmla="*/ 156 h 206"/>
                  <a:gd name="T62" fmla="*/ 96 w 236"/>
                  <a:gd name="T63" fmla="*/ 164 h 206"/>
                  <a:gd name="T64" fmla="*/ 114 w 236"/>
                  <a:gd name="T65" fmla="*/ 160 h 206"/>
                  <a:gd name="T66" fmla="*/ 132 w 236"/>
                  <a:gd name="T67" fmla="*/ 150 h 206"/>
                  <a:gd name="T68" fmla="*/ 140 w 236"/>
                  <a:gd name="T69" fmla="*/ 160 h 206"/>
                  <a:gd name="T70" fmla="*/ 156 w 236"/>
                  <a:gd name="T71" fmla="*/ 164 h 206"/>
                  <a:gd name="T72" fmla="*/ 196 w 236"/>
                  <a:gd name="T73" fmla="*/ 152 h 206"/>
                  <a:gd name="T74" fmla="*/ 222 w 236"/>
                  <a:gd name="T75" fmla="*/ 132 h 206"/>
                  <a:gd name="T76" fmla="*/ 236 w 236"/>
                  <a:gd name="T77" fmla="*/ 84 h 206"/>
                  <a:gd name="T78" fmla="*/ 232 w 236"/>
                  <a:gd name="T79" fmla="*/ 60 h 206"/>
                  <a:gd name="T80" fmla="*/ 220 w 236"/>
                  <a:gd name="T81" fmla="*/ 38 h 206"/>
                  <a:gd name="T82" fmla="*/ 194 w 236"/>
                  <a:gd name="T83" fmla="*/ 16 h 206"/>
                  <a:gd name="T84" fmla="*/ 172 w 236"/>
                  <a:gd name="T85" fmla="*/ 6 h 206"/>
                  <a:gd name="T86" fmla="*/ 126 w 236"/>
                  <a:gd name="T87" fmla="*/ 0 h 206"/>
                  <a:gd name="T88" fmla="*/ 74 w 236"/>
                  <a:gd name="T89" fmla="*/ 6 h 206"/>
                  <a:gd name="T90" fmla="*/ 42 w 236"/>
                  <a:gd name="T91" fmla="*/ 22 h 206"/>
                  <a:gd name="T92" fmla="*/ 20 w 236"/>
                  <a:gd name="T93" fmla="*/ 46 h 206"/>
                  <a:gd name="T94" fmla="*/ 0 w 236"/>
                  <a:gd name="T95" fmla="*/ 106 h 206"/>
                  <a:gd name="T96" fmla="*/ 6 w 236"/>
                  <a:gd name="T97" fmla="*/ 136 h 206"/>
                  <a:gd name="T98" fmla="*/ 20 w 236"/>
                  <a:gd name="T99" fmla="*/ 162 h 206"/>
                  <a:gd name="T100" fmla="*/ 132 w 236"/>
                  <a:gd name="T101" fmla="*/ 116 h 206"/>
                  <a:gd name="T102" fmla="*/ 118 w 236"/>
                  <a:gd name="T103" fmla="*/ 140 h 206"/>
                  <a:gd name="T104" fmla="*/ 100 w 236"/>
                  <a:gd name="T105" fmla="*/ 146 h 206"/>
                  <a:gd name="T106" fmla="*/ 82 w 236"/>
                  <a:gd name="T107" fmla="*/ 138 h 206"/>
                  <a:gd name="T108" fmla="*/ 76 w 236"/>
                  <a:gd name="T109" fmla="*/ 120 h 206"/>
                  <a:gd name="T110" fmla="*/ 80 w 236"/>
                  <a:gd name="T111" fmla="*/ 98 h 206"/>
                  <a:gd name="T112" fmla="*/ 86 w 236"/>
                  <a:gd name="T113" fmla="*/ 76 h 206"/>
                  <a:gd name="T114" fmla="*/ 106 w 236"/>
                  <a:gd name="T115" fmla="*/ 56 h 206"/>
                  <a:gd name="T116" fmla="*/ 124 w 236"/>
                  <a:gd name="T117" fmla="*/ 58 h 206"/>
                  <a:gd name="T118" fmla="*/ 136 w 236"/>
                  <a:gd name="T119" fmla="*/ 70 h 206"/>
                  <a:gd name="T120" fmla="*/ 136 w 236"/>
                  <a:gd name="T121" fmla="*/ 9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6" h="206">
                    <a:moveTo>
                      <a:pt x="36" y="178"/>
                    </a:moveTo>
                    <a:lnTo>
                      <a:pt x="36" y="178"/>
                    </a:lnTo>
                    <a:lnTo>
                      <a:pt x="56" y="190"/>
                    </a:lnTo>
                    <a:lnTo>
                      <a:pt x="76" y="198"/>
                    </a:lnTo>
                    <a:lnTo>
                      <a:pt x="100" y="204"/>
                    </a:lnTo>
                    <a:lnTo>
                      <a:pt x="124" y="206"/>
                    </a:lnTo>
                    <a:lnTo>
                      <a:pt x="124" y="206"/>
                    </a:lnTo>
                    <a:lnTo>
                      <a:pt x="140" y="204"/>
                    </a:lnTo>
                    <a:lnTo>
                      <a:pt x="156" y="202"/>
                    </a:lnTo>
                    <a:lnTo>
                      <a:pt x="170" y="200"/>
                    </a:lnTo>
                    <a:lnTo>
                      <a:pt x="186" y="196"/>
                    </a:lnTo>
                    <a:lnTo>
                      <a:pt x="186" y="196"/>
                    </a:lnTo>
                    <a:lnTo>
                      <a:pt x="200" y="190"/>
                    </a:lnTo>
                    <a:lnTo>
                      <a:pt x="212" y="182"/>
                    </a:lnTo>
                    <a:lnTo>
                      <a:pt x="224" y="174"/>
                    </a:lnTo>
                    <a:lnTo>
                      <a:pt x="236" y="166"/>
                    </a:lnTo>
                    <a:lnTo>
                      <a:pt x="202" y="166"/>
                    </a:lnTo>
                    <a:lnTo>
                      <a:pt x="202" y="166"/>
                    </a:lnTo>
                    <a:lnTo>
                      <a:pt x="184" y="174"/>
                    </a:lnTo>
                    <a:lnTo>
                      <a:pt x="166" y="182"/>
                    </a:lnTo>
                    <a:lnTo>
                      <a:pt x="166" y="182"/>
                    </a:lnTo>
                    <a:lnTo>
                      <a:pt x="146" y="186"/>
                    </a:lnTo>
                    <a:lnTo>
                      <a:pt x="124" y="188"/>
                    </a:lnTo>
                    <a:lnTo>
                      <a:pt x="124" y="188"/>
                    </a:lnTo>
                    <a:lnTo>
                      <a:pt x="104" y="186"/>
                    </a:lnTo>
                    <a:lnTo>
                      <a:pt x="84" y="182"/>
                    </a:lnTo>
                    <a:lnTo>
                      <a:pt x="68" y="174"/>
                    </a:lnTo>
                    <a:lnTo>
                      <a:pt x="52" y="164"/>
                    </a:lnTo>
                    <a:lnTo>
                      <a:pt x="52" y="164"/>
                    </a:lnTo>
                    <a:lnTo>
                      <a:pt x="40" y="152"/>
                    </a:lnTo>
                    <a:lnTo>
                      <a:pt x="30" y="138"/>
                    </a:lnTo>
                    <a:lnTo>
                      <a:pt x="26" y="122"/>
                    </a:lnTo>
                    <a:lnTo>
                      <a:pt x="24" y="104"/>
                    </a:lnTo>
                    <a:lnTo>
                      <a:pt x="24" y="104"/>
                    </a:lnTo>
                    <a:lnTo>
                      <a:pt x="26" y="86"/>
                    </a:lnTo>
                    <a:lnTo>
                      <a:pt x="30" y="68"/>
                    </a:lnTo>
                    <a:lnTo>
                      <a:pt x="40" y="54"/>
                    </a:lnTo>
                    <a:lnTo>
                      <a:pt x="52" y="40"/>
                    </a:lnTo>
                    <a:lnTo>
                      <a:pt x="52" y="40"/>
                    </a:lnTo>
                    <a:lnTo>
                      <a:pt x="68" y="30"/>
                    </a:lnTo>
                    <a:lnTo>
                      <a:pt x="86" y="22"/>
                    </a:lnTo>
                    <a:lnTo>
                      <a:pt x="106" y="18"/>
                    </a:lnTo>
                    <a:lnTo>
                      <a:pt x="126" y="16"/>
                    </a:lnTo>
                    <a:lnTo>
                      <a:pt x="126" y="16"/>
                    </a:lnTo>
                    <a:lnTo>
                      <a:pt x="146" y="18"/>
                    </a:lnTo>
                    <a:lnTo>
                      <a:pt x="162" y="22"/>
                    </a:lnTo>
                    <a:lnTo>
                      <a:pt x="176" y="28"/>
                    </a:lnTo>
                    <a:lnTo>
                      <a:pt x="190" y="36"/>
                    </a:lnTo>
                    <a:lnTo>
                      <a:pt x="190" y="36"/>
                    </a:lnTo>
                    <a:lnTo>
                      <a:pt x="200" y="46"/>
                    </a:lnTo>
                    <a:lnTo>
                      <a:pt x="208" y="58"/>
                    </a:lnTo>
                    <a:lnTo>
                      <a:pt x="212" y="70"/>
                    </a:lnTo>
                    <a:lnTo>
                      <a:pt x="212" y="84"/>
                    </a:lnTo>
                    <a:lnTo>
                      <a:pt x="212" y="84"/>
                    </a:lnTo>
                    <a:lnTo>
                      <a:pt x="210" y="102"/>
                    </a:lnTo>
                    <a:lnTo>
                      <a:pt x="204" y="116"/>
                    </a:lnTo>
                    <a:lnTo>
                      <a:pt x="204" y="116"/>
                    </a:lnTo>
                    <a:lnTo>
                      <a:pt x="196" y="128"/>
                    </a:lnTo>
                    <a:lnTo>
                      <a:pt x="186" y="136"/>
                    </a:lnTo>
                    <a:lnTo>
                      <a:pt x="186" y="136"/>
                    </a:lnTo>
                    <a:lnTo>
                      <a:pt x="176" y="142"/>
                    </a:lnTo>
                    <a:lnTo>
                      <a:pt x="166" y="144"/>
                    </a:lnTo>
                    <a:lnTo>
                      <a:pt x="166" y="144"/>
                    </a:lnTo>
                    <a:lnTo>
                      <a:pt x="162" y="142"/>
                    </a:lnTo>
                    <a:lnTo>
                      <a:pt x="160" y="138"/>
                    </a:lnTo>
                    <a:lnTo>
                      <a:pt x="160" y="138"/>
                    </a:lnTo>
                    <a:lnTo>
                      <a:pt x="160" y="134"/>
                    </a:lnTo>
                    <a:lnTo>
                      <a:pt x="180" y="40"/>
                    </a:lnTo>
                    <a:lnTo>
                      <a:pt x="150" y="40"/>
                    </a:lnTo>
                    <a:lnTo>
                      <a:pt x="146" y="54"/>
                    </a:lnTo>
                    <a:lnTo>
                      <a:pt x="146" y="54"/>
                    </a:lnTo>
                    <a:lnTo>
                      <a:pt x="140" y="46"/>
                    </a:lnTo>
                    <a:lnTo>
                      <a:pt x="132" y="42"/>
                    </a:lnTo>
                    <a:lnTo>
                      <a:pt x="132" y="42"/>
                    </a:lnTo>
                    <a:lnTo>
                      <a:pt x="122" y="38"/>
                    </a:lnTo>
                    <a:lnTo>
                      <a:pt x="112" y="36"/>
                    </a:lnTo>
                    <a:lnTo>
                      <a:pt x="112" y="36"/>
                    </a:lnTo>
                    <a:lnTo>
                      <a:pt x="98" y="38"/>
                    </a:lnTo>
                    <a:lnTo>
                      <a:pt x="86" y="42"/>
                    </a:lnTo>
                    <a:lnTo>
                      <a:pt x="74" y="50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56" y="72"/>
                    </a:lnTo>
                    <a:lnTo>
                      <a:pt x="50" y="84"/>
                    </a:lnTo>
                    <a:lnTo>
                      <a:pt x="46" y="98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6" y="124"/>
                    </a:lnTo>
                    <a:lnTo>
                      <a:pt x="48" y="134"/>
                    </a:lnTo>
                    <a:lnTo>
                      <a:pt x="52" y="142"/>
                    </a:lnTo>
                    <a:lnTo>
                      <a:pt x="58" y="150"/>
                    </a:lnTo>
                    <a:lnTo>
                      <a:pt x="58" y="150"/>
                    </a:lnTo>
                    <a:lnTo>
                      <a:pt x="66" y="156"/>
                    </a:lnTo>
                    <a:lnTo>
                      <a:pt x="74" y="160"/>
                    </a:lnTo>
                    <a:lnTo>
                      <a:pt x="84" y="162"/>
                    </a:lnTo>
                    <a:lnTo>
                      <a:pt x="96" y="164"/>
                    </a:lnTo>
                    <a:lnTo>
                      <a:pt x="96" y="164"/>
                    </a:lnTo>
                    <a:lnTo>
                      <a:pt x="106" y="162"/>
                    </a:lnTo>
                    <a:lnTo>
                      <a:pt x="114" y="160"/>
                    </a:lnTo>
                    <a:lnTo>
                      <a:pt x="114" y="160"/>
                    </a:lnTo>
                    <a:lnTo>
                      <a:pt x="122" y="156"/>
                    </a:lnTo>
                    <a:lnTo>
                      <a:pt x="132" y="150"/>
                    </a:lnTo>
                    <a:lnTo>
                      <a:pt x="132" y="150"/>
                    </a:lnTo>
                    <a:lnTo>
                      <a:pt x="134" y="156"/>
                    </a:lnTo>
                    <a:lnTo>
                      <a:pt x="140" y="160"/>
                    </a:lnTo>
                    <a:lnTo>
                      <a:pt x="148" y="162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170" y="162"/>
                    </a:lnTo>
                    <a:lnTo>
                      <a:pt x="182" y="158"/>
                    </a:lnTo>
                    <a:lnTo>
                      <a:pt x="196" y="152"/>
                    </a:lnTo>
                    <a:lnTo>
                      <a:pt x="210" y="142"/>
                    </a:lnTo>
                    <a:lnTo>
                      <a:pt x="210" y="142"/>
                    </a:lnTo>
                    <a:lnTo>
                      <a:pt x="222" y="132"/>
                    </a:lnTo>
                    <a:lnTo>
                      <a:pt x="230" y="118"/>
                    </a:lnTo>
                    <a:lnTo>
                      <a:pt x="234" y="102"/>
                    </a:lnTo>
                    <a:lnTo>
                      <a:pt x="236" y="84"/>
                    </a:lnTo>
                    <a:lnTo>
                      <a:pt x="236" y="84"/>
                    </a:lnTo>
                    <a:lnTo>
                      <a:pt x="236" y="72"/>
                    </a:lnTo>
                    <a:lnTo>
                      <a:pt x="232" y="60"/>
                    </a:lnTo>
                    <a:lnTo>
                      <a:pt x="228" y="48"/>
                    </a:lnTo>
                    <a:lnTo>
                      <a:pt x="220" y="38"/>
                    </a:lnTo>
                    <a:lnTo>
                      <a:pt x="220" y="38"/>
                    </a:lnTo>
                    <a:lnTo>
                      <a:pt x="214" y="30"/>
                    </a:lnTo>
                    <a:lnTo>
                      <a:pt x="204" y="22"/>
                    </a:lnTo>
                    <a:lnTo>
                      <a:pt x="194" y="16"/>
                    </a:lnTo>
                    <a:lnTo>
                      <a:pt x="184" y="10"/>
                    </a:lnTo>
                    <a:lnTo>
                      <a:pt x="184" y="10"/>
                    </a:lnTo>
                    <a:lnTo>
                      <a:pt x="172" y="6"/>
                    </a:lnTo>
                    <a:lnTo>
                      <a:pt x="158" y="2"/>
                    </a:lnTo>
                    <a:lnTo>
                      <a:pt x="142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98" y="2"/>
                    </a:lnTo>
                    <a:lnTo>
                      <a:pt x="74" y="6"/>
                    </a:lnTo>
                    <a:lnTo>
                      <a:pt x="62" y="12"/>
                    </a:lnTo>
                    <a:lnTo>
                      <a:pt x="52" y="16"/>
                    </a:lnTo>
                    <a:lnTo>
                      <a:pt x="42" y="22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20" y="46"/>
                    </a:lnTo>
                    <a:lnTo>
                      <a:pt x="8" y="64"/>
                    </a:lnTo>
                    <a:lnTo>
                      <a:pt x="2" y="84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2" y="126"/>
                    </a:lnTo>
                    <a:lnTo>
                      <a:pt x="6" y="136"/>
                    </a:lnTo>
                    <a:lnTo>
                      <a:pt x="10" y="146"/>
                    </a:lnTo>
                    <a:lnTo>
                      <a:pt x="14" y="154"/>
                    </a:lnTo>
                    <a:lnTo>
                      <a:pt x="20" y="162"/>
                    </a:lnTo>
                    <a:lnTo>
                      <a:pt x="36" y="178"/>
                    </a:lnTo>
                    <a:lnTo>
                      <a:pt x="36" y="178"/>
                    </a:lnTo>
                    <a:close/>
                    <a:moveTo>
                      <a:pt x="132" y="116"/>
                    </a:moveTo>
                    <a:lnTo>
                      <a:pt x="132" y="116"/>
                    </a:lnTo>
                    <a:lnTo>
                      <a:pt x="124" y="132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08" y="144"/>
                    </a:lnTo>
                    <a:lnTo>
                      <a:pt x="100" y="146"/>
                    </a:lnTo>
                    <a:lnTo>
                      <a:pt x="100" y="146"/>
                    </a:lnTo>
                    <a:lnTo>
                      <a:pt x="90" y="144"/>
                    </a:lnTo>
                    <a:lnTo>
                      <a:pt x="82" y="138"/>
                    </a:lnTo>
                    <a:lnTo>
                      <a:pt x="82" y="138"/>
                    </a:lnTo>
                    <a:lnTo>
                      <a:pt x="78" y="130"/>
                    </a:lnTo>
                    <a:lnTo>
                      <a:pt x="76" y="120"/>
                    </a:lnTo>
                    <a:lnTo>
                      <a:pt x="76" y="120"/>
                    </a:lnTo>
                    <a:lnTo>
                      <a:pt x="78" y="108"/>
                    </a:lnTo>
                    <a:lnTo>
                      <a:pt x="80" y="98"/>
                    </a:lnTo>
                    <a:lnTo>
                      <a:pt x="82" y="86"/>
                    </a:lnTo>
                    <a:lnTo>
                      <a:pt x="86" y="76"/>
                    </a:lnTo>
                    <a:lnTo>
                      <a:pt x="86" y="76"/>
                    </a:lnTo>
                    <a:lnTo>
                      <a:pt x="92" y="66"/>
                    </a:lnTo>
                    <a:lnTo>
                      <a:pt x="100" y="60"/>
                    </a:lnTo>
                    <a:lnTo>
                      <a:pt x="106" y="56"/>
                    </a:lnTo>
                    <a:lnTo>
                      <a:pt x="116" y="56"/>
                    </a:lnTo>
                    <a:lnTo>
                      <a:pt x="116" y="56"/>
                    </a:lnTo>
                    <a:lnTo>
                      <a:pt x="124" y="58"/>
                    </a:lnTo>
                    <a:lnTo>
                      <a:pt x="132" y="62"/>
                    </a:lnTo>
                    <a:lnTo>
                      <a:pt x="132" y="62"/>
                    </a:lnTo>
                    <a:lnTo>
                      <a:pt x="136" y="70"/>
                    </a:lnTo>
                    <a:lnTo>
                      <a:pt x="138" y="80"/>
                    </a:lnTo>
                    <a:lnTo>
                      <a:pt x="138" y="80"/>
                    </a:lnTo>
                    <a:lnTo>
                      <a:pt x="136" y="96"/>
                    </a:lnTo>
                    <a:lnTo>
                      <a:pt x="132" y="116"/>
                    </a:lnTo>
                    <a:lnTo>
                      <a:pt x="132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1457325" y="8097217"/>
                <a:ext cx="104775" cy="41275"/>
              </a:xfrm>
              <a:custGeom>
                <a:avLst/>
                <a:gdLst>
                  <a:gd name="T0" fmla="*/ 6 w 66"/>
                  <a:gd name="T1" fmla="*/ 26 h 26"/>
                  <a:gd name="T2" fmla="*/ 48 w 66"/>
                  <a:gd name="T3" fmla="*/ 26 h 26"/>
                  <a:gd name="T4" fmla="*/ 48 w 66"/>
                  <a:gd name="T5" fmla="*/ 26 h 26"/>
                  <a:gd name="T6" fmla="*/ 52 w 66"/>
                  <a:gd name="T7" fmla="*/ 24 h 26"/>
                  <a:gd name="T8" fmla="*/ 58 w 66"/>
                  <a:gd name="T9" fmla="*/ 22 h 26"/>
                  <a:gd name="T10" fmla="*/ 62 w 66"/>
                  <a:gd name="T11" fmla="*/ 18 h 26"/>
                  <a:gd name="T12" fmla="*/ 64 w 66"/>
                  <a:gd name="T13" fmla="*/ 12 h 26"/>
                  <a:gd name="T14" fmla="*/ 64 w 66"/>
                  <a:gd name="T15" fmla="*/ 12 h 26"/>
                  <a:gd name="T16" fmla="*/ 66 w 66"/>
                  <a:gd name="T17" fmla="*/ 8 h 26"/>
                  <a:gd name="T18" fmla="*/ 64 w 66"/>
                  <a:gd name="T19" fmla="*/ 4 h 26"/>
                  <a:gd name="T20" fmla="*/ 62 w 66"/>
                  <a:gd name="T21" fmla="*/ 0 h 26"/>
                  <a:gd name="T22" fmla="*/ 58 w 66"/>
                  <a:gd name="T23" fmla="*/ 0 h 26"/>
                  <a:gd name="T24" fmla="*/ 18 w 66"/>
                  <a:gd name="T25" fmla="*/ 0 h 26"/>
                  <a:gd name="T26" fmla="*/ 18 w 66"/>
                  <a:gd name="T27" fmla="*/ 0 h 26"/>
                  <a:gd name="T28" fmla="*/ 14 w 66"/>
                  <a:gd name="T29" fmla="*/ 0 h 26"/>
                  <a:gd name="T30" fmla="*/ 8 w 66"/>
                  <a:gd name="T31" fmla="*/ 4 h 26"/>
                  <a:gd name="T32" fmla="*/ 4 w 66"/>
                  <a:gd name="T33" fmla="*/ 8 h 26"/>
                  <a:gd name="T34" fmla="*/ 2 w 66"/>
                  <a:gd name="T35" fmla="*/ 12 h 26"/>
                  <a:gd name="T36" fmla="*/ 2 w 66"/>
                  <a:gd name="T37" fmla="*/ 12 h 26"/>
                  <a:gd name="T38" fmla="*/ 0 w 66"/>
                  <a:gd name="T39" fmla="*/ 18 h 26"/>
                  <a:gd name="T40" fmla="*/ 0 w 66"/>
                  <a:gd name="T41" fmla="*/ 22 h 26"/>
                  <a:gd name="T42" fmla="*/ 2 w 66"/>
                  <a:gd name="T43" fmla="*/ 24 h 26"/>
                  <a:gd name="T44" fmla="*/ 6 w 66"/>
                  <a:gd name="T45" fmla="*/ 26 h 26"/>
                  <a:gd name="T46" fmla="*/ 6 w 66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26">
                    <a:moveTo>
                      <a:pt x="6" y="26"/>
                    </a:moveTo>
                    <a:lnTo>
                      <a:pt x="48" y="26"/>
                    </a:lnTo>
                    <a:lnTo>
                      <a:pt x="48" y="26"/>
                    </a:lnTo>
                    <a:lnTo>
                      <a:pt x="52" y="24"/>
                    </a:lnTo>
                    <a:lnTo>
                      <a:pt x="58" y="22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6" y="8"/>
                    </a:lnTo>
                    <a:lnTo>
                      <a:pt x="64" y="4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4"/>
              <p:cNvSpPr>
                <a:spLocks/>
              </p:cNvSpPr>
              <p:nvPr/>
            </p:nvSpPr>
            <p:spPr bwMode="auto">
              <a:xfrm>
                <a:off x="1584325" y="8097217"/>
                <a:ext cx="101600" cy="41275"/>
              </a:xfrm>
              <a:custGeom>
                <a:avLst/>
                <a:gdLst>
                  <a:gd name="T0" fmla="*/ 6 w 64"/>
                  <a:gd name="T1" fmla="*/ 26 h 26"/>
                  <a:gd name="T2" fmla="*/ 48 w 64"/>
                  <a:gd name="T3" fmla="*/ 26 h 26"/>
                  <a:gd name="T4" fmla="*/ 48 w 64"/>
                  <a:gd name="T5" fmla="*/ 26 h 26"/>
                  <a:gd name="T6" fmla="*/ 52 w 64"/>
                  <a:gd name="T7" fmla="*/ 24 h 26"/>
                  <a:gd name="T8" fmla="*/ 56 w 64"/>
                  <a:gd name="T9" fmla="*/ 22 h 26"/>
                  <a:gd name="T10" fmla="*/ 60 w 64"/>
                  <a:gd name="T11" fmla="*/ 18 h 26"/>
                  <a:gd name="T12" fmla="*/ 64 w 64"/>
                  <a:gd name="T13" fmla="*/ 12 h 26"/>
                  <a:gd name="T14" fmla="*/ 64 w 64"/>
                  <a:gd name="T15" fmla="*/ 12 h 26"/>
                  <a:gd name="T16" fmla="*/ 64 w 64"/>
                  <a:gd name="T17" fmla="*/ 8 h 26"/>
                  <a:gd name="T18" fmla="*/ 62 w 64"/>
                  <a:gd name="T19" fmla="*/ 4 h 26"/>
                  <a:gd name="T20" fmla="*/ 60 w 64"/>
                  <a:gd name="T21" fmla="*/ 0 h 26"/>
                  <a:gd name="T22" fmla="*/ 56 w 64"/>
                  <a:gd name="T23" fmla="*/ 0 h 26"/>
                  <a:gd name="T24" fmla="*/ 16 w 64"/>
                  <a:gd name="T25" fmla="*/ 0 h 26"/>
                  <a:gd name="T26" fmla="*/ 16 w 64"/>
                  <a:gd name="T27" fmla="*/ 0 h 26"/>
                  <a:gd name="T28" fmla="*/ 12 w 64"/>
                  <a:gd name="T29" fmla="*/ 0 h 26"/>
                  <a:gd name="T30" fmla="*/ 6 w 64"/>
                  <a:gd name="T31" fmla="*/ 4 h 26"/>
                  <a:gd name="T32" fmla="*/ 4 w 64"/>
                  <a:gd name="T33" fmla="*/ 8 h 26"/>
                  <a:gd name="T34" fmla="*/ 0 w 64"/>
                  <a:gd name="T35" fmla="*/ 12 h 26"/>
                  <a:gd name="T36" fmla="*/ 0 w 64"/>
                  <a:gd name="T37" fmla="*/ 12 h 26"/>
                  <a:gd name="T38" fmla="*/ 0 w 64"/>
                  <a:gd name="T39" fmla="*/ 18 h 26"/>
                  <a:gd name="T40" fmla="*/ 0 w 64"/>
                  <a:gd name="T41" fmla="*/ 22 h 26"/>
                  <a:gd name="T42" fmla="*/ 2 w 64"/>
                  <a:gd name="T43" fmla="*/ 24 h 26"/>
                  <a:gd name="T44" fmla="*/ 6 w 64"/>
                  <a:gd name="T45" fmla="*/ 26 h 26"/>
                  <a:gd name="T46" fmla="*/ 6 w 64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6" y="26"/>
                    </a:moveTo>
                    <a:lnTo>
                      <a:pt x="48" y="26"/>
                    </a:lnTo>
                    <a:lnTo>
                      <a:pt x="48" y="26"/>
                    </a:lnTo>
                    <a:lnTo>
                      <a:pt x="52" y="24"/>
                    </a:lnTo>
                    <a:lnTo>
                      <a:pt x="56" y="22"/>
                    </a:lnTo>
                    <a:lnTo>
                      <a:pt x="6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4" y="8"/>
                    </a:lnTo>
                    <a:lnTo>
                      <a:pt x="62" y="4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1708150" y="8097217"/>
                <a:ext cx="101600" cy="41275"/>
              </a:xfrm>
              <a:custGeom>
                <a:avLst/>
                <a:gdLst>
                  <a:gd name="T0" fmla="*/ 8 w 64"/>
                  <a:gd name="T1" fmla="*/ 26 h 26"/>
                  <a:gd name="T2" fmla="*/ 50 w 64"/>
                  <a:gd name="T3" fmla="*/ 26 h 26"/>
                  <a:gd name="T4" fmla="*/ 50 w 64"/>
                  <a:gd name="T5" fmla="*/ 26 h 26"/>
                  <a:gd name="T6" fmla="*/ 54 w 64"/>
                  <a:gd name="T7" fmla="*/ 24 h 26"/>
                  <a:gd name="T8" fmla="*/ 58 w 64"/>
                  <a:gd name="T9" fmla="*/ 22 h 26"/>
                  <a:gd name="T10" fmla="*/ 62 w 64"/>
                  <a:gd name="T11" fmla="*/ 18 h 26"/>
                  <a:gd name="T12" fmla="*/ 64 w 64"/>
                  <a:gd name="T13" fmla="*/ 12 h 26"/>
                  <a:gd name="T14" fmla="*/ 64 w 64"/>
                  <a:gd name="T15" fmla="*/ 12 h 26"/>
                  <a:gd name="T16" fmla="*/ 64 w 64"/>
                  <a:gd name="T17" fmla="*/ 8 h 26"/>
                  <a:gd name="T18" fmla="*/ 62 w 64"/>
                  <a:gd name="T19" fmla="*/ 4 h 26"/>
                  <a:gd name="T20" fmla="*/ 60 w 64"/>
                  <a:gd name="T21" fmla="*/ 0 h 26"/>
                  <a:gd name="T22" fmla="*/ 56 w 64"/>
                  <a:gd name="T23" fmla="*/ 0 h 26"/>
                  <a:gd name="T24" fmla="*/ 16 w 64"/>
                  <a:gd name="T25" fmla="*/ 0 h 26"/>
                  <a:gd name="T26" fmla="*/ 16 w 64"/>
                  <a:gd name="T27" fmla="*/ 0 h 26"/>
                  <a:gd name="T28" fmla="*/ 12 w 64"/>
                  <a:gd name="T29" fmla="*/ 0 h 26"/>
                  <a:gd name="T30" fmla="*/ 6 w 64"/>
                  <a:gd name="T31" fmla="*/ 4 h 26"/>
                  <a:gd name="T32" fmla="*/ 4 w 64"/>
                  <a:gd name="T33" fmla="*/ 8 h 26"/>
                  <a:gd name="T34" fmla="*/ 2 w 64"/>
                  <a:gd name="T35" fmla="*/ 12 h 26"/>
                  <a:gd name="T36" fmla="*/ 2 w 64"/>
                  <a:gd name="T37" fmla="*/ 12 h 26"/>
                  <a:gd name="T38" fmla="*/ 0 w 64"/>
                  <a:gd name="T39" fmla="*/ 18 h 26"/>
                  <a:gd name="T40" fmla="*/ 2 w 64"/>
                  <a:gd name="T41" fmla="*/ 22 h 26"/>
                  <a:gd name="T42" fmla="*/ 4 w 64"/>
                  <a:gd name="T43" fmla="*/ 24 h 26"/>
                  <a:gd name="T44" fmla="*/ 8 w 64"/>
                  <a:gd name="T45" fmla="*/ 26 h 26"/>
                  <a:gd name="T46" fmla="*/ 8 w 64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8" y="26"/>
                    </a:moveTo>
                    <a:lnTo>
                      <a:pt x="50" y="26"/>
                    </a:lnTo>
                    <a:lnTo>
                      <a:pt x="50" y="26"/>
                    </a:lnTo>
                    <a:lnTo>
                      <a:pt x="54" y="24"/>
                    </a:lnTo>
                    <a:lnTo>
                      <a:pt x="58" y="22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4" y="8"/>
                    </a:lnTo>
                    <a:lnTo>
                      <a:pt x="62" y="4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1835150" y="8097217"/>
                <a:ext cx="101600" cy="41275"/>
              </a:xfrm>
              <a:custGeom>
                <a:avLst/>
                <a:gdLst>
                  <a:gd name="T0" fmla="*/ 8 w 64"/>
                  <a:gd name="T1" fmla="*/ 26 h 26"/>
                  <a:gd name="T2" fmla="*/ 50 w 64"/>
                  <a:gd name="T3" fmla="*/ 26 h 26"/>
                  <a:gd name="T4" fmla="*/ 50 w 64"/>
                  <a:gd name="T5" fmla="*/ 26 h 26"/>
                  <a:gd name="T6" fmla="*/ 54 w 64"/>
                  <a:gd name="T7" fmla="*/ 24 h 26"/>
                  <a:gd name="T8" fmla="*/ 58 w 64"/>
                  <a:gd name="T9" fmla="*/ 22 h 26"/>
                  <a:gd name="T10" fmla="*/ 62 w 64"/>
                  <a:gd name="T11" fmla="*/ 18 h 26"/>
                  <a:gd name="T12" fmla="*/ 64 w 64"/>
                  <a:gd name="T13" fmla="*/ 12 h 26"/>
                  <a:gd name="T14" fmla="*/ 64 w 64"/>
                  <a:gd name="T15" fmla="*/ 12 h 26"/>
                  <a:gd name="T16" fmla="*/ 62 w 64"/>
                  <a:gd name="T17" fmla="*/ 8 h 26"/>
                  <a:gd name="T18" fmla="*/ 60 w 64"/>
                  <a:gd name="T19" fmla="*/ 4 h 26"/>
                  <a:gd name="T20" fmla="*/ 58 w 64"/>
                  <a:gd name="T21" fmla="*/ 0 h 26"/>
                  <a:gd name="T22" fmla="*/ 54 w 64"/>
                  <a:gd name="T23" fmla="*/ 0 h 26"/>
                  <a:gd name="T24" fmla="*/ 14 w 64"/>
                  <a:gd name="T25" fmla="*/ 0 h 26"/>
                  <a:gd name="T26" fmla="*/ 14 w 64"/>
                  <a:gd name="T27" fmla="*/ 0 h 26"/>
                  <a:gd name="T28" fmla="*/ 8 w 64"/>
                  <a:gd name="T29" fmla="*/ 0 h 26"/>
                  <a:gd name="T30" fmla="*/ 6 w 64"/>
                  <a:gd name="T31" fmla="*/ 4 h 26"/>
                  <a:gd name="T32" fmla="*/ 2 w 64"/>
                  <a:gd name="T33" fmla="*/ 8 h 26"/>
                  <a:gd name="T34" fmla="*/ 0 w 64"/>
                  <a:gd name="T35" fmla="*/ 12 h 26"/>
                  <a:gd name="T36" fmla="*/ 0 w 64"/>
                  <a:gd name="T37" fmla="*/ 12 h 26"/>
                  <a:gd name="T38" fmla="*/ 0 w 64"/>
                  <a:gd name="T39" fmla="*/ 18 h 26"/>
                  <a:gd name="T40" fmla="*/ 2 w 64"/>
                  <a:gd name="T41" fmla="*/ 22 h 26"/>
                  <a:gd name="T42" fmla="*/ 4 w 64"/>
                  <a:gd name="T43" fmla="*/ 24 h 26"/>
                  <a:gd name="T44" fmla="*/ 8 w 64"/>
                  <a:gd name="T45" fmla="*/ 26 h 26"/>
                  <a:gd name="T46" fmla="*/ 8 w 64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8" y="26"/>
                    </a:moveTo>
                    <a:lnTo>
                      <a:pt x="50" y="26"/>
                    </a:lnTo>
                    <a:lnTo>
                      <a:pt x="50" y="26"/>
                    </a:lnTo>
                    <a:lnTo>
                      <a:pt x="54" y="24"/>
                    </a:lnTo>
                    <a:lnTo>
                      <a:pt x="58" y="22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2" y="8"/>
                    </a:lnTo>
                    <a:lnTo>
                      <a:pt x="60" y="4"/>
                    </a:lnTo>
                    <a:lnTo>
                      <a:pt x="58" y="0"/>
                    </a:lnTo>
                    <a:lnTo>
                      <a:pt x="5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1962150" y="8097217"/>
                <a:ext cx="98425" cy="41275"/>
              </a:xfrm>
              <a:custGeom>
                <a:avLst/>
                <a:gdLst>
                  <a:gd name="T0" fmla="*/ 8 w 62"/>
                  <a:gd name="T1" fmla="*/ 26 h 26"/>
                  <a:gd name="T2" fmla="*/ 50 w 62"/>
                  <a:gd name="T3" fmla="*/ 26 h 26"/>
                  <a:gd name="T4" fmla="*/ 50 w 62"/>
                  <a:gd name="T5" fmla="*/ 26 h 26"/>
                  <a:gd name="T6" fmla="*/ 56 w 62"/>
                  <a:gd name="T7" fmla="*/ 24 h 26"/>
                  <a:gd name="T8" fmla="*/ 58 w 62"/>
                  <a:gd name="T9" fmla="*/ 22 h 26"/>
                  <a:gd name="T10" fmla="*/ 62 w 62"/>
                  <a:gd name="T11" fmla="*/ 18 h 26"/>
                  <a:gd name="T12" fmla="*/ 62 w 62"/>
                  <a:gd name="T13" fmla="*/ 12 h 26"/>
                  <a:gd name="T14" fmla="*/ 62 w 62"/>
                  <a:gd name="T15" fmla="*/ 12 h 26"/>
                  <a:gd name="T16" fmla="*/ 62 w 62"/>
                  <a:gd name="T17" fmla="*/ 8 h 26"/>
                  <a:gd name="T18" fmla="*/ 60 w 62"/>
                  <a:gd name="T19" fmla="*/ 4 h 26"/>
                  <a:gd name="T20" fmla="*/ 56 w 62"/>
                  <a:gd name="T21" fmla="*/ 0 h 26"/>
                  <a:gd name="T22" fmla="*/ 52 w 62"/>
                  <a:gd name="T23" fmla="*/ 0 h 26"/>
                  <a:gd name="T24" fmla="*/ 12 w 62"/>
                  <a:gd name="T25" fmla="*/ 0 h 26"/>
                  <a:gd name="T26" fmla="*/ 12 w 62"/>
                  <a:gd name="T27" fmla="*/ 0 h 26"/>
                  <a:gd name="T28" fmla="*/ 6 w 62"/>
                  <a:gd name="T29" fmla="*/ 0 h 26"/>
                  <a:gd name="T30" fmla="*/ 4 w 62"/>
                  <a:gd name="T31" fmla="*/ 4 h 26"/>
                  <a:gd name="T32" fmla="*/ 0 w 62"/>
                  <a:gd name="T33" fmla="*/ 8 h 26"/>
                  <a:gd name="T34" fmla="*/ 0 w 62"/>
                  <a:gd name="T35" fmla="*/ 12 h 26"/>
                  <a:gd name="T36" fmla="*/ 0 w 62"/>
                  <a:gd name="T37" fmla="*/ 12 h 26"/>
                  <a:gd name="T38" fmla="*/ 0 w 62"/>
                  <a:gd name="T39" fmla="*/ 18 h 26"/>
                  <a:gd name="T40" fmla="*/ 2 w 62"/>
                  <a:gd name="T41" fmla="*/ 22 h 26"/>
                  <a:gd name="T42" fmla="*/ 4 w 62"/>
                  <a:gd name="T43" fmla="*/ 24 h 26"/>
                  <a:gd name="T44" fmla="*/ 8 w 62"/>
                  <a:gd name="T45" fmla="*/ 26 h 26"/>
                  <a:gd name="T46" fmla="*/ 8 w 62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2" h="26">
                    <a:moveTo>
                      <a:pt x="8" y="26"/>
                    </a:moveTo>
                    <a:lnTo>
                      <a:pt x="50" y="26"/>
                    </a:lnTo>
                    <a:lnTo>
                      <a:pt x="50" y="26"/>
                    </a:lnTo>
                    <a:lnTo>
                      <a:pt x="56" y="24"/>
                    </a:lnTo>
                    <a:lnTo>
                      <a:pt x="58" y="22"/>
                    </a:lnTo>
                    <a:lnTo>
                      <a:pt x="62" y="18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2" y="8"/>
                    </a:lnTo>
                    <a:lnTo>
                      <a:pt x="60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2085975" y="8097217"/>
                <a:ext cx="98425" cy="41275"/>
              </a:xfrm>
              <a:custGeom>
                <a:avLst/>
                <a:gdLst>
                  <a:gd name="T0" fmla="*/ 10 w 62"/>
                  <a:gd name="T1" fmla="*/ 0 h 26"/>
                  <a:gd name="T2" fmla="*/ 10 w 62"/>
                  <a:gd name="T3" fmla="*/ 0 h 26"/>
                  <a:gd name="T4" fmla="*/ 6 w 62"/>
                  <a:gd name="T5" fmla="*/ 0 h 26"/>
                  <a:gd name="T6" fmla="*/ 4 w 62"/>
                  <a:gd name="T7" fmla="*/ 4 h 26"/>
                  <a:gd name="T8" fmla="*/ 2 w 62"/>
                  <a:gd name="T9" fmla="*/ 8 h 26"/>
                  <a:gd name="T10" fmla="*/ 0 w 62"/>
                  <a:gd name="T11" fmla="*/ 12 h 26"/>
                  <a:gd name="T12" fmla="*/ 0 w 62"/>
                  <a:gd name="T13" fmla="*/ 12 h 26"/>
                  <a:gd name="T14" fmla="*/ 2 w 62"/>
                  <a:gd name="T15" fmla="*/ 18 h 26"/>
                  <a:gd name="T16" fmla="*/ 4 w 62"/>
                  <a:gd name="T17" fmla="*/ 22 h 26"/>
                  <a:gd name="T18" fmla="*/ 6 w 62"/>
                  <a:gd name="T19" fmla="*/ 24 h 26"/>
                  <a:gd name="T20" fmla="*/ 12 w 62"/>
                  <a:gd name="T21" fmla="*/ 26 h 26"/>
                  <a:gd name="T22" fmla="*/ 54 w 62"/>
                  <a:gd name="T23" fmla="*/ 26 h 26"/>
                  <a:gd name="T24" fmla="*/ 54 w 62"/>
                  <a:gd name="T25" fmla="*/ 26 h 26"/>
                  <a:gd name="T26" fmla="*/ 58 w 62"/>
                  <a:gd name="T27" fmla="*/ 24 h 26"/>
                  <a:gd name="T28" fmla="*/ 60 w 62"/>
                  <a:gd name="T29" fmla="*/ 22 h 26"/>
                  <a:gd name="T30" fmla="*/ 62 w 62"/>
                  <a:gd name="T31" fmla="*/ 18 h 26"/>
                  <a:gd name="T32" fmla="*/ 62 w 62"/>
                  <a:gd name="T33" fmla="*/ 12 h 26"/>
                  <a:gd name="T34" fmla="*/ 62 w 62"/>
                  <a:gd name="T35" fmla="*/ 12 h 26"/>
                  <a:gd name="T36" fmla="*/ 62 w 62"/>
                  <a:gd name="T37" fmla="*/ 8 h 26"/>
                  <a:gd name="T38" fmla="*/ 60 w 62"/>
                  <a:gd name="T39" fmla="*/ 4 h 26"/>
                  <a:gd name="T40" fmla="*/ 56 w 62"/>
                  <a:gd name="T41" fmla="*/ 0 h 26"/>
                  <a:gd name="T42" fmla="*/ 52 w 62"/>
                  <a:gd name="T43" fmla="*/ 0 h 26"/>
                  <a:gd name="T44" fmla="*/ 10 w 62"/>
                  <a:gd name="T4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2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8" y="24"/>
                    </a:lnTo>
                    <a:lnTo>
                      <a:pt x="60" y="22"/>
                    </a:lnTo>
                    <a:lnTo>
                      <a:pt x="62" y="18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2" y="8"/>
                    </a:lnTo>
                    <a:lnTo>
                      <a:pt x="60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2212975" y="8097217"/>
                <a:ext cx="98425" cy="41275"/>
              </a:xfrm>
              <a:custGeom>
                <a:avLst/>
                <a:gdLst>
                  <a:gd name="T0" fmla="*/ 0 w 62"/>
                  <a:gd name="T1" fmla="*/ 12 h 26"/>
                  <a:gd name="T2" fmla="*/ 0 w 62"/>
                  <a:gd name="T3" fmla="*/ 12 h 26"/>
                  <a:gd name="T4" fmla="*/ 0 w 62"/>
                  <a:gd name="T5" fmla="*/ 18 h 26"/>
                  <a:gd name="T6" fmla="*/ 4 w 62"/>
                  <a:gd name="T7" fmla="*/ 22 h 26"/>
                  <a:gd name="T8" fmla="*/ 8 w 62"/>
                  <a:gd name="T9" fmla="*/ 24 h 26"/>
                  <a:gd name="T10" fmla="*/ 12 w 62"/>
                  <a:gd name="T11" fmla="*/ 26 h 26"/>
                  <a:gd name="T12" fmla="*/ 54 w 62"/>
                  <a:gd name="T13" fmla="*/ 26 h 26"/>
                  <a:gd name="T14" fmla="*/ 54 w 62"/>
                  <a:gd name="T15" fmla="*/ 26 h 26"/>
                  <a:gd name="T16" fmla="*/ 58 w 62"/>
                  <a:gd name="T17" fmla="*/ 24 h 26"/>
                  <a:gd name="T18" fmla="*/ 60 w 62"/>
                  <a:gd name="T19" fmla="*/ 22 h 26"/>
                  <a:gd name="T20" fmla="*/ 62 w 62"/>
                  <a:gd name="T21" fmla="*/ 18 h 26"/>
                  <a:gd name="T22" fmla="*/ 62 w 62"/>
                  <a:gd name="T23" fmla="*/ 12 h 26"/>
                  <a:gd name="T24" fmla="*/ 62 w 62"/>
                  <a:gd name="T25" fmla="*/ 12 h 26"/>
                  <a:gd name="T26" fmla="*/ 60 w 62"/>
                  <a:gd name="T27" fmla="*/ 8 h 26"/>
                  <a:gd name="T28" fmla="*/ 58 w 62"/>
                  <a:gd name="T29" fmla="*/ 4 h 26"/>
                  <a:gd name="T30" fmla="*/ 54 w 62"/>
                  <a:gd name="T31" fmla="*/ 0 h 26"/>
                  <a:gd name="T32" fmla="*/ 50 w 62"/>
                  <a:gd name="T33" fmla="*/ 0 h 26"/>
                  <a:gd name="T34" fmla="*/ 8 w 62"/>
                  <a:gd name="T35" fmla="*/ 0 h 26"/>
                  <a:gd name="T36" fmla="*/ 8 w 62"/>
                  <a:gd name="T37" fmla="*/ 0 h 26"/>
                  <a:gd name="T38" fmla="*/ 4 w 62"/>
                  <a:gd name="T39" fmla="*/ 0 h 26"/>
                  <a:gd name="T40" fmla="*/ 2 w 62"/>
                  <a:gd name="T41" fmla="*/ 4 h 26"/>
                  <a:gd name="T42" fmla="*/ 0 w 62"/>
                  <a:gd name="T43" fmla="*/ 8 h 26"/>
                  <a:gd name="T44" fmla="*/ 0 w 62"/>
                  <a:gd name="T45" fmla="*/ 12 h 26"/>
                  <a:gd name="T46" fmla="*/ 0 w 62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2" h="26">
                    <a:moveTo>
                      <a:pt x="0" y="12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8" y="24"/>
                    </a:lnTo>
                    <a:lnTo>
                      <a:pt x="60" y="22"/>
                    </a:lnTo>
                    <a:lnTo>
                      <a:pt x="62" y="18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0" y="8"/>
                    </a:lnTo>
                    <a:lnTo>
                      <a:pt x="58" y="4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2336800" y="8097217"/>
                <a:ext cx="101600" cy="41275"/>
              </a:xfrm>
              <a:custGeom>
                <a:avLst/>
                <a:gdLst>
                  <a:gd name="T0" fmla="*/ 62 w 64"/>
                  <a:gd name="T1" fmla="*/ 12 h 26"/>
                  <a:gd name="T2" fmla="*/ 62 w 64"/>
                  <a:gd name="T3" fmla="*/ 12 h 26"/>
                  <a:gd name="T4" fmla="*/ 60 w 64"/>
                  <a:gd name="T5" fmla="*/ 8 h 26"/>
                  <a:gd name="T6" fmla="*/ 58 w 64"/>
                  <a:gd name="T7" fmla="*/ 4 h 26"/>
                  <a:gd name="T8" fmla="*/ 54 w 64"/>
                  <a:gd name="T9" fmla="*/ 0 h 26"/>
                  <a:gd name="T10" fmla="*/ 48 w 64"/>
                  <a:gd name="T11" fmla="*/ 0 h 26"/>
                  <a:gd name="T12" fmla="*/ 8 w 64"/>
                  <a:gd name="T13" fmla="*/ 0 h 26"/>
                  <a:gd name="T14" fmla="*/ 8 w 64"/>
                  <a:gd name="T15" fmla="*/ 0 h 26"/>
                  <a:gd name="T16" fmla="*/ 4 w 64"/>
                  <a:gd name="T17" fmla="*/ 0 h 26"/>
                  <a:gd name="T18" fmla="*/ 2 w 64"/>
                  <a:gd name="T19" fmla="*/ 4 h 26"/>
                  <a:gd name="T20" fmla="*/ 0 w 64"/>
                  <a:gd name="T21" fmla="*/ 8 h 26"/>
                  <a:gd name="T22" fmla="*/ 0 w 64"/>
                  <a:gd name="T23" fmla="*/ 12 h 26"/>
                  <a:gd name="T24" fmla="*/ 0 w 64"/>
                  <a:gd name="T25" fmla="*/ 12 h 26"/>
                  <a:gd name="T26" fmla="*/ 2 w 64"/>
                  <a:gd name="T27" fmla="*/ 18 h 26"/>
                  <a:gd name="T28" fmla="*/ 6 w 64"/>
                  <a:gd name="T29" fmla="*/ 22 h 26"/>
                  <a:gd name="T30" fmla="*/ 10 w 64"/>
                  <a:gd name="T31" fmla="*/ 24 h 26"/>
                  <a:gd name="T32" fmla="*/ 14 w 64"/>
                  <a:gd name="T33" fmla="*/ 26 h 26"/>
                  <a:gd name="T34" fmla="*/ 56 w 64"/>
                  <a:gd name="T35" fmla="*/ 26 h 26"/>
                  <a:gd name="T36" fmla="*/ 56 w 64"/>
                  <a:gd name="T37" fmla="*/ 26 h 26"/>
                  <a:gd name="T38" fmla="*/ 60 w 64"/>
                  <a:gd name="T39" fmla="*/ 24 h 26"/>
                  <a:gd name="T40" fmla="*/ 62 w 64"/>
                  <a:gd name="T41" fmla="*/ 22 h 26"/>
                  <a:gd name="T42" fmla="*/ 64 w 64"/>
                  <a:gd name="T43" fmla="*/ 18 h 26"/>
                  <a:gd name="T44" fmla="*/ 62 w 64"/>
                  <a:gd name="T45" fmla="*/ 12 h 26"/>
                  <a:gd name="T46" fmla="*/ 62 w 64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62" y="12"/>
                    </a:moveTo>
                    <a:lnTo>
                      <a:pt x="62" y="12"/>
                    </a:lnTo>
                    <a:lnTo>
                      <a:pt x="60" y="8"/>
                    </a:lnTo>
                    <a:lnTo>
                      <a:pt x="58" y="4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4" y="26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60" y="24"/>
                    </a:lnTo>
                    <a:lnTo>
                      <a:pt x="62" y="22"/>
                    </a:lnTo>
                    <a:lnTo>
                      <a:pt x="64" y="18"/>
                    </a:lnTo>
                    <a:lnTo>
                      <a:pt x="62" y="12"/>
                    </a:lnTo>
                    <a:lnTo>
                      <a:pt x="6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2460625" y="8097217"/>
                <a:ext cx="101600" cy="41275"/>
              </a:xfrm>
              <a:custGeom>
                <a:avLst/>
                <a:gdLst>
                  <a:gd name="T0" fmla="*/ 2 w 64"/>
                  <a:gd name="T1" fmla="*/ 12 h 26"/>
                  <a:gd name="T2" fmla="*/ 2 w 64"/>
                  <a:gd name="T3" fmla="*/ 12 h 26"/>
                  <a:gd name="T4" fmla="*/ 4 w 64"/>
                  <a:gd name="T5" fmla="*/ 18 h 26"/>
                  <a:gd name="T6" fmla="*/ 8 w 64"/>
                  <a:gd name="T7" fmla="*/ 22 h 26"/>
                  <a:gd name="T8" fmla="*/ 12 w 64"/>
                  <a:gd name="T9" fmla="*/ 24 h 26"/>
                  <a:gd name="T10" fmla="*/ 16 w 64"/>
                  <a:gd name="T11" fmla="*/ 26 h 26"/>
                  <a:gd name="T12" fmla="*/ 58 w 64"/>
                  <a:gd name="T13" fmla="*/ 26 h 26"/>
                  <a:gd name="T14" fmla="*/ 58 w 64"/>
                  <a:gd name="T15" fmla="*/ 26 h 26"/>
                  <a:gd name="T16" fmla="*/ 62 w 64"/>
                  <a:gd name="T17" fmla="*/ 24 h 26"/>
                  <a:gd name="T18" fmla="*/ 64 w 64"/>
                  <a:gd name="T19" fmla="*/ 22 h 26"/>
                  <a:gd name="T20" fmla="*/ 64 w 64"/>
                  <a:gd name="T21" fmla="*/ 18 h 26"/>
                  <a:gd name="T22" fmla="*/ 64 w 64"/>
                  <a:gd name="T23" fmla="*/ 12 h 26"/>
                  <a:gd name="T24" fmla="*/ 64 w 64"/>
                  <a:gd name="T25" fmla="*/ 12 h 26"/>
                  <a:gd name="T26" fmla="*/ 62 w 64"/>
                  <a:gd name="T27" fmla="*/ 8 h 26"/>
                  <a:gd name="T28" fmla="*/ 58 w 64"/>
                  <a:gd name="T29" fmla="*/ 4 h 26"/>
                  <a:gd name="T30" fmla="*/ 54 w 64"/>
                  <a:gd name="T31" fmla="*/ 0 h 26"/>
                  <a:gd name="T32" fmla="*/ 48 w 64"/>
                  <a:gd name="T33" fmla="*/ 0 h 26"/>
                  <a:gd name="T34" fmla="*/ 8 w 64"/>
                  <a:gd name="T35" fmla="*/ 0 h 26"/>
                  <a:gd name="T36" fmla="*/ 8 w 64"/>
                  <a:gd name="T37" fmla="*/ 0 h 26"/>
                  <a:gd name="T38" fmla="*/ 4 w 64"/>
                  <a:gd name="T39" fmla="*/ 0 h 26"/>
                  <a:gd name="T40" fmla="*/ 2 w 64"/>
                  <a:gd name="T41" fmla="*/ 4 h 26"/>
                  <a:gd name="T42" fmla="*/ 0 w 64"/>
                  <a:gd name="T43" fmla="*/ 8 h 26"/>
                  <a:gd name="T44" fmla="*/ 2 w 64"/>
                  <a:gd name="T45" fmla="*/ 12 h 26"/>
                  <a:gd name="T46" fmla="*/ 2 w 64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2" y="12"/>
                    </a:moveTo>
                    <a:lnTo>
                      <a:pt x="2" y="12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6" y="26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62" y="24"/>
                    </a:lnTo>
                    <a:lnTo>
                      <a:pt x="64" y="22"/>
                    </a:lnTo>
                    <a:lnTo>
                      <a:pt x="64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2" y="8"/>
                    </a:lnTo>
                    <a:lnTo>
                      <a:pt x="58" y="4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2"/>
              <p:cNvSpPr>
                <a:spLocks/>
              </p:cNvSpPr>
              <p:nvPr/>
            </p:nvSpPr>
            <p:spPr bwMode="auto">
              <a:xfrm>
                <a:off x="1495425" y="8049592"/>
                <a:ext cx="95250" cy="31750"/>
              </a:xfrm>
              <a:custGeom>
                <a:avLst/>
                <a:gdLst>
                  <a:gd name="T0" fmla="*/ 6 w 60"/>
                  <a:gd name="T1" fmla="*/ 20 h 20"/>
                  <a:gd name="T2" fmla="*/ 46 w 60"/>
                  <a:gd name="T3" fmla="*/ 20 h 20"/>
                  <a:gd name="T4" fmla="*/ 46 w 60"/>
                  <a:gd name="T5" fmla="*/ 20 h 20"/>
                  <a:gd name="T6" fmla="*/ 50 w 60"/>
                  <a:gd name="T7" fmla="*/ 20 h 20"/>
                  <a:gd name="T8" fmla="*/ 54 w 60"/>
                  <a:gd name="T9" fmla="*/ 16 h 20"/>
                  <a:gd name="T10" fmla="*/ 58 w 60"/>
                  <a:gd name="T11" fmla="*/ 14 h 20"/>
                  <a:gd name="T12" fmla="*/ 60 w 60"/>
                  <a:gd name="T13" fmla="*/ 10 h 20"/>
                  <a:gd name="T14" fmla="*/ 60 w 60"/>
                  <a:gd name="T15" fmla="*/ 10 h 20"/>
                  <a:gd name="T16" fmla="*/ 60 w 60"/>
                  <a:gd name="T17" fmla="*/ 6 h 20"/>
                  <a:gd name="T18" fmla="*/ 58 w 60"/>
                  <a:gd name="T19" fmla="*/ 4 h 20"/>
                  <a:gd name="T20" fmla="*/ 56 w 60"/>
                  <a:gd name="T21" fmla="*/ 0 h 20"/>
                  <a:gd name="T22" fmla="*/ 52 w 60"/>
                  <a:gd name="T23" fmla="*/ 0 h 20"/>
                  <a:gd name="T24" fmla="*/ 14 w 60"/>
                  <a:gd name="T25" fmla="*/ 0 h 20"/>
                  <a:gd name="T26" fmla="*/ 14 w 60"/>
                  <a:gd name="T27" fmla="*/ 0 h 20"/>
                  <a:gd name="T28" fmla="*/ 10 w 60"/>
                  <a:gd name="T29" fmla="*/ 0 h 20"/>
                  <a:gd name="T30" fmla="*/ 6 w 60"/>
                  <a:gd name="T31" fmla="*/ 4 h 20"/>
                  <a:gd name="T32" fmla="*/ 2 w 60"/>
                  <a:gd name="T33" fmla="*/ 6 h 20"/>
                  <a:gd name="T34" fmla="*/ 0 w 60"/>
                  <a:gd name="T35" fmla="*/ 10 h 20"/>
                  <a:gd name="T36" fmla="*/ 0 w 60"/>
                  <a:gd name="T37" fmla="*/ 10 h 20"/>
                  <a:gd name="T38" fmla="*/ 0 w 60"/>
                  <a:gd name="T39" fmla="*/ 14 h 20"/>
                  <a:gd name="T40" fmla="*/ 0 w 60"/>
                  <a:gd name="T41" fmla="*/ 16 h 20"/>
                  <a:gd name="T42" fmla="*/ 4 w 60"/>
                  <a:gd name="T43" fmla="*/ 20 h 20"/>
                  <a:gd name="T44" fmla="*/ 6 w 60"/>
                  <a:gd name="T45" fmla="*/ 20 h 20"/>
                  <a:gd name="T46" fmla="*/ 6 w 60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20">
                    <a:moveTo>
                      <a:pt x="6" y="20"/>
                    </a:moveTo>
                    <a:lnTo>
                      <a:pt x="46" y="20"/>
                    </a:lnTo>
                    <a:lnTo>
                      <a:pt x="46" y="20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8" y="14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6"/>
                    </a:lnTo>
                    <a:lnTo>
                      <a:pt x="58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6" y="20"/>
                    </a:lnTo>
                    <a:lnTo>
                      <a:pt x="6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3"/>
              <p:cNvSpPr>
                <a:spLocks/>
              </p:cNvSpPr>
              <p:nvPr/>
            </p:nvSpPr>
            <p:spPr bwMode="auto">
              <a:xfrm>
                <a:off x="1612900" y="8049592"/>
                <a:ext cx="95250" cy="31750"/>
              </a:xfrm>
              <a:custGeom>
                <a:avLst/>
                <a:gdLst>
                  <a:gd name="T0" fmla="*/ 8 w 60"/>
                  <a:gd name="T1" fmla="*/ 20 h 20"/>
                  <a:gd name="T2" fmla="*/ 46 w 60"/>
                  <a:gd name="T3" fmla="*/ 20 h 20"/>
                  <a:gd name="T4" fmla="*/ 46 w 60"/>
                  <a:gd name="T5" fmla="*/ 20 h 20"/>
                  <a:gd name="T6" fmla="*/ 50 w 60"/>
                  <a:gd name="T7" fmla="*/ 20 h 20"/>
                  <a:gd name="T8" fmla="*/ 54 w 60"/>
                  <a:gd name="T9" fmla="*/ 16 h 20"/>
                  <a:gd name="T10" fmla="*/ 58 w 60"/>
                  <a:gd name="T11" fmla="*/ 14 h 20"/>
                  <a:gd name="T12" fmla="*/ 58 w 60"/>
                  <a:gd name="T13" fmla="*/ 10 h 20"/>
                  <a:gd name="T14" fmla="*/ 58 w 60"/>
                  <a:gd name="T15" fmla="*/ 10 h 20"/>
                  <a:gd name="T16" fmla="*/ 60 w 60"/>
                  <a:gd name="T17" fmla="*/ 6 h 20"/>
                  <a:gd name="T18" fmla="*/ 58 w 60"/>
                  <a:gd name="T19" fmla="*/ 4 h 20"/>
                  <a:gd name="T20" fmla="*/ 56 w 60"/>
                  <a:gd name="T21" fmla="*/ 0 h 20"/>
                  <a:gd name="T22" fmla="*/ 52 w 60"/>
                  <a:gd name="T23" fmla="*/ 0 h 20"/>
                  <a:gd name="T24" fmla="*/ 14 w 60"/>
                  <a:gd name="T25" fmla="*/ 0 h 20"/>
                  <a:gd name="T26" fmla="*/ 14 w 60"/>
                  <a:gd name="T27" fmla="*/ 0 h 20"/>
                  <a:gd name="T28" fmla="*/ 10 w 60"/>
                  <a:gd name="T29" fmla="*/ 0 h 20"/>
                  <a:gd name="T30" fmla="*/ 6 w 60"/>
                  <a:gd name="T31" fmla="*/ 4 h 20"/>
                  <a:gd name="T32" fmla="*/ 2 w 60"/>
                  <a:gd name="T33" fmla="*/ 6 h 20"/>
                  <a:gd name="T34" fmla="*/ 0 w 60"/>
                  <a:gd name="T35" fmla="*/ 10 h 20"/>
                  <a:gd name="T36" fmla="*/ 0 w 60"/>
                  <a:gd name="T37" fmla="*/ 10 h 20"/>
                  <a:gd name="T38" fmla="*/ 0 w 60"/>
                  <a:gd name="T39" fmla="*/ 14 h 20"/>
                  <a:gd name="T40" fmla="*/ 0 w 60"/>
                  <a:gd name="T41" fmla="*/ 16 h 20"/>
                  <a:gd name="T42" fmla="*/ 4 w 60"/>
                  <a:gd name="T43" fmla="*/ 20 h 20"/>
                  <a:gd name="T44" fmla="*/ 8 w 60"/>
                  <a:gd name="T45" fmla="*/ 20 h 20"/>
                  <a:gd name="T46" fmla="*/ 8 w 60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20">
                    <a:moveTo>
                      <a:pt x="8" y="20"/>
                    </a:moveTo>
                    <a:lnTo>
                      <a:pt x="46" y="20"/>
                    </a:lnTo>
                    <a:lnTo>
                      <a:pt x="46" y="20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8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60" y="6"/>
                    </a:lnTo>
                    <a:lnTo>
                      <a:pt x="58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4"/>
              <p:cNvSpPr>
                <a:spLocks/>
              </p:cNvSpPr>
              <p:nvPr/>
            </p:nvSpPr>
            <p:spPr bwMode="auto">
              <a:xfrm>
                <a:off x="1730375" y="8049592"/>
                <a:ext cx="92075" cy="31750"/>
              </a:xfrm>
              <a:custGeom>
                <a:avLst/>
                <a:gdLst>
                  <a:gd name="T0" fmla="*/ 8 w 58"/>
                  <a:gd name="T1" fmla="*/ 20 h 20"/>
                  <a:gd name="T2" fmla="*/ 46 w 58"/>
                  <a:gd name="T3" fmla="*/ 20 h 20"/>
                  <a:gd name="T4" fmla="*/ 46 w 58"/>
                  <a:gd name="T5" fmla="*/ 20 h 20"/>
                  <a:gd name="T6" fmla="*/ 50 w 58"/>
                  <a:gd name="T7" fmla="*/ 20 h 20"/>
                  <a:gd name="T8" fmla="*/ 54 w 58"/>
                  <a:gd name="T9" fmla="*/ 16 h 20"/>
                  <a:gd name="T10" fmla="*/ 56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8 w 58"/>
                  <a:gd name="T17" fmla="*/ 6 h 20"/>
                  <a:gd name="T18" fmla="*/ 56 w 58"/>
                  <a:gd name="T19" fmla="*/ 4 h 20"/>
                  <a:gd name="T20" fmla="*/ 54 w 58"/>
                  <a:gd name="T21" fmla="*/ 0 h 20"/>
                  <a:gd name="T22" fmla="*/ 50 w 58"/>
                  <a:gd name="T23" fmla="*/ 0 h 20"/>
                  <a:gd name="T24" fmla="*/ 12 w 58"/>
                  <a:gd name="T25" fmla="*/ 0 h 20"/>
                  <a:gd name="T26" fmla="*/ 12 w 58"/>
                  <a:gd name="T27" fmla="*/ 0 h 20"/>
                  <a:gd name="T28" fmla="*/ 8 w 58"/>
                  <a:gd name="T29" fmla="*/ 0 h 20"/>
                  <a:gd name="T30" fmla="*/ 4 w 58"/>
                  <a:gd name="T31" fmla="*/ 4 h 20"/>
                  <a:gd name="T32" fmla="*/ 2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0 w 58"/>
                  <a:gd name="T39" fmla="*/ 14 h 20"/>
                  <a:gd name="T40" fmla="*/ 2 w 58"/>
                  <a:gd name="T41" fmla="*/ 16 h 20"/>
                  <a:gd name="T42" fmla="*/ 4 w 58"/>
                  <a:gd name="T43" fmla="*/ 20 h 20"/>
                  <a:gd name="T44" fmla="*/ 8 w 58"/>
                  <a:gd name="T45" fmla="*/ 20 h 20"/>
                  <a:gd name="T46" fmla="*/ 8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8" y="20"/>
                    </a:moveTo>
                    <a:lnTo>
                      <a:pt x="46" y="20"/>
                    </a:lnTo>
                    <a:lnTo>
                      <a:pt x="46" y="20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6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6" y="4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5"/>
              <p:cNvSpPr>
                <a:spLocks/>
              </p:cNvSpPr>
              <p:nvPr/>
            </p:nvSpPr>
            <p:spPr bwMode="auto">
              <a:xfrm>
                <a:off x="1847850" y="8049592"/>
                <a:ext cx="92075" cy="31750"/>
              </a:xfrm>
              <a:custGeom>
                <a:avLst/>
                <a:gdLst>
                  <a:gd name="T0" fmla="*/ 8 w 58"/>
                  <a:gd name="T1" fmla="*/ 20 h 20"/>
                  <a:gd name="T2" fmla="*/ 46 w 58"/>
                  <a:gd name="T3" fmla="*/ 20 h 20"/>
                  <a:gd name="T4" fmla="*/ 46 w 58"/>
                  <a:gd name="T5" fmla="*/ 20 h 20"/>
                  <a:gd name="T6" fmla="*/ 50 w 58"/>
                  <a:gd name="T7" fmla="*/ 20 h 20"/>
                  <a:gd name="T8" fmla="*/ 54 w 58"/>
                  <a:gd name="T9" fmla="*/ 16 h 20"/>
                  <a:gd name="T10" fmla="*/ 56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8 w 58"/>
                  <a:gd name="T17" fmla="*/ 6 h 20"/>
                  <a:gd name="T18" fmla="*/ 56 w 58"/>
                  <a:gd name="T19" fmla="*/ 4 h 20"/>
                  <a:gd name="T20" fmla="*/ 52 w 58"/>
                  <a:gd name="T21" fmla="*/ 0 h 20"/>
                  <a:gd name="T22" fmla="*/ 50 w 58"/>
                  <a:gd name="T23" fmla="*/ 0 h 20"/>
                  <a:gd name="T24" fmla="*/ 12 w 58"/>
                  <a:gd name="T25" fmla="*/ 0 h 20"/>
                  <a:gd name="T26" fmla="*/ 12 w 58"/>
                  <a:gd name="T27" fmla="*/ 0 h 20"/>
                  <a:gd name="T28" fmla="*/ 8 w 58"/>
                  <a:gd name="T29" fmla="*/ 0 h 20"/>
                  <a:gd name="T30" fmla="*/ 4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0 w 58"/>
                  <a:gd name="T39" fmla="*/ 14 h 20"/>
                  <a:gd name="T40" fmla="*/ 2 w 58"/>
                  <a:gd name="T41" fmla="*/ 16 h 20"/>
                  <a:gd name="T42" fmla="*/ 4 w 58"/>
                  <a:gd name="T43" fmla="*/ 20 h 20"/>
                  <a:gd name="T44" fmla="*/ 8 w 58"/>
                  <a:gd name="T45" fmla="*/ 20 h 20"/>
                  <a:gd name="T46" fmla="*/ 8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8" y="20"/>
                    </a:moveTo>
                    <a:lnTo>
                      <a:pt x="46" y="20"/>
                    </a:lnTo>
                    <a:lnTo>
                      <a:pt x="46" y="20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6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6" y="4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6"/>
              <p:cNvSpPr>
                <a:spLocks/>
              </p:cNvSpPr>
              <p:nvPr/>
            </p:nvSpPr>
            <p:spPr bwMode="auto">
              <a:xfrm>
                <a:off x="1965325" y="8049592"/>
                <a:ext cx="92075" cy="31750"/>
              </a:xfrm>
              <a:custGeom>
                <a:avLst/>
                <a:gdLst>
                  <a:gd name="T0" fmla="*/ 8 w 58"/>
                  <a:gd name="T1" fmla="*/ 20 h 20"/>
                  <a:gd name="T2" fmla="*/ 48 w 58"/>
                  <a:gd name="T3" fmla="*/ 20 h 20"/>
                  <a:gd name="T4" fmla="*/ 48 w 58"/>
                  <a:gd name="T5" fmla="*/ 20 h 20"/>
                  <a:gd name="T6" fmla="*/ 52 w 58"/>
                  <a:gd name="T7" fmla="*/ 20 h 20"/>
                  <a:gd name="T8" fmla="*/ 54 w 58"/>
                  <a:gd name="T9" fmla="*/ 16 h 20"/>
                  <a:gd name="T10" fmla="*/ 56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8 w 58"/>
                  <a:gd name="T17" fmla="*/ 6 h 20"/>
                  <a:gd name="T18" fmla="*/ 54 w 58"/>
                  <a:gd name="T19" fmla="*/ 4 h 20"/>
                  <a:gd name="T20" fmla="*/ 52 w 58"/>
                  <a:gd name="T21" fmla="*/ 0 h 20"/>
                  <a:gd name="T22" fmla="*/ 48 w 58"/>
                  <a:gd name="T23" fmla="*/ 0 h 20"/>
                  <a:gd name="T24" fmla="*/ 10 w 58"/>
                  <a:gd name="T25" fmla="*/ 0 h 20"/>
                  <a:gd name="T26" fmla="*/ 10 w 58"/>
                  <a:gd name="T27" fmla="*/ 0 h 20"/>
                  <a:gd name="T28" fmla="*/ 6 w 58"/>
                  <a:gd name="T29" fmla="*/ 0 h 20"/>
                  <a:gd name="T30" fmla="*/ 2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0 w 58"/>
                  <a:gd name="T39" fmla="*/ 14 h 20"/>
                  <a:gd name="T40" fmla="*/ 2 w 58"/>
                  <a:gd name="T41" fmla="*/ 16 h 20"/>
                  <a:gd name="T42" fmla="*/ 4 w 58"/>
                  <a:gd name="T43" fmla="*/ 20 h 20"/>
                  <a:gd name="T44" fmla="*/ 8 w 58"/>
                  <a:gd name="T45" fmla="*/ 20 h 20"/>
                  <a:gd name="T46" fmla="*/ 8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8" y="20"/>
                    </a:moveTo>
                    <a:lnTo>
                      <a:pt x="48" y="20"/>
                    </a:lnTo>
                    <a:lnTo>
                      <a:pt x="48" y="20"/>
                    </a:lnTo>
                    <a:lnTo>
                      <a:pt x="52" y="20"/>
                    </a:lnTo>
                    <a:lnTo>
                      <a:pt x="54" y="16"/>
                    </a:lnTo>
                    <a:lnTo>
                      <a:pt x="56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4" y="4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7"/>
              <p:cNvSpPr>
                <a:spLocks/>
              </p:cNvSpPr>
              <p:nvPr/>
            </p:nvSpPr>
            <p:spPr bwMode="auto">
              <a:xfrm>
                <a:off x="2079625" y="8049592"/>
                <a:ext cx="95250" cy="31750"/>
              </a:xfrm>
              <a:custGeom>
                <a:avLst/>
                <a:gdLst>
                  <a:gd name="T0" fmla="*/ 10 w 60"/>
                  <a:gd name="T1" fmla="*/ 20 h 20"/>
                  <a:gd name="T2" fmla="*/ 50 w 60"/>
                  <a:gd name="T3" fmla="*/ 20 h 20"/>
                  <a:gd name="T4" fmla="*/ 50 w 60"/>
                  <a:gd name="T5" fmla="*/ 20 h 20"/>
                  <a:gd name="T6" fmla="*/ 54 w 60"/>
                  <a:gd name="T7" fmla="*/ 20 h 20"/>
                  <a:gd name="T8" fmla="*/ 56 w 60"/>
                  <a:gd name="T9" fmla="*/ 16 h 20"/>
                  <a:gd name="T10" fmla="*/ 58 w 60"/>
                  <a:gd name="T11" fmla="*/ 14 h 20"/>
                  <a:gd name="T12" fmla="*/ 60 w 60"/>
                  <a:gd name="T13" fmla="*/ 10 h 20"/>
                  <a:gd name="T14" fmla="*/ 60 w 60"/>
                  <a:gd name="T15" fmla="*/ 10 h 20"/>
                  <a:gd name="T16" fmla="*/ 58 w 60"/>
                  <a:gd name="T17" fmla="*/ 6 h 20"/>
                  <a:gd name="T18" fmla="*/ 56 w 60"/>
                  <a:gd name="T19" fmla="*/ 4 h 20"/>
                  <a:gd name="T20" fmla="*/ 52 w 60"/>
                  <a:gd name="T21" fmla="*/ 0 h 20"/>
                  <a:gd name="T22" fmla="*/ 48 w 60"/>
                  <a:gd name="T23" fmla="*/ 0 h 20"/>
                  <a:gd name="T24" fmla="*/ 10 w 60"/>
                  <a:gd name="T25" fmla="*/ 0 h 20"/>
                  <a:gd name="T26" fmla="*/ 10 w 60"/>
                  <a:gd name="T27" fmla="*/ 0 h 20"/>
                  <a:gd name="T28" fmla="*/ 6 w 60"/>
                  <a:gd name="T29" fmla="*/ 0 h 20"/>
                  <a:gd name="T30" fmla="*/ 4 w 60"/>
                  <a:gd name="T31" fmla="*/ 4 h 20"/>
                  <a:gd name="T32" fmla="*/ 2 w 60"/>
                  <a:gd name="T33" fmla="*/ 6 h 20"/>
                  <a:gd name="T34" fmla="*/ 0 w 60"/>
                  <a:gd name="T35" fmla="*/ 10 h 20"/>
                  <a:gd name="T36" fmla="*/ 0 w 60"/>
                  <a:gd name="T37" fmla="*/ 10 h 20"/>
                  <a:gd name="T38" fmla="*/ 2 w 60"/>
                  <a:gd name="T39" fmla="*/ 14 h 20"/>
                  <a:gd name="T40" fmla="*/ 4 w 60"/>
                  <a:gd name="T41" fmla="*/ 16 h 20"/>
                  <a:gd name="T42" fmla="*/ 6 w 60"/>
                  <a:gd name="T43" fmla="*/ 20 h 20"/>
                  <a:gd name="T44" fmla="*/ 10 w 60"/>
                  <a:gd name="T45" fmla="*/ 20 h 20"/>
                  <a:gd name="T46" fmla="*/ 10 w 60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20">
                    <a:moveTo>
                      <a:pt x="10" y="20"/>
                    </a:moveTo>
                    <a:lnTo>
                      <a:pt x="50" y="20"/>
                    </a:lnTo>
                    <a:lnTo>
                      <a:pt x="50" y="20"/>
                    </a:lnTo>
                    <a:lnTo>
                      <a:pt x="54" y="20"/>
                    </a:lnTo>
                    <a:lnTo>
                      <a:pt x="56" y="16"/>
                    </a:lnTo>
                    <a:lnTo>
                      <a:pt x="58" y="14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8" y="6"/>
                    </a:lnTo>
                    <a:lnTo>
                      <a:pt x="56" y="4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8"/>
              <p:cNvSpPr>
                <a:spLocks/>
              </p:cNvSpPr>
              <p:nvPr/>
            </p:nvSpPr>
            <p:spPr bwMode="auto">
              <a:xfrm>
                <a:off x="2197100" y="8049592"/>
                <a:ext cx="92075" cy="31750"/>
              </a:xfrm>
              <a:custGeom>
                <a:avLst/>
                <a:gdLst>
                  <a:gd name="T0" fmla="*/ 12 w 58"/>
                  <a:gd name="T1" fmla="*/ 20 h 20"/>
                  <a:gd name="T2" fmla="*/ 50 w 58"/>
                  <a:gd name="T3" fmla="*/ 20 h 20"/>
                  <a:gd name="T4" fmla="*/ 50 w 58"/>
                  <a:gd name="T5" fmla="*/ 20 h 20"/>
                  <a:gd name="T6" fmla="*/ 54 w 58"/>
                  <a:gd name="T7" fmla="*/ 20 h 20"/>
                  <a:gd name="T8" fmla="*/ 56 w 58"/>
                  <a:gd name="T9" fmla="*/ 16 h 20"/>
                  <a:gd name="T10" fmla="*/ 58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8 w 58"/>
                  <a:gd name="T17" fmla="*/ 6 h 20"/>
                  <a:gd name="T18" fmla="*/ 56 w 58"/>
                  <a:gd name="T19" fmla="*/ 4 h 20"/>
                  <a:gd name="T20" fmla="*/ 52 w 58"/>
                  <a:gd name="T21" fmla="*/ 0 h 20"/>
                  <a:gd name="T22" fmla="*/ 48 w 58"/>
                  <a:gd name="T23" fmla="*/ 0 h 20"/>
                  <a:gd name="T24" fmla="*/ 10 w 58"/>
                  <a:gd name="T25" fmla="*/ 0 h 20"/>
                  <a:gd name="T26" fmla="*/ 10 w 58"/>
                  <a:gd name="T27" fmla="*/ 0 h 20"/>
                  <a:gd name="T28" fmla="*/ 6 w 58"/>
                  <a:gd name="T29" fmla="*/ 0 h 20"/>
                  <a:gd name="T30" fmla="*/ 2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2 w 58"/>
                  <a:gd name="T39" fmla="*/ 14 h 20"/>
                  <a:gd name="T40" fmla="*/ 4 w 58"/>
                  <a:gd name="T41" fmla="*/ 16 h 20"/>
                  <a:gd name="T42" fmla="*/ 8 w 58"/>
                  <a:gd name="T43" fmla="*/ 20 h 20"/>
                  <a:gd name="T44" fmla="*/ 12 w 58"/>
                  <a:gd name="T45" fmla="*/ 20 h 20"/>
                  <a:gd name="T46" fmla="*/ 12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12" y="20"/>
                    </a:moveTo>
                    <a:lnTo>
                      <a:pt x="50" y="20"/>
                    </a:lnTo>
                    <a:lnTo>
                      <a:pt x="50" y="20"/>
                    </a:lnTo>
                    <a:lnTo>
                      <a:pt x="54" y="20"/>
                    </a:lnTo>
                    <a:lnTo>
                      <a:pt x="56" y="16"/>
                    </a:lnTo>
                    <a:lnTo>
                      <a:pt x="58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6" y="4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29"/>
              <p:cNvSpPr>
                <a:spLocks/>
              </p:cNvSpPr>
              <p:nvPr/>
            </p:nvSpPr>
            <p:spPr bwMode="auto">
              <a:xfrm>
                <a:off x="2314575" y="8049592"/>
                <a:ext cx="92075" cy="31750"/>
              </a:xfrm>
              <a:custGeom>
                <a:avLst/>
                <a:gdLst>
                  <a:gd name="T0" fmla="*/ 12 w 58"/>
                  <a:gd name="T1" fmla="*/ 20 h 20"/>
                  <a:gd name="T2" fmla="*/ 50 w 58"/>
                  <a:gd name="T3" fmla="*/ 20 h 20"/>
                  <a:gd name="T4" fmla="*/ 50 w 58"/>
                  <a:gd name="T5" fmla="*/ 20 h 20"/>
                  <a:gd name="T6" fmla="*/ 54 w 58"/>
                  <a:gd name="T7" fmla="*/ 20 h 20"/>
                  <a:gd name="T8" fmla="*/ 58 w 58"/>
                  <a:gd name="T9" fmla="*/ 16 h 20"/>
                  <a:gd name="T10" fmla="*/ 58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6 w 58"/>
                  <a:gd name="T17" fmla="*/ 6 h 20"/>
                  <a:gd name="T18" fmla="*/ 54 w 58"/>
                  <a:gd name="T19" fmla="*/ 4 h 20"/>
                  <a:gd name="T20" fmla="*/ 50 w 58"/>
                  <a:gd name="T21" fmla="*/ 0 h 20"/>
                  <a:gd name="T22" fmla="*/ 46 w 58"/>
                  <a:gd name="T23" fmla="*/ 0 h 20"/>
                  <a:gd name="T24" fmla="*/ 8 w 58"/>
                  <a:gd name="T25" fmla="*/ 0 h 20"/>
                  <a:gd name="T26" fmla="*/ 8 w 58"/>
                  <a:gd name="T27" fmla="*/ 0 h 20"/>
                  <a:gd name="T28" fmla="*/ 4 w 58"/>
                  <a:gd name="T29" fmla="*/ 0 h 20"/>
                  <a:gd name="T30" fmla="*/ 2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2 w 58"/>
                  <a:gd name="T39" fmla="*/ 14 h 20"/>
                  <a:gd name="T40" fmla="*/ 4 w 58"/>
                  <a:gd name="T41" fmla="*/ 16 h 20"/>
                  <a:gd name="T42" fmla="*/ 8 w 58"/>
                  <a:gd name="T43" fmla="*/ 20 h 20"/>
                  <a:gd name="T44" fmla="*/ 12 w 58"/>
                  <a:gd name="T45" fmla="*/ 20 h 20"/>
                  <a:gd name="T46" fmla="*/ 12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12" y="20"/>
                    </a:moveTo>
                    <a:lnTo>
                      <a:pt x="50" y="20"/>
                    </a:lnTo>
                    <a:lnTo>
                      <a:pt x="50" y="20"/>
                    </a:lnTo>
                    <a:lnTo>
                      <a:pt x="54" y="20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6" y="6"/>
                    </a:lnTo>
                    <a:lnTo>
                      <a:pt x="54" y="4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30"/>
              <p:cNvSpPr>
                <a:spLocks/>
              </p:cNvSpPr>
              <p:nvPr/>
            </p:nvSpPr>
            <p:spPr bwMode="auto">
              <a:xfrm>
                <a:off x="2432050" y="8049592"/>
                <a:ext cx="92075" cy="31750"/>
              </a:xfrm>
              <a:custGeom>
                <a:avLst/>
                <a:gdLst>
                  <a:gd name="T0" fmla="*/ 12 w 58"/>
                  <a:gd name="T1" fmla="*/ 20 h 20"/>
                  <a:gd name="T2" fmla="*/ 52 w 58"/>
                  <a:gd name="T3" fmla="*/ 20 h 20"/>
                  <a:gd name="T4" fmla="*/ 52 w 58"/>
                  <a:gd name="T5" fmla="*/ 20 h 20"/>
                  <a:gd name="T6" fmla="*/ 54 w 58"/>
                  <a:gd name="T7" fmla="*/ 20 h 20"/>
                  <a:gd name="T8" fmla="*/ 58 w 58"/>
                  <a:gd name="T9" fmla="*/ 16 h 20"/>
                  <a:gd name="T10" fmla="*/ 58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6 w 58"/>
                  <a:gd name="T17" fmla="*/ 6 h 20"/>
                  <a:gd name="T18" fmla="*/ 54 w 58"/>
                  <a:gd name="T19" fmla="*/ 4 h 20"/>
                  <a:gd name="T20" fmla="*/ 50 w 58"/>
                  <a:gd name="T21" fmla="*/ 0 h 20"/>
                  <a:gd name="T22" fmla="*/ 46 w 58"/>
                  <a:gd name="T23" fmla="*/ 0 h 20"/>
                  <a:gd name="T24" fmla="*/ 8 w 58"/>
                  <a:gd name="T25" fmla="*/ 0 h 20"/>
                  <a:gd name="T26" fmla="*/ 8 w 58"/>
                  <a:gd name="T27" fmla="*/ 0 h 20"/>
                  <a:gd name="T28" fmla="*/ 4 w 58"/>
                  <a:gd name="T29" fmla="*/ 0 h 20"/>
                  <a:gd name="T30" fmla="*/ 0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2 w 58"/>
                  <a:gd name="T39" fmla="*/ 14 h 20"/>
                  <a:gd name="T40" fmla="*/ 4 w 58"/>
                  <a:gd name="T41" fmla="*/ 16 h 20"/>
                  <a:gd name="T42" fmla="*/ 8 w 58"/>
                  <a:gd name="T43" fmla="*/ 20 h 20"/>
                  <a:gd name="T44" fmla="*/ 12 w 58"/>
                  <a:gd name="T45" fmla="*/ 20 h 20"/>
                  <a:gd name="T46" fmla="*/ 12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12" y="20"/>
                    </a:moveTo>
                    <a:lnTo>
                      <a:pt x="52" y="20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6" y="6"/>
                    </a:lnTo>
                    <a:lnTo>
                      <a:pt x="54" y="4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1406525" y="8151192"/>
                <a:ext cx="107950" cy="53975"/>
              </a:xfrm>
              <a:custGeom>
                <a:avLst/>
                <a:gdLst>
                  <a:gd name="T0" fmla="*/ 64 w 68"/>
                  <a:gd name="T1" fmla="*/ 0 h 34"/>
                  <a:gd name="T2" fmla="*/ 22 w 68"/>
                  <a:gd name="T3" fmla="*/ 0 h 34"/>
                  <a:gd name="T4" fmla="*/ 22 w 68"/>
                  <a:gd name="T5" fmla="*/ 0 h 34"/>
                  <a:gd name="T6" fmla="*/ 18 w 68"/>
                  <a:gd name="T7" fmla="*/ 2 h 34"/>
                  <a:gd name="T8" fmla="*/ 12 w 68"/>
                  <a:gd name="T9" fmla="*/ 6 h 34"/>
                  <a:gd name="T10" fmla="*/ 8 w 68"/>
                  <a:gd name="T11" fmla="*/ 10 h 34"/>
                  <a:gd name="T12" fmla="*/ 2 w 68"/>
                  <a:gd name="T13" fmla="*/ 18 h 34"/>
                  <a:gd name="T14" fmla="*/ 2 w 68"/>
                  <a:gd name="T15" fmla="*/ 18 h 34"/>
                  <a:gd name="T16" fmla="*/ 0 w 68"/>
                  <a:gd name="T17" fmla="*/ 24 h 34"/>
                  <a:gd name="T18" fmla="*/ 0 w 68"/>
                  <a:gd name="T19" fmla="*/ 30 h 34"/>
                  <a:gd name="T20" fmla="*/ 2 w 68"/>
                  <a:gd name="T21" fmla="*/ 34 h 34"/>
                  <a:gd name="T22" fmla="*/ 4 w 68"/>
                  <a:gd name="T23" fmla="*/ 34 h 34"/>
                  <a:gd name="T24" fmla="*/ 48 w 68"/>
                  <a:gd name="T25" fmla="*/ 34 h 34"/>
                  <a:gd name="T26" fmla="*/ 48 w 68"/>
                  <a:gd name="T27" fmla="*/ 34 h 34"/>
                  <a:gd name="T28" fmla="*/ 52 w 68"/>
                  <a:gd name="T29" fmla="*/ 34 h 34"/>
                  <a:gd name="T30" fmla="*/ 58 w 68"/>
                  <a:gd name="T31" fmla="*/ 30 h 34"/>
                  <a:gd name="T32" fmla="*/ 62 w 68"/>
                  <a:gd name="T33" fmla="*/ 24 h 34"/>
                  <a:gd name="T34" fmla="*/ 66 w 68"/>
                  <a:gd name="T35" fmla="*/ 18 h 34"/>
                  <a:gd name="T36" fmla="*/ 66 w 68"/>
                  <a:gd name="T37" fmla="*/ 18 h 34"/>
                  <a:gd name="T38" fmla="*/ 68 w 68"/>
                  <a:gd name="T39" fmla="*/ 10 h 34"/>
                  <a:gd name="T40" fmla="*/ 68 w 68"/>
                  <a:gd name="T41" fmla="*/ 6 h 34"/>
                  <a:gd name="T42" fmla="*/ 68 w 68"/>
                  <a:gd name="T43" fmla="*/ 2 h 34"/>
                  <a:gd name="T44" fmla="*/ 64 w 68"/>
                  <a:gd name="T45" fmla="*/ 0 h 34"/>
                  <a:gd name="T46" fmla="*/ 64 w 68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8" h="34">
                    <a:moveTo>
                      <a:pt x="64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4" y="34"/>
                    </a:lnTo>
                    <a:lnTo>
                      <a:pt x="48" y="34"/>
                    </a:lnTo>
                    <a:lnTo>
                      <a:pt x="48" y="34"/>
                    </a:lnTo>
                    <a:lnTo>
                      <a:pt x="52" y="34"/>
                    </a:lnTo>
                    <a:lnTo>
                      <a:pt x="58" y="30"/>
                    </a:lnTo>
                    <a:lnTo>
                      <a:pt x="62" y="24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8" y="10"/>
                    </a:lnTo>
                    <a:lnTo>
                      <a:pt x="68" y="6"/>
                    </a:lnTo>
                    <a:lnTo>
                      <a:pt x="68" y="2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1530350" y="8151192"/>
                <a:ext cx="107950" cy="53975"/>
              </a:xfrm>
              <a:custGeom>
                <a:avLst/>
                <a:gdLst>
                  <a:gd name="T0" fmla="*/ 62 w 68"/>
                  <a:gd name="T1" fmla="*/ 0 h 34"/>
                  <a:gd name="T2" fmla="*/ 20 w 68"/>
                  <a:gd name="T3" fmla="*/ 0 h 34"/>
                  <a:gd name="T4" fmla="*/ 20 w 68"/>
                  <a:gd name="T5" fmla="*/ 0 h 34"/>
                  <a:gd name="T6" fmla="*/ 16 w 68"/>
                  <a:gd name="T7" fmla="*/ 2 h 34"/>
                  <a:gd name="T8" fmla="*/ 10 w 68"/>
                  <a:gd name="T9" fmla="*/ 6 h 34"/>
                  <a:gd name="T10" fmla="*/ 6 w 68"/>
                  <a:gd name="T11" fmla="*/ 10 h 34"/>
                  <a:gd name="T12" fmla="*/ 2 w 68"/>
                  <a:gd name="T13" fmla="*/ 18 h 34"/>
                  <a:gd name="T14" fmla="*/ 2 w 68"/>
                  <a:gd name="T15" fmla="*/ 18 h 34"/>
                  <a:gd name="T16" fmla="*/ 0 w 68"/>
                  <a:gd name="T17" fmla="*/ 24 h 34"/>
                  <a:gd name="T18" fmla="*/ 0 w 68"/>
                  <a:gd name="T19" fmla="*/ 30 h 34"/>
                  <a:gd name="T20" fmla="*/ 2 w 68"/>
                  <a:gd name="T21" fmla="*/ 34 h 34"/>
                  <a:gd name="T22" fmla="*/ 6 w 68"/>
                  <a:gd name="T23" fmla="*/ 34 h 34"/>
                  <a:gd name="T24" fmla="*/ 48 w 68"/>
                  <a:gd name="T25" fmla="*/ 34 h 34"/>
                  <a:gd name="T26" fmla="*/ 48 w 68"/>
                  <a:gd name="T27" fmla="*/ 34 h 34"/>
                  <a:gd name="T28" fmla="*/ 54 w 68"/>
                  <a:gd name="T29" fmla="*/ 34 h 34"/>
                  <a:gd name="T30" fmla="*/ 58 w 68"/>
                  <a:gd name="T31" fmla="*/ 30 h 34"/>
                  <a:gd name="T32" fmla="*/ 62 w 68"/>
                  <a:gd name="T33" fmla="*/ 24 h 34"/>
                  <a:gd name="T34" fmla="*/ 66 w 68"/>
                  <a:gd name="T35" fmla="*/ 18 h 34"/>
                  <a:gd name="T36" fmla="*/ 66 w 68"/>
                  <a:gd name="T37" fmla="*/ 18 h 34"/>
                  <a:gd name="T38" fmla="*/ 68 w 68"/>
                  <a:gd name="T39" fmla="*/ 10 h 34"/>
                  <a:gd name="T40" fmla="*/ 68 w 68"/>
                  <a:gd name="T41" fmla="*/ 6 h 34"/>
                  <a:gd name="T42" fmla="*/ 66 w 68"/>
                  <a:gd name="T43" fmla="*/ 2 h 34"/>
                  <a:gd name="T44" fmla="*/ 62 w 68"/>
                  <a:gd name="T45" fmla="*/ 0 h 34"/>
                  <a:gd name="T46" fmla="*/ 62 w 68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8" h="34">
                    <a:moveTo>
                      <a:pt x="62" y="0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6" y="34"/>
                    </a:lnTo>
                    <a:lnTo>
                      <a:pt x="48" y="34"/>
                    </a:lnTo>
                    <a:lnTo>
                      <a:pt x="48" y="34"/>
                    </a:lnTo>
                    <a:lnTo>
                      <a:pt x="54" y="34"/>
                    </a:lnTo>
                    <a:lnTo>
                      <a:pt x="58" y="30"/>
                    </a:lnTo>
                    <a:lnTo>
                      <a:pt x="62" y="24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8" y="10"/>
                    </a:lnTo>
                    <a:lnTo>
                      <a:pt x="68" y="6"/>
                    </a:lnTo>
                    <a:lnTo>
                      <a:pt x="66" y="2"/>
                    </a:lnTo>
                    <a:lnTo>
                      <a:pt x="62" y="0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1654175" y="8151192"/>
                <a:ext cx="104775" cy="53975"/>
              </a:xfrm>
              <a:custGeom>
                <a:avLst/>
                <a:gdLst>
                  <a:gd name="T0" fmla="*/ 60 w 66"/>
                  <a:gd name="T1" fmla="*/ 0 h 34"/>
                  <a:gd name="T2" fmla="*/ 18 w 66"/>
                  <a:gd name="T3" fmla="*/ 0 h 34"/>
                  <a:gd name="T4" fmla="*/ 18 w 66"/>
                  <a:gd name="T5" fmla="*/ 0 h 34"/>
                  <a:gd name="T6" fmla="*/ 14 w 66"/>
                  <a:gd name="T7" fmla="*/ 2 h 34"/>
                  <a:gd name="T8" fmla="*/ 10 w 66"/>
                  <a:gd name="T9" fmla="*/ 6 h 34"/>
                  <a:gd name="T10" fmla="*/ 4 w 66"/>
                  <a:gd name="T11" fmla="*/ 10 h 34"/>
                  <a:gd name="T12" fmla="*/ 2 w 66"/>
                  <a:gd name="T13" fmla="*/ 18 h 34"/>
                  <a:gd name="T14" fmla="*/ 2 w 66"/>
                  <a:gd name="T15" fmla="*/ 18 h 34"/>
                  <a:gd name="T16" fmla="*/ 0 w 66"/>
                  <a:gd name="T17" fmla="*/ 24 h 34"/>
                  <a:gd name="T18" fmla="*/ 0 w 66"/>
                  <a:gd name="T19" fmla="*/ 30 h 34"/>
                  <a:gd name="T20" fmla="*/ 4 w 66"/>
                  <a:gd name="T21" fmla="*/ 34 h 34"/>
                  <a:gd name="T22" fmla="*/ 8 w 66"/>
                  <a:gd name="T23" fmla="*/ 34 h 34"/>
                  <a:gd name="T24" fmla="*/ 50 w 66"/>
                  <a:gd name="T25" fmla="*/ 34 h 34"/>
                  <a:gd name="T26" fmla="*/ 50 w 66"/>
                  <a:gd name="T27" fmla="*/ 34 h 34"/>
                  <a:gd name="T28" fmla="*/ 54 w 66"/>
                  <a:gd name="T29" fmla="*/ 34 h 34"/>
                  <a:gd name="T30" fmla="*/ 60 w 66"/>
                  <a:gd name="T31" fmla="*/ 30 h 34"/>
                  <a:gd name="T32" fmla="*/ 62 w 66"/>
                  <a:gd name="T33" fmla="*/ 24 h 34"/>
                  <a:gd name="T34" fmla="*/ 66 w 66"/>
                  <a:gd name="T35" fmla="*/ 18 h 34"/>
                  <a:gd name="T36" fmla="*/ 66 w 66"/>
                  <a:gd name="T37" fmla="*/ 18 h 34"/>
                  <a:gd name="T38" fmla="*/ 66 w 66"/>
                  <a:gd name="T39" fmla="*/ 10 h 34"/>
                  <a:gd name="T40" fmla="*/ 66 w 66"/>
                  <a:gd name="T41" fmla="*/ 6 h 34"/>
                  <a:gd name="T42" fmla="*/ 64 w 66"/>
                  <a:gd name="T43" fmla="*/ 2 h 34"/>
                  <a:gd name="T44" fmla="*/ 60 w 66"/>
                  <a:gd name="T45" fmla="*/ 0 h 34"/>
                  <a:gd name="T46" fmla="*/ 60 w 66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34">
                    <a:moveTo>
                      <a:pt x="60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0" y="6"/>
                    </a:lnTo>
                    <a:lnTo>
                      <a:pt x="4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4" y="34"/>
                    </a:lnTo>
                    <a:lnTo>
                      <a:pt x="8" y="34"/>
                    </a:lnTo>
                    <a:lnTo>
                      <a:pt x="50" y="34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60" y="30"/>
                    </a:lnTo>
                    <a:lnTo>
                      <a:pt x="62" y="24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6" y="10"/>
                    </a:lnTo>
                    <a:lnTo>
                      <a:pt x="66" y="6"/>
                    </a:lnTo>
                    <a:lnTo>
                      <a:pt x="64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2384425" y="8151192"/>
                <a:ext cx="104775" cy="53975"/>
              </a:xfrm>
              <a:custGeom>
                <a:avLst/>
                <a:gdLst>
                  <a:gd name="T0" fmla="*/ 48 w 66"/>
                  <a:gd name="T1" fmla="*/ 0 h 34"/>
                  <a:gd name="T2" fmla="*/ 8 w 66"/>
                  <a:gd name="T3" fmla="*/ 0 h 34"/>
                  <a:gd name="T4" fmla="*/ 8 w 66"/>
                  <a:gd name="T5" fmla="*/ 0 h 34"/>
                  <a:gd name="T6" fmla="*/ 4 w 66"/>
                  <a:gd name="T7" fmla="*/ 2 h 34"/>
                  <a:gd name="T8" fmla="*/ 2 w 66"/>
                  <a:gd name="T9" fmla="*/ 6 h 34"/>
                  <a:gd name="T10" fmla="*/ 0 w 66"/>
                  <a:gd name="T11" fmla="*/ 10 h 34"/>
                  <a:gd name="T12" fmla="*/ 2 w 66"/>
                  <a:gd name="T13" fmla="*/ 18 h 34"/>
                  <a:gd name="T14" fmla="*/ 2 w 66"/>
                  <a:gd name="T15" fmla="*/ 18 h 34"/>
                  <a:gd name="T16" fmla="*/ 4 w 66"/>
                  <a:gd name="T17" fmla="*/ 24 h 34"/>
                  <a:gd name="T18" fmla="*/ 8 w 66"/>
                  <a:gd name="T19" fmla="*/ 30 h 34"/>
                  <a:gd name="T20" fmla="*/ 12 w 66"/>
                  <a:gd name="T21" fmla="*/ 34 h 34"/>
                  <a:gd name="T22" fmla="*/ 16 w 66"/>
                  <a:gd name="T23" fmla="*/ 34 h 34"/>
                  <a:gd name="T24" fmla="*/ 60 w 66"/>
                  <a:gd name="T25" fmla="*/ 34 h 34"/>
                  <a:gd name="T26" fmla="*/ 60 w 66"/>
                  <a:gd name="T27" fmla="*/ 34 h 34"/>
                  <a:gd name="T28" fmla="*/ 64 w 66"/>
                  <a:gd name="T29" fmla="*/ 34 h 34"/>
                  <a:gd name="T30" fmla="*/ 66 w 66"/>
                  <a:gd name="T31" fmla="*/ 30 h 34"/>
                  <a:gd name="T32" fmla="*/ 66 w 66"/>
                  <a:gd name="T33" fmla="*/ 24 h 34"/>
                  <a:gd name="T34" fmla="*/ 66 w 66"/>
                  <a:gd name="T35" fmla="*/ 18 h 34"/>
                  <a:gd name="T36" fmla="*/ 66 w 66"/>
                  <a:gd name="T37" fmla="*/ 18 h 34"/>
                  <a:gd name="T38" fmla="*/ 62 w 66"/>
                  <a:gd name="T39" fmla="*/ 10 h 34"/>
                  <a:gd name="T40" fmla="*/ 58 w 66"/>
                  <a:gd name="T41" fmla="*/ 6 h 34"/>
                  <a:gd name="T42" fmla="*/ 54 w 66"/>
                  <a:gd name="T43" fmla="*/ 2 h 34"/>
                  <a:gd name="T44" fmla="*/ 48 w 66"/>
                  <a:gd name="T45" fmla="*/ 0 h 34"/>
                  <a:gd name="T46" fmla="*/ 48 w 66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34">
                    <a:moveTo>
                      <a:pt x="4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4" y="24"/>
                    </a:lnTo>
                    <a:lnTo>
                      <a:pt x="8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60" y="34"/>
                    </a:lnTo>
                    <a:lnTo>
                      <a:pt x="60" y="34"/>
                    </a:lnTo>
                    <a:lnTo>
                      <a:pt x="64" y="34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2508250" y="8151192"/>
                <a:ext cx="104775" cy="53975"/>
              </a:xfrm>
              <a:custGeom>
                <a:avLst/>
                <a:gdLst>
                  <a:gd name="T0" fmla="*/ 64 w 66"/>
                  <a:gd name="T1" fmla="*/ 18 h 34"/>
                  <a:gd name="T2" fmla="*/ 64 w 66"/>
                  <a:gd name="T3" fmla="*/ 18 h 34"/>
                  <a:gd name="T4" fmla="*/ 62 w 66"/>
                  <a:gd name="T5" fmla="*/ 10 h 34"/>
                  <a:gd name="T6" fmla="*/ 56 w 66"/>
                  <a:gd name="T7" fmla="*/ 6 h 34"/>
                  <a:gd name="T8" fmla="*/ 52 w 66"/>
                  <a:gd name="T9" fmla="*/ 2 h 34"/>
                  <a:gd name="T10" fmla="*/ 46 w 66"/>
                  <a:gd name="T11" fmla="*/ 0 h 34"/>
                  <a:gd name="T12" fmla="*/ 6 w 66"/>
                  <a:gd name="T13" fmla="*/ 0 h 34"/>
                  <a:gd name="T14" fmla="*/ 6 w 66"/>
                  <a:gd name="T15" fmla="*/ 0 h 34"/>
                  <a:gd name="T16" fmla="*/ 2 w 66"/>
                  <a:gd name="T17" fmla="*/ 2 h 34"/>
                  <a:gd name="T18" fmla="*/ 0 w 66"/>
                  <a:gd name="T19" fmla="*/ 6 h 34"/>
                  <a:gd name="T20" fmla="*/ 0 w 66"/>
                  <a:gd name="T21" fmla="*/ 10 h 34"/>
                  <a:gd name="T22" fmla="*/ 2 w 66"/>
                  <a:gd name="T23" fmla="*/ 18 h 34"/>
                  <a:gd name="T24" fmla="*/ 2 w 66"/>
                  <a:gd name="T25" fmla="*/ 18 h 34"/>
                  <a:gd name="T26" fmla="*/ 4 w 66"/>
                  <a:gd name="T27" fmla="*/ 24 h 34"/>
                  <a:gd name="T28" fmla="*/ 8 w 66"/>
                  <a:gd name="T29" fmla="*/ 30 h 34"/>
                  <a:gd name="T30" fmla="*/ 14 w 66"/>
                  <a:gd name="T31" fmla="*/ 34 h 34"/>
                  <a:gd name="T32" fmla="*/ 18 w 66"/>
                  <a:gd name="T33" fmla="*/ 34 h 34"/>
                  <a:gd name="T34" fmla="*/ 62 w 66"/>
                  <a:gd name="T35" fmla="*/ 34 h 34"/>
                  <a:gd name="T36" fmla="*/ 62 w 66"/>
                  <a:gd name="T37" fmla="*/ 34 h 34"/>
                  <a:gd name="T38" fmla="*/ 64 w 66"/>
                  <a:gd name="T39" fmla="*/ 34 h 34"/>
                  <a:gd name="T40" fmla="*/ 66 w 66"/>
                  <a:gd name="T41" fmla="*/ 30 h 34"/>
                  <a:gd name="T42" fmla="*/ 66 w 66"/>
                  <a:gd name="T43" fmla="*/ 24 h 34"/>
                  <a:gd name="T44" fmla="*/ 64 w 66"/>
                  <a:gd name="T45" fmla="*/ 18 h 34"/>
                  <a:gd name="T46" fmla="*/ 64 w 66"/>
                  <a:gd name="T47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34">
                    <a:moveTo>
                      <a:pt x="64" y="18"/>
                    </a:moveTo>
                    <a:lnTo>
                      <a:pt x="64" y="18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2" y="2"/>
                    </a:lnTo>
                    <a:lnTo>
                      <a:pt x="4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4" y="24"/>
                    </a:lnTo>
                    <a:lnTo>
                      <a:pt x="8" y="30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62" y="34"/>
                    </a:lnTo>
                    <a:lnTo>
                      <a:pt x="62" y="34"/>
                    </a:lnTo>
                    <a:lnTo>
                      <a:pt x="64" y="34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36"/>
              <p:cNvSpPr>
                <a:spLocks/>
              </p:cNvSpPr>
              <p:nvPr/>
            </p:nvSpPr>
            <p:spPr bwMode="auto">
              <a:xfrm>
                <a:off x="1781175" y="8148017"/>
                <a:ext cx="568325" cy="60325"/>
              </a:xfrm>
              <a:custGeom>
                <a:avLst/>
                <a:gdLst>
                  <a:gd name="T0" fmla="*/ 342 w 358"/>
                  <a:gd name="T1" fmla="*/ 0 h 38"/>
                  <a:gd name="T2" fmla="*/ 16 w 358"/>
                  <a:gd name="T3" fmla="*/ 0 h 38"/>
                  <a:gd name="T4" fmla="*/ 16 w 358"/>
                  <a:gd name="T5" fmla="*/ 0 h 38"/>
                  <a:gd name="T6" fmla="*/ 12 w 358"/>
                  <a:gd name="T7" fmla="*/ 2 h 38"/>
                  <a:gd name="T8" fmla="*/ 8 w 358"/>
                  <a:gd name="T9" fmla="*/ 6 h 38"/>
                  <a:gd name="T10" fmla="*/ 4 w 358"/>
                  <a:gd name="T11" fmla="*/ 12 h 38"/>
                  <a:gd name="T12" fmla="*/ 2 w 358"/>
                  <a:gd name="T13" fmla="*/ 20 h 38"/>
                  <a:gd name="T14" fmla="*/ 2 w 358"/>
                  <a:gd name="T15" fmla="*/ 20 h 38"/>
                  <a:gd name="T16" fmla="*/ 0 w 358"/>
                  <a:gd name="T17" fmla="*/ 26 h 38"/>
                  <a:gd name="T18" fmla="*/ 2 w 358"/>
                  <a:gd name="T19" fmla="*/ 32 h 38"/>
                  <a:gd name="T20" fmla="*/ 4 w 358"/>
                  <a:gd name="T21" fmla="*/ 36 h 38"/>
                  <a:gd name="T22" fmla="*/ 8 w 358"/>
                  <a:gd name="T23" fmla="*/ 38 h 38"/>
                  <a:gd name="T24" fmla="*/ 350 w 358"/>
                  <a:gd name="T25" fmla="*/ 38 h 38"/>
                  <a:gd name="T26" fmla="*/ 350 w 358"/>
                  <a:gd name="T27" fmla="*/ 38 h 38"/>
                  <a:gd name="T28" fmla="*/ 354 w 358"/>
                  <a:gd name="T29" fmla="*/ 36 h 38"/>
                  <a:gd name="T30" fmla="*/ 356 w 358"/>
                  <a:gd name="T31" fmla="*/ 32 h 38"/>
                  <a:gd name="T32" fmla="*/ 358 w 358"/>
                  <a:gd name="T33" fmla="*/ 26 h 38"/>
                  <a:gd name="T34" fmla="*/ 358 w 358"/>
                  <a:gd name="T35" fmla="*/ 20 h 38"/>
                  <a:gd name="T36" fmla="*/ 358 w 358"/>
                  <a:gd name="T37" fmla="*/ 20 h 38"/>
                  <a:gd name="T38" fmla="*/ 354 w 358"/>
                  <a:gd name="T39" fmla="*/ 12 h 38"/>
                  <a:gd name="T40" fmla="*/ 352 w 358"/>
                  <a:gd name="T41" fmla="*/ 6 h 38"/>
                  <a:gd name="T42" fmla="*/ 348 w 358"/>
                  <a:gd name="T43" fmla="*/ 2 h 38"/>
                  <a:gd name="T44" fmla="*/ 342 w 358"/>
                  <a:gd name="T45" fmla="*/ 0 h 38"/>
                  <a:gd name="T46" fmla="*/ 342 w 358"/>
                  <a:gd name="T4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8" h="38">
                    <a:moveTo>
                      <a:pt x="34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2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4" y="36"/>
                    </a:lnTo>
                    <a:lnTo>
                      <a:pt x="8" y="38"/>
                    </a:lnTo>
                    <a:lnTo>
                      <a:pt x="350" y="38"/>
                    </a:lnTo>
                    <a:lnTo>
                      <a:pt x="350" y="38"/>
                    </a:lnTo>
                    <a:lnTo>
                      <a:pt x="354" y="36"/>
                    </a:lnTo>
                    <a:lnTo>
                      <a:pt x="356" y="32"/>
                    </a:lnTo>
                    <a:lnTo>
                      <a:pt x="358" y="26"/>
                    </a:lnTo>
                    <a:lnTo>
                      <a:pt x="358" y="20"/>
                    </a:lnTo>
                    <a:lnTo>
                      <a:pt x="358" y="20"/>
                    </a:lnTo>
                    <a:lnTo>
                      <a:pt x="354" y="12"/>
                    </a:lnTo>
                    <a:lnTo>
                      <a:pt x="352" y="6"/>
                    </a:lnTo>
                    <a:lnTo>
                      <a:pt x="348" y="2"/>
                    </a:lnTo>
                    <a:lnTo>
                      <a:pt x="342" y="0"/>
                    </a:lnTo>
                    <a:lnTo>
                      <a:pt x="3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37"/>
              <p:cNvSpPr>
                <a:spLocks/>
              </p:cNvSpPr>
              <p:nvPr/>
            </p:nvSpPr>
            <p:spPr bwMode="auto">
              <a:xfrm>
                <a:off x="1863725" y="7922592"/>
                <a:ext cx="292100" cy="38100"/>
              </a:xfrm>
              <a:custGeom>
                <a:avLst/>
                <a:gdLst>
                  <a:gd name="T0" fmla="*/ 178 w 184"/>
                  <a:gd name="T1" fmla="*/ 0 h 24"/>
                  <a:gd name="T2" fmla="*/ 6 w 184"/>
                  <a:gd name="T3" fmla="*/ 0 h 24"/>
                  <a:gd name="T4" fmla="*/ 6 w 184"/>
                  <a:gd name="T5" fmla="*/ 0 h 24"/>
                  <a:gd name="T6" fmla="*/ 2 w 184"/>
                  <a:gd name="T7" fmla="*/ 0 h 24"/>
                  <a:gd name="T8" fmla="*/ 2 w 184"/>
                  <a:gd name="T9" fmla="*/ 0 h 24"/>
                  <a:gd name="T10" fmla="*/ 0 w 184"/>
                  <a:gd name="T11" fmla="*/ 4 h 24"/>
                  <a:gd name="T12" fmla="*/ 0 w 184"/>
                  <a:gd name="T13" fmla="*/ 18 h 24"/>
                  <a:gd name="T14" fmla="*/ 0 w 184"/>
                  <a:gd name="T15" fmla="*/ 18 h 24"/>
                  <a:gd name="T16" fmla="*/ 2 w 184"/>
                  <a:gd name="T17" fmla="*/ 22 h 24"/>
                  <a:gd name="T18" fmla="*/ 2 w 184"/>
                  <a:gd name="T19" fmla="*/ 22 h 24"/>
                  <a:gd name="T20" fmla="*/ 6 w 184"/>
                  <a:gd name="T21" fmla="*/ 24 h 24"/>
                  <a:gd name="T22" fmla="*/ 178 w 184"/>
                  <a:gd name="T23" fmla="*/ 24 h 24"/>
                  <a:gd name="T24" fmla="*/ 178 w 184"/>
                  <a:gd name="T25" fmla="*/ 24 h 24"/>
                  <a:gd name="T26" fmla="*/ 182 w 184"/>
                  <a:gd name="T27" fmla="*/ 22 h 24"/>
                  <a:gd name="T28" fmla="*/ 182 w 184"/>
                  <a:gd name="T29" fmla="*/ 22 h 24"/>
                  <a:gd name="T30" fmla="*/ 184 w 184"/>
                  <a:gd name="T31" fmla="*/ 18 h 24"/>
                  <a:gd name="T32" fmla="*/ 184 w 184"/>
                  <a:gd name="T33" fmla="*/ 4 h 24"/>
                  <a:gd name="T34" fmla="*/ 184 w 184"/>
                  <a:gd name="T35" fmla="*/ 4 h 24"/>
                  <a:gd name="T36" fmla="*/ 182 w 184"/>
                  <a:gd name="T37" fmla="*/ 0 h 24"/>
                  <a:gd name="T38" fmla="*/ 182 w 184"/>
                  <a:gd name="T39" fmla="*/ 0 h 24"/>
                  <a:gd name="T40" fmla="*/ 178 w 184"/>
                  <a:gd name="T41" fmla="*/ 0 h 24"/>
                  <a:gd name="T42" fmla="*/ 178 w 184"/>
                  <a:gd name="T4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4" h="24">
                    <a:moveTo>
                      <a:pt x="178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78" y="24"/>
                    </a:lnTo>
                    <a:lnTo>
                      <a:pt x="178" y="24"/>
                    </a:lnTo>
                    <a:lnTo>
                      <a:pt x="182" y="22"/>
                    </a:lnTo>
                    <a:lnTo>
                      <a:pt x="182" y="22"/>
                    </a:lnTo>
                    <a:lnTo>
                      <a:pt x="184" y="18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 rot="10800000" flipV="1">
              <a:off x="3286686" y="3030010"/>
              <a:ext cx="603292" cy="346842"/>
              <a:chOff x="-1422400" y="2319338"/>
              <a:chExt cx="911225" cy="52387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9" name="Freeform 16"/>
              <p:cNvSpPr>
                <a:spLocks/>
              </p:cNvSpPr>
              <p:nvPr/>
            </p:nvSpPr>
            <p:spPr bwMode="auto">
              <a:xfrm>
                <a:off x="-1422400" y="2319338"/>
                <a:ext cx="593725" cy="523875"/>
              </a:xfrm>
              <a:custGeom>
                <a:avLst/>
                <a:gdLst>
                  <a:gd name="T0" fmla="*/ 32 w 374"/>
                  <a:gd name="T1" fmla="*/ 264 h 330"/>
                  <a:gd name="T2" fmla="*/ 32 w 374"/>
                  <a:gd name="T3" fmla="*/ 264 h 330"/>
                  <a:gd name="T4" fmla="*/ 28 w 374"/>
                  <a:gd name="T5" fmla="*/ 264 h 330"/>
                  <a:gd name="T6" fmla="*/ 24 w 374"/>
                  <a:gd name="T7" fmla="*/ 262 h 330"/>
                  <a:gd name="T8" fmla="*/ 22 w 374"/>
                  <a:gd name="T9" fmla="*/ 258 h 330"/>
                  <a:gd name="T10" fmla="*/ 20 w 374"/>
                  <a:gd name="T11" fmla="*/ 254 h 330"/>
                  <a:gd name="T12" fmla="*/ 20 w 374"/>
                  <a:gd name="T13" fmla="*/ 30 h 330"/>
                  <a:gd name="T14" fmla="*/ 20 w 374"/>
                  <a:gd name="T15" fmla="*/ 30 h 330"/>
                  <a:gd name="T16" fmla="*/ 22 w 374"/>
                  <a:gd name="T17" fmla="*/ 26 h 330"/>
                  <a:gd name="T18" fmla="*/ 24 w 374"/>
                  <a:gd name="T19" fmla="*/ 22 h 330"/>
                  <a:gd name="T20" fmla="*/ 28 w 374"/>
                  <a:gd name="T21" fmla="*/ 20 h 330"/>
                  <a:gd name="T22" fmla="*/ 32 w 374"/>
                  <a:gd name="T23" fmla="*/ 20 h 330"/>
                  <a:gd name="T24" fmla="*/ 364 w 374"/>
                  <a:gd name="T25" fmla="*/ 20 h 330"/>
                  <a:gd name="T26" fmla="*/ 374 w 374"/>
                  <a:gd name="T27" fmla="*/ 0 h 330"/>
                  <a:gd name="T28" fmla="*/ 14 w 374"/>
                  <a:gd name="T29" fmla="*/ 0 h 330"/>
                  <a:gd name="T30" fmla="*/ 14 w 374"/>
                  <a:gd name="T31" fmla="*/ 0 h 330"/>
                  <a:gd name="T32" fmla="*/ 8 w 374"/>
                  <a:gd name="T33" fmla="*/ 0 h 330"/>
                  <a:gd name="T34" fmla="*/ 4 w 374"/>
                  <a:gd name="T35" fmla="*/ 4 h 330"/>
                  <a:gd name="T36" fmla="*/ 0 w 374"/>
                  <a:gd name="T37" fmla="*/ 8 h 330"/>
                  <a:gd name="T38" fmla="*/ 0 w 374"/>
                  <a:gd name="T39" fmla="*/ 12 h 330"/>
                  <a:gd name="T40" fmla="*/ 0 w 374"/>
                  <a:gd name="T41" fmla="*/ 272 h 330"/>
                  <a:gd name="T42" fmla="*/ 0 w 374"/>
                  <a:gd name="T43" fmla="*/ 272 h 330"/>
                  <a:gd name="T44" fmla="*/ 0 w 374"/>
                  <a:gd name="T45" fmla="*/ 276 h 330"/>
                  <a:gd name="T46" fmla="*/ 4 w 374"/>
                  <a:gd name="T47" fmla="*/ 280 h 330"/>
                  <a:gd name="T48" fmla="*/ 8 w 374"/>
                  <a:gd name="T49" fmla="*/ 284 h 330"/>
                  <a:gd name="T50" fmla="*/ 14 w 374"/>
                  <a:gd name="T51" fmla="*/ 284 h 330"/>
                  <a:gd name="T52" fmla="*/ 150 w 374"/>
                  <a:gd name="T53" fmla="*/ 284 h 330"/>
                  <a:gd name="T54" fmla="*/ 150 w 374"/>
                  <a:gd name="T55" fmla="*/ 302 h 330"/>
                  <a:gd name="T56" fmla="*/ 122 w 374"/>
                  <a:gd name="T57" fmla="*/ 302 h 330"/>
                  <a:gd name="T58" fmla="*/ 122 w 374"/>
                  <a:gd name="T59" fmla="*/ 330 h 330"/>
                  <a:gd name="T60" fmla="*/ 150 w 374"/>
                  <a:gd name="T61" fmla="*/ 330 h 330"/>
                  <a:gd name="T62" fmla="*/ 208 w 374"/>
                  <a:gd name="T63" fmla="*/ 330 h 330"/>
                  <a:gd name="T64" fmla="*/ 242 w 374"/>
                  <a:gd name="T65" fmla="*/ 264 h 330"/>
                  <a:gd name="T66" fmla="*/ 32 w 374"/>
                  <a:gd name="T67" fmla="*/ 264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4" h="330">
                    <a:moveTo>
                      <a:pt x="32" y="264"/>
                    </a:moveTo>
                    <a:lnTo>
                      <a:pt x="32" y="264"/>
                    </a:lnTo>
                    <a:lnTo>
                      <a:pt x="28" y="264"/>
                    </a:lnTo>
                    <a:lnTo>
                      <a:pt x="24" y="262"/>
                    </a:lnTo>
                    <a:lnTo>
                      <a:pt x="22" y="258"/>
                    </a:lnTo>
                    <a:lnTo>
                      <a:pt x="20" y="254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8" y="20"/>
                    </a:lnTo>
                    <a:lnTo>
                      <a:pt x="32" y="20"/>
                    </a:lnTo>
                    <a:lnTo>
                      <a:pt x="364" y="20"/>
                    </a:lnTo>
                    <a:lnTo>
                      <a:pt x="37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272"/>
                    </a:lnTo>
                    <a:lnTo>
                      <a:pt x="0" y="272"/>
                    </a:lnTo>
                    <a:lnTo>
                      <a:pt x="0" y="276"/>
                    </a:lnTo>
                    <a:lnTo>
                      <a:pt x="4" y="280"/>
                    </a:lnTo>
                    <a:lnTo>
                      <a:pt x="8" y="284"/>
                    </a:lnTo>
                    <a:lnTo>
                      <a:pt x="14" y="284"/>
                    </a:lnTo>
                    <a:lnTo>
                      <a:pt x="150" y="284"/>
                    </a:lnTo>
                    <a:lnTo>
                      <a:pt x="150" y="302"/>
                    </a:lnTo>
                    <a:lnTo>
                      <a:pt x="122" y="302"/>
                    </a:lnTo>
                    <a:lnTo>
                      <a:pt x="122" y="330"/>
                    </a:lnTo>
                    <a:lnTo>
                      <a:pt x="150" y="330"/>
                    </a:lnTo>
                    <a:lnTo>
                      <a:pt x="208" y="330"/>
                    </a:lnTo>
                    <a:lnTo>
                      <a:pt x="242" y="264"/>
                    </a:lnTo>
                    <a:lnTo>
                      <a:pt x="32" y="2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-1323975" y="2417763"/>
                <a:ext cx="444500" cy="98425"/>
              </a:xfrm>
              <a:custGeom>
                <a:avLst/>
                <a:gdLst>
                  <a:gd name="T0" fmla="*/ 280 w 280"/>
                  <a:gd name="T1" fmla="*/ 0 h 62"/>
                  <a:gd name="T2" fmla="*/ 0 w 280"/>
                  <a:gd name="T3" fmla="*/ 0 h 62"/>
                  <a:gd name="T4" fmla="*/ 0 w 280"/>
                  <a:gd name="T5" fmla="*/ 62 h 62"/>
                  <a:gd name="T6" fmla="*/ 250 w 280"/>
                  <a:gd name="T7" fmla="*/ 62 h 62"/>
                  <a:gd name="T8" fmla="*/ 280 w 280"/>
                  <a:gd name="T9" fmla="*/ 0 h 62"/>
                  <a:gd name="T10" fmla="*/ 280 w 280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62">
                    <a:moveTo>
                      <a:pt x="280" y="0"/>
                    </a:moveTo>
                    <a:lnTo>
                      <a:pt x="0" y="0"/>
                    </a:lnTo>
                    <a:lnTo>
                      <a:pt x="0" y="62"/>
                    </a:lnTo>
                    <a:lnTo>
                      <a:pt x="250" y="62"/>
                    </a:lnTo>
                    <a:lnTo>
                      <a:pt x="280" y="0"/>
                    </a:lnTo>
                    <a:lnTo>
                      <a:pt x="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8"/>
              <p:cNvSpPr>
                <a:spLocks noEditPoints="1"/>
              </p:cNvSpPr>
              <p:nvPr/>
            </p:nvSpPr>
            <p:spPr bwMode="auto">
              <a:xfrm>
                <a:off x="-1035050" y="2319338"/>
                <a:ext cx="523875" cy="523875"/>
              </a:xfrm>
              <a:custGeom>
                <a:avLst/>
                <a:gdLst>
                  <a:gd name="T0" fmla="*/ 166 w 330"/>
                  <a:gd name="T1" fmla="*/ 0 h 330"/>
                  <a:gd name="T2" fmla="*/ 0 w 330"/>
                  <a:gd name="T3" fmla="*/ 330 h 330"/>
                  <a:gd name="T4" fmla="*/ 330 w 330"/>
                  <a:gd name="T5" fmla="*/ 330 h 330"/>
                  <a:gd name="T6" fmla="*/ 166 w 330"/>
                  <a:gd name="T7" fmla="*/ 0 h 330"/>
                  <a:gd name="T8" fmla="*/ 190 w 330"/>
                  <a:gd name="T9" fmla="*/ 300 h 330"/>
                  <a:gd name="T10" fmla="*/ 142 w 330"/>
                  <a:gd name="T11" fmla="*/ 300 h 330"/>
                  <a:gd name="T12" fmla="*/ 142 w 330"/>
                  <a:gd name="T13" fmla="*/ 260 h 330"/>
                  <a:gd name="T14" fmla="*/ 190 w 330"/>
                  <a:gd name="T15" fmla="*/ 260 h 330"/>
                  <a:gd name="T16" fmla="*/ 190 w 330"/>
                  <a:gd name="T17" fmla="*/ 300 h 330"/>
                  <a:gd name="T18" fmla="*/ 142 w 330"/>
                  <a:gd name="T19" fmla="*/ 242 h 330"/>
                  <a:gd name="T20" fmla="*/ 142 w 330"/>
                  <a:gd name="T21" fmla="*/ 106 h 330"/>
                  <a:gd name="T22" fmla="*/ 190 w 330"/>
                  <a:gd name="T23" fmla="*/ 106 h 330"/>
                  <a:gd name="T24" fmla="*/ 190 w 330"/>
                  <a:gd name="T25" fmla="*/ 242 h 330"/>
                  <a:gd name="T26" fmla="*/ 142 w 330"/>
                  <a:gd name="T27" fmla="*/ 24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30">
                    <a:moveTo>
                      <a:pt x="166" y="0"/>
                    </a:moveTo>
                    <a:lnTo>
                      <a:pt x="0" y="330"/>
                    </a:lnTo>
                    <a:lnTo>
                      <a:pt x="330" y="330"/>
                    </a:lnTo>
                    <a:lnTo>
                      <a:pt x="166" y="0"/>
                    </a:lnTo>
                    <a:close/>
                    <a:moveTo>
                      <a:pt x="190" y="300"/>
                    </a:moveTo>
                    <a:lnTo>
                      <a:pt x="142" y="300"/>
                    </a:lnTo>
                    <a:lnTo>
                      <a:pt x="142" y="260"/>
                    </a:lnTo>
                    <a:lnTo>
                      <a:pt x="190" y="260"/>
                    </a:lnTo>
                    <a:lnTo>
                      <a:pt x="190" y="300"/>
                    </a:lnTo>
                    <a:close/>
                    <a:moveTo>
                      <a:pt x="142" y="242"/>
                    </a:moveTo>
                    <a:lnTo>
                      <a:pt x="142" y="106"/>
                    </a:lnTo>
                    <a:lnTo>
                      <a:pt x="190" y="106"/>
                    </a:lnTo>
                    <a:lnTo>
                      <a:pt x="190" y="242"/>
                    </a:lnTo>
                    <a:lnTo>
                      <a:pt x="142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 rot="10800000" flipV="1">
              <a:off x="7251838" y="3019496"/>
              <a:ext cx="542346" cy="367871"/>
              <a:chOff x="-2727325" y="2303463"/>
              <a:chExt cx="819150" cy="5556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22"/>
              <p:cNvSpPr>
                <a:spLocks/>
              </p:cNvSpPr>
              <p:nvPr/>
            </p:nvSpPr>
            <p:spPr bwMode="auto">
              <a:xfrm>
                <a:off x="-2498725" y="2303463"/>
                <a:ext cx="590550" cy="555625"/>
              </a:xfrm>
              <a:custGeom>
                <a:avLst/>
                <a:gdLst>
                  <a:gd name="T0" fmla="*/ 358 w 372"/>
                  <a:gd name="T1" fmla="*/ 0 h 350"/>
                  <a:gd name="T2" fmla="*/ 74 w 372"/>
                  <a:gd name="T3" fmla="*/ 0 h 350"/>
                  <a:gd name="T4" fmla="*/ 74 w 372"/>
                  <a:gd name="T5" fmla="*/ 20 h 350"/>
                  <a:gd name="T6" fmla="*/ 336 w 372"/>
                  <a:gd name="T7" fmla="*/ 20 h 350"/>
                  <a:gd name="T8" fmla="*/ 336 w 372"/>
                  <a:gd name="T9" fmla="*/ 20 h 350"/>
                  <a:gd name="T10" fmla="*/ 342 w 372"/>
                  <a:gd name="T11" fmla="*/ 22 h 350"/>
                  <a:gd name="T12" fmla="*/ 346 w 372"/>
                  <a:gd name="T13" fmla="*/ 24 h 350"/>
                  <a:gd name="T14" fmla="*/ 348 w 372"/>
                  <a:gd name="T15" fmla="*/ 28 h 350"/>
                  <a:gd name="T16" fmla="*/ 350 w 372"/>
                  <a:gd name="T17" fmla="*/ 32 h 350"/>
                  <a:gd name="T18" fmla="*/ 350 w 372"/>
                  <a:gd name="T19" fmla="*/ 268 h 350"/>
                  <a:gd name="T20" fmla="*/ 350 w 372"/>
                  <a:gd name="T21" fmla="*/ 268 h 350"/>
                  <a:gd name="T22" fmla="*/ 348 w 372"/>
                  <a:gd name="T23" fmla="*/ 274 h 350"/>
                  <a:gd name="T24" fmla="*/ 346 w 372"/>
                  <a:gd name="T25" fmla="*/ 278 h 350"/>
                  <a:gd name="T26" fmla="*/ 342 w 372"/>
                  <a:gd name="T27" fmla="*/ 280 h 350"/>
                  <a:gd name="T28" fmla="*/ 336 w 372"/>
                  <a:gd name="T29" fmla="*/ 280 h 350"/>
                  <a:gd name="T30" fmla="*/ 0 w 372"/>
                  <a:gd name="T31" fmla="*/ 280 h 350"/>
                  <a:gd name="T32" fmla="*/ 0 w 372"/>
                  <a:gd name="T33" fmla="*/ 302 h 350"/>
                  <a:gd name="T34" fmla="*/ 104 w 372"/>
                  <a:gd name="T35" fmla="*/ 302 h 350"/>
                  <a:gd name="T36" fmla="*/ 104 w 372"/>
                  <a:gd name="T37" fmla="*/ 320 h 350"/>
                  <a:gd name="T38" fmla="*/ 72 w 372"/>
                  <a:gd name="T39" fmla="*/ 320 h 350"/>
                  <a:gd name="T40" fmla="*/ 72 w 372"/>
                  <a:gd name="T41" fmla="*/ 350 h 350"/>
                  <a:gd name="T42" fmla="*/ 104 w 372"/>
                  <a:gd name="T43" fmla="*/ 350 h 350"/>
                  <a:gd name="T44" fmla="*/ 212 w 372"/>
                  <a:gd name="T45" fmla="*/ 350 h 350"/>
                  <a:gd name="T46" fmla="*/ 242 w 372"/>
                  <a:gd name="T47" fmla="*/ 350 h 350"/>
                  <a:gd name="T48" fmla="*/ 242 w 372"/>
                  <a:gd name="T49" fmla="*/ 320 h 350"/>
                  <a:gd name="T50" fmla="*/ 212 w 372"/>
                  <a:gd name="T51" fmla="*/ 320 h 350"/>
                  <a:gd name="T52" fmla="*/ 212 w 372"/>
                  <a:gd name="T53" fmla="*/ 302 h 350"/>
                  <a:gd name="T54" fmla="*/ 358 w 372"/>
                  <a:gd name="T55" fmla="*/ 302 h 350"/>
                  <a:gd name="T56" fmla="*/ 358 w 372"/>
                  <a:gd name="T57" fmla="*/ 302 h 350"/>
                  <a:gd name="T58" fmla="*/ 362 w 372"/>
                  <a:gd name="T59" fmla="*/ 300 h 350"/>
                  <a:gd name="T60" fmla="*/ 368 w 372"/>
                  <a:gd name="T61" fmla="*/ 298 h 350"/>
                  <a:gd name="T62" fmla="*/ 370 w 372"/>
                  <a:gd name="T63" fmla="*/ 294 h 350"/>
                  <a:gd name="T64" fmla="*/ 372 w 372"/>
                  <a:gd name="T65" fmla="*/ 288 h 350"/>
                  <a:gd name="T66" fmla="*/ 372 w 372"/>
                  <a:gd name="T67" fmla="*/ 14 h 350"/>
                  <a:gd name="T68" fmla="*/ 372 w 372"/>
                  <a:gd name="T69" fmla="*/ 14 h 350"/>
                  <a:gd name="T70" fmla="*/ 370 w 372"/>
                  <a:gd name="T71" fmla="*/ 8 h 350"/>
                  <a:gd name="T72" fmla="*/ 368 w 372"/>
                  <a:gd name="T73" fmla="*/ 4 h 350"/>
                  <a:gd name="T74" fmla="*/ 362 w 372"/>
                  <a:gd name="T75" fmla="*/ 0 h 350"/>
                  <a:gd name="T76" fmla="*/ 358 w 372"/>
                  <a:gd name="T77" fmla="*/ 0 h 350"/>
                  <a:gd name="T78" fmla="*/ 358 w 372"/>
                  <a:gd name="T79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2" h="350">
                    <a:moveTo>
                      <a:pt x="358" y="0"/>
                    </a:moveTo>
                    <a:lnTo>
                      <a:pt x="74" y="0"/>
                    </a:lnTo>
                    <a:lnTo>
                      <a:pt x="74" y="20"/>
                    </a:lnTo>
                    <a:lnTo>
                      <a:pt x="336" y="20"/>
                    </a:lnTo>
                    <a:lnTo>
                      <a:pt x="336" y="20"/>
                    </a:lnTo>
                    <a:lnTo>
                      <a:pt x="342" y="22"/>
                    </a:lnTo>
                    <a:lnTo>
                      <a:pt x="346" y="24"/>
                    </a:lnTo>
                    <a:lnTo>
                      <a:pt x="348" y="28"/>
                    </a:lnTo>
                    <a:lnTo>
                      <a:pt x="350" y="32"/>
                    </a:lnTo>
                    <a:lnTo>
                      <a:pt x="350" y="268"/>
                    </a:lnTo>
                    <a:lnTo>
                      <a:pt x="350" y="268"/>
                    </a:lnTo>
                    <a:lnTo>
                      <a:pt x="348" y="274"/>
                    </a:lnTo>
                    <a:lnTo>
                      <a:pt x="346" y="278"/>
                    </a:lnTo>
                    <a:lnTo>
                      <a:pt x="342" y="280"/>
                    </a:lnTo>
                    <a:lnTo>
                      <a:pt x="336" y="280"/>
                    </a:lnTo>
                    <a:lnTo>
                      <a:pt x="0" y="280"/>
                    </a:lnTo>
                    <a:lnTo>
                      <a:pt x="0" y="302"/>
                    </a:lnTo>
                    <a:lnTo>
                      <a:pt x="104" y="302"/>
                    </a:lnTo>
                    <a:lnTo>
                      <a:pt x="104" y="320"/>
                    </a:lnTo>
                    <a:lnTo>
                      <a:pt x="72" y="320"/>
                    </a:lnTo>
                    <a:lnTo>
                      <a:pt x="72" y="350"/>
                    </a:lnTo>
                    <a:lnTo>
                      <a:pt x="104" y="350"/>
                    </a:lnTo>
                    <a:lnTo>
                      <a:pt x="212" y="350"/>
                    </a:lnTo>
                    <a:lnTo>
                      <a:pt x="242" y="350"/>
                    </a:lnTo>
                    <a:lnTo>
                      <a:pt x="242" y="320"/>
                    </a:lnTo>
                    <a:lnTo>
                      <a:pt x="212" y="320"/>
                    </a:lnTo>
                    <a:lnTo>
                      <a:pt x="212" y="302"/>
                    </a:lnTo>
                    <a:lnTo>
                      <a:pt x="358" y="302"/>
                    </a:lnTo>
                    <a:lnTo>
                      <a:pt x="358" y="302"/>
                    </a:lnTo>
                    <a:lnTo>
                      <a:pt x="362" y="300"/>
                    </a:lnTo>
                    <a:lnTo>
                      <a:pt x="368" y="298"/>
                    </a:lnTo>
                    <a:lnTo>
                      <a:pt x="370" y="294"/>
                    </a:lnTo>
                    <a:lnTo>
                      <a:pt x="372" y="288"/>
                    </a:lnTo>
                    <a:lnTo>
                      <a:pt x="372" y="14"/>
                    </a:lnTo>
                    <a:lnTo>
                      <a:pt x="372" y="14"/>
                    </a:lnTo>
                    <a:lnTo>
                      <a:pt x="370" y="8"/>
                    </a:lnTo>
                    <a:lnTo>
                      <a:pt x="368" y="4"/>
                    </a:lnTo>
                    <a:lnTo>
                      <a:pt x="362" y="0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Rectangle 23"/>
              <p:cNvSpPr>
                <a:spLocks noChangeArrowheads="1"/>
              </p:cNvSpPr>
              <p:nvPr/>
            </p:nvSpPr>
            <p:spPr bwMode="auto">
              <a:xfrm>
                <a:off x="-2381250" y="2408238"/>
                <a:ext cx="36830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Rectangle 24"/>
              <p:cNvSpPr>
                <a:spLocks noChangeArrowheads="1"/>
              </p:cNvSpPr>
              <p:nvPr/>
            </p:nvSpPr>
            <p:spPr bwMode="auto">
              <a:xfrm>
                <a:off x="-2616200" y="2303463"/>
                <a:ext cx="79375" cy="1968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"/>
              <p:cNvSpPr>
                <a:spLocks/>
              </p:cNvSpPr>
              <p:nvPr/>
            </p:nvSpPr>
            <p:spPr bwMode="auto">
              <a:xfrm>
                <a:off x="-2727325" y="2303463"/>
                <a:ext cx="304800" cy="555625"/>
              </a:xfrm>
              <a:custGeom>
                <a:avLst/>
                <a:gdLst>
                  <a:gd name="T0" fmla="*/ 192 w 192"/>
                  <a:gd name="T1" fmla="*/ 0 h 350"/>
                  <a:gd name="T2" fmla="*/ 156 w 192"/>
                  <a:gd name="T3" fmla="*/ 0 h 350"/>
                  <a:gd name="T4" fmla="*/ 156 w 192"/>
                  <a:gd name="T5" fmla="*/ 160 h 350"/>
                  <a:gd name="T6" fmla="*/ 34 w 192"/>
                  <a:gd name="T7" fmla="*/ 160 h 350"/>
                  <a:gd name="T8" fmla="*/ 34 w 192"/>
                  <a:gd name="T9" fmla="*/ 0 h 350"/>
                  <a:gd name="T10" fmla="*/ 0 w 192"/>
                  <a:gd name="T11" fmla="*/ 0 h 350"/>
                  <a:gd name="T12" fmla="*/ 0 w 192"/>
                  <a:gd name="T13" fmla="*/ 196 h 350"/>
                  <a:gd name="T14" fmla="*/ 70 w 192"/>
                  <a:gd name="T15" fmla="*/ 196 h 350"/>
                  <a:gd name="T16" fmla="*/ 70 w 192"/>
                  <a:gd name="T17" fmla="*/ 350 h 350"/>
                  <a:gd name="T18" fmla="*/ 120 w 192"/>
                  <a:gd name="T19" fmla="*/ 350 h 350"/>
                  <a:gd name="T20" fmla="*/ 120 w 192"/>
                  <a:gd name="T21" fmla="*/ 196 h 350"/>
                  <a:gd name="T22" fmla="*/ 192 w 192"/>
                  <a:gd name="T23" fmla="*/ 196 h 350"/>
                  <a:gd name="T24" fmla="*/ 192 w 192"/>
                  <a:gd name="T25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350">
                    <a:moveTo>
                      <a:pt x="192" y="0"/>
                    </a:moveTo>
                    <a:lnTo>
                      <a:pt x="156" y="0"/>
                    </a:lnTo>
                    <a:lnTo>
                      <a:pt x="156" y="160"/>
                    </a:lnTo>
                    <a:lnTo>
                      <a:pt x="34" y="160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0" y="196"/>
                    </a:lnTo>
                    <a:lnTo>
                      <a:pt x="70" y="196"/>
                    </a:lnTo>
                    <a:lnTo>
                      <a:pt x="70" y="350"/>
                    </a:lnTo>
                    <a:lnTo>
                      <a:pt x="120" y="350"/>
                    </a:lnTo>
                    <a:lnTo>
                      <a:pt x="120" y="196"/>
                    </a:lnTo>
                    <a:lnTo>
                      <a:pt x="192" y="196"/>
                    </a:lnTo>
                    <a:lnTo>
                      <a:pt x="1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5331448" y="2974140"/>
              <a:ext cx="448447" cy="458582"/>
            </a:xfrm>
            <a:custGeom>
              <a:avLst/>
              <a:gdLst>
                <a:gd name="T0" fmla="*/ 266 w 354"/>
                <a:gd name="T1" fmla="*/ 4 h 362"/>
                <a:gd name="T2" fmla="*/ 28 w 354"/>
                <a:gd name="T3" fmla="*/ 48 h 362"/>
                <a:gd name="T4" fmla="*/ 16 w 354"/>
                <a:gd name="T5" fmla="*/ 76 h 362"/>
                <a:gd name="T6" fmla="*/ 4 w 354"/>
                <a:gd name="T7" fmla="*/ 80 h 362"/>
                <a:gd name="T8" fmla="*/ 4 w 354"/>
                <a:gd name="T9" fmla="*/ 318 h 362"/>
                <a:gd name="T10" fmla="*/ 262 w 354"/>
                <a:gd name="T11" fmla="*/ 322 h 362"/>
                <a:gd name="T12" fmla="*/ 300 w 354"/>
                <a:gd name="T13" fmla="*/ 362 h 362"/>
                <a:gd name="T14" fmla="*/ 322 w 354"/>
                <a:gd name="T15" fmla="*/ 352 h 362"/>
                <a:gd name="T16" fmla="*/ 332 w 354"/>
                <a:gd name="T17" fmla="*/ 332 h 362"/>
                <a:gd name="T18" fmla="*/ 338 w 354"/>
                <a:gd name="T19" fmla="*/ 322 h 362"/>
                <a:gd name="T20" fmla="*/ 348 w 354"/>
                <a:gd name="T21" fmla="*/ 318 h 362"/>
                <a:gd name="T22" fmla="*/ 352 w 354"/>
                <a:gd name="T23" fmla="*/ 72 h 362"/>
                <a:gd name="T24" fmla="*/ 142 w 354"/>
                <a:gd name="T25" fmla="*/ 86 h 362"/>
                <a:gd name="T26" fmla="*/ 126 w 354"/>
                <a:gd name="T27" fmla="*/ 76 h 362"/>
                <a:gd name="T28" fmla="*/ 320 w 354"/>
                <a:gd name="T29" fmla="*/ 338 h 362"/>
                <a:gd name="T30" fmla="*/ 312 w 354"/>
                <a:gd name="T31" fmla="*/ 348 h 362"/>
                <a:gd name="T32" fmla="*/ 242 w 354"/>
                <a:gd name="T33" fmla="*/ 282 h 362"/>
                <a:gd name="T34" fmla="*/ 240 w 354"/>
                <a:gd name="T35" fmla="*/ 278 h 362"/>
                <a:gd name="T36" fmla="*/ 242 w 354"/>
                <a:gd name="T37" fmla="*/ 272 h 362"/>
                <a:gd name="T38" fmla="*/ 248 w 354"/>
                <a:gd name="T39" fmla="*/ 270 h 362"/>
                <a:gd name="T40" fmla="*/ 318 w 354"/>
                <a:gd name="T41" fmla="*/ 332 h 362"/>
                <a:gd name="T42" fmla="*/ 224 w 354"/>
                <a:gd name="T43" fmla="*/ 254 h 362"/>
                <a:gd name="T44" fmla="*/ 174 w 354"/>
                <a:gd name="T45" fmla="*/ 272 h 362"/>
                <a:gd name="T46" fmla="*/ 132 w 354"/>
                <a:gd name="T47" fmla="*/ 254 h 362"/>
                <a:gd name="T48" fmla="*/ 114 w 354"/>
                <a:gd name="T49" fmla="*/ 214 h 362"/>
                <a:gd name="T50" fmla="*/ 126 w 354"/>
                <a:gd name="T51" fmla="*/ 170 h 362"/>
                <a:gd name="T52" fmla="*/ 162 w 354"/>
                <a:gd name="T53" fmla="*/ 144 h 362"/>
                <a:gd name="T54" fmla="*/ 208 w 354"/>
                <a:gd name="T55" fmla="*/ 150 h 362"/>
                <a:gd name="T56" fmla="*/ 238 w 354"/>
                <a:gd name="T57" fmla="*/ 184 h 362"/>
                <a:gd name="T58" fmla="*/ 238 w 354"/>
                <a:gd name="T59" fmla="*/ 228 h 362"/>
                <a:gd name="T60" fmla="*/ 338 w 354"/>
                <a:gd name="T61" fmla="*/ 308 h 362"/>
                <a:gd name="T62" fmla="*/ 310 w 354"/>
                <a:gd name="T63" fmla="*/ 308 h 362"/>
                <a:gd name="T64" fmla="*/ 250 w 354"/>
                <a:gd name="T65" fmla="*/ 258 h 362"/>
                <a:gd name="T66" fmla="*/ 244 w 354"/>
                <a:gd name="T67" fmla="*/ 258 h 362"/>
                <a:gd name="T68" fmla="*/ 256 w 354"/>
                <a:gd name="T69" fmla="*/ 226 h 362"/>
                <a:gd name="T70" fmla="*/ 248 w 354"/>
                <a:gd name="T71" fmla="*/ 170 h 362"/>
                <a:gd name="T72" fmla="*/ 208 w 354"/>
                <a:gd name="T73" fmla="*/ 134 h 362"/>
                <a:gd name="T74" fmla="*/ 152 w 354"/>
                <a:gd name="T75" fmla="*/ 132 h 362"/>
                <a:gd name="T76" fmla="*/ 104 w 354"/>
                <a:gd name="T77" fmla="*/ 178 h 362"/>
                <a:gd name="T78" fmla="*/ 100 w 354"/>
                <a:gd name="T79" fmla="*/ 222 h 362"/>
                <a:gd name="T80" fmla="*/ 134 w 354"/>
                <a:gd name="T81" fmla="*/ 274 h 362"/>
                <a:gd name="T82" fmla="*/ 194 w 354"/>
                <a:gd name="T83" fmla="*/ 286 h 362"/>
                <a:gd name="T84" fmla="*/ 228 w 354"/>
                <a:gd name="T85" fmla="*/ 276 h 362"/>
                <a:gd name="T86" fmla="*/ 232 w 354"/>
                <a:gd name="T87" fmla="*/ 290 h 362"/>
                <a:gd name="T88" fmla="*/ 16 w 354"/>
                <a:gd name="T89" fmla="*/ 308 h 362"/>
                <a:gd name="T90" fmla="*/ 14 w 354"/>
                <a:gd name="T91" fmla="*/ 90 h 362"/>
                <a:gd name="T92" fmla="*/ 126 w 354"/>
                <a:gd name="T93" fmla="*/ 90 h 362"/>
                <a:gd name="T94" fmla="*/ 134 w 354"/>
                <a:gd name="T95" fmla="*/ 112 h 362"/>
                <a:gd name="T96" fmla="*/ 338 w 354"/>
                <a:gd name="T97" fmla="*/ 114 h 362"/>
                <a:gd name="T98" fmla="*/ 190 w 354"/>
                <a:gd name="T99" fmla="*/ 154 h 362"/>
                <a:gd name="T100" fmla="*/ 158 w 354"/>
                <a:gd name="T101" fmla="*/ 160 h 362"/>
                <a:gd name="T102" fmla="*/ 180 w 354"/>
                <a:gd name="T103" fmla="*/ 162 h 362"/>
                <a:gd name="T104" fmla="*/ 202 w 354"/>
                <a:gd name="T105" fmla="*/ 162 h 362"/>
                <a:gd name="T106" fmla="*/ 216 w 354"/>
                <a:gd name="T107" fmla="*/ 168 h 362"/>
                <a:gd name="T108" fmla="*/ 210 w 354"/>
                <a:gd name="T109" fmla="*/ 176 h 362"/>
                <a:gd name="T110" fmla="*/ 216 w 354"/>
                <a:gd name="T111" fmla="*/ 180 h 362"/>
                <a:gd name="T112" fmla="*/ 216 w 354"/>
                <a:gd name="T113" fmla="*/ 16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4" h="362">
                  <a:moveTo>
                    <a:pt x="352" y="72"/>
                  </a:moveTo>
                  <a:lnTo>
                    <a:pt x="352" y="72"/>
                  </a:lnTo>
                  <a:lnTo>
                    <a:pt x="346" y="70"/>
                  </a:lnTo>
                  <a:lnTo>
                    <a:pt x="286" y="70"/>
                  </a:lnTo>
                  <a:lnTo>
                    <a:pt x="286" y="70"/>
                  </a:lnTo>
                  <a:lnTo>
                    <a:pt x="266" y="4"/>
                  </a:lnTo>
                  <a:lnTo>
                    <a:pt x="266" y="4"/>
                  </a:lnTo>
                  <a:lnTo>
                    <a:pt x="262" y="0"/>
                  </a:lnTo>
                  <a:lnTo>
                    <a:pt x="258" y="0"/>
                  </a:lnTo>
                  <a:lnTo>
                    <a:pt x="100" y="48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0" y="52"/>
                  </a:lnTo>
                  <a:lnTo>
                    <a:pt x="20" y="56"/>
                  </a:lnTo>
                  <a:lnTo>
                    <a:pt x="20" y="76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314"/>
                  </a:lnTo>
                  <a:lnTo>
                    <a:pt x="4" y="318"/>
                  </a:lnTo>
                  <a:lnTo>
                    <a:pt x="4" y="318"/>
                  </a:lnTo>
                  <a:lnTo>
                    <a:pt x="4" y="318"/>
                  </a:lnTo>
                  <a:lnTo>
                    <a:pt x="10" y="322"/>
                  </a:lnTo>
                  <a:lnTo>
                    <a:pt x="10" y="322"/>
                  </a:lnTo>
                  <a:lnTo>
                    <a:pt x="16" y="322"/>
                  </a:lnTo>
                  <a:lnTo>
                    <a:pt x="262" y="322"/>
                  </a:lnTo>
                  <a:lnTo>
                    <a:pt x="294" y="358"/>
                  </a:lnTo>
                  <a:lnTo>
                    <a:pt x="294" y="358"/>
                  </a:lnTo>
                  <a:lnTo>
                    <a:pt x="294" y="358"/>
                  </a:lnTo>
                  <a:lnTo>
                    <a:pt x="296" y="360"/>
                  </a:lnTo>
                  <a:lnTo>
                    <a:pt x="300" y="362"/>
                  </a:lnTo>
                  <a:lnTo>
                    <a:pt x="300" y="362"/>
                  </a:lnTo>
                  <a:lnTo>
                    <a:pt x="306" y="362"/>
                  </a:lnTo>
                  <a:lnTo>
                    <a:pt x="306" y="362"/>
                  </a:lnTo>
                  <a:lnTo>
                    <a:pt x="316" y="358"/>
                  </a:lnTo>
                  <a:lnTo>
                    <a:pt x="316" y="358"/>
                  </a:lnTo>
                  <a:lnTo>
                    <a:pt x="322" y="352"/>
                  </a:lnTo>
                  <a:lnTo>
                    <a:pt x="322" y="352"/>
                  </a:lnTo>
                  <a:lnTo>
                    <a:pt x="328" y="346"/>
                  </a:lnTo>
                  <a:lnTo>
                    <a:pt x="328" y="346"/>
                  </a:lnTo>
                  <a:lnTo>
                    <a:pt x="330" y="340"/>
                  </a:lnTo>
                  <a:lnTo>
                    <a:pt x="330" y="340"/>
                  </a:lnTo>
                  <a:lnTo>
                    <a:pt x="332" y="332"/>
                  </a:lnTo>
                  <a:lnTo>
                    <a:pt x="332" y="332"/>
                  </a:lnTo>
                  <a:lnTo>
                    <a:pt x="330" y="326"/>
                  </a:lnTo>
                  <a:lnTo>
                    <a:pt x="330" y="326"/>
                  </a:lnTo>
                  <a:lnTo>
                    <a:pt x="328" y="324"/>
                  </a:lnTo>
                  <a:lnTo>
                    <a:pt x="328" y="322"/>
                  </a:lnTo>
                  <a:lnTo>
                    <a:pt x="328" y="322"/>
                  </a:lnTo>
                  <a:lnTo>
                    <a:pt x="338" y="322"/>
                  </a:lnTo>
                  <a:lnTo>
                    <a:pt x="338" y="322"/>
                  </a:lnTo>
                  <a:lnTo>
                    <a:pt x="344" y="322"/>
                  </a:lnTo>
                  <a:lnTo>
                    <a:pt x="344" y="322"/>
                  </a:lnTo>
                  <a:lnTo>
                    <a:pt x="348" y="318"/>
                  </a:lnTo>
                  <a:lnTo>
                    <a:pt x="348" y="318"/>
                  </a:lnTo>
                  <a:lnTo>
                    <a:pt x="348" y="318"/>
                  </a:lnTo>
                  <a:lnTo>
                    <a:pt x="352" y="314"/>
                  </a:lnTo>
                  <a:lnTo>
                    <a:pt x="354" y="308"/>
                  </a:lnTo>
                  <a:lnTo>
                    <a:pt x="354" y="78"/>
                  </a:lnTo>
                  <a:lnTo>
                    <a:pt x="354" y="78"/>
                  </a:lnTo>
                  <a:lnTo>
                    <a:pt x="352" y="74"/>
                  </a:lnTo>
                  <a:lnTo>
                    <a:pt x="352" y="72"/>
                  </a:lnTo>
                  <a:lnTo>
                    <a:pt x="352" y="72"/>
                  </a:lnTo>
                  <a:close/>
                  <a:moveTo>
                    <a:pt x="256" y="14"/>
                  </a:moveTo>
                  <a:lnTo>
                    <a:pt x="256" y="14"/>
                  </a:lnTo>
                  <a:lnTo>
                    <a:pt x="282" y="100"/>
                  </a:lnTo>
                  <a:lnTo>
                    <a:pt x="144" y="100"/>
                  </a:lnTo>
                  <a:lnTo>
                    <a:pt x="142" y="86"/>
                  </a:lnTo>
                  <a:lnTo>
                    <a:pt x="142" y="86"/>
                  </a:lnTo>
                  <a:lnTo>
                    <a:pt x="140" y="82"/>
                  </a:lnTo>
                  <a:lnTo>
                    <a:pt x="136" y="78"/>
                  </a:lnTo>
                  <a:lnTo>
                    <a:pt x="136" y="78"/>
                  </a:lnTo>
                  <a:lnTo>
                    <a:pt x="132" y="76"/>
                  </a:lnTo>
                  <a:lnTo>
                    <a:pt x="126" y="76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74" y="68"/>
                  </a:lnTo>
                  <a:lnTo>
                    <a:pt x="256" y="14"/>
                  </a:lnTo>
                  <a:close/>
                  <a:moveTo>
                    <a:pt x="320" y="338"/>
                  </a:moveTo>
                  <a:lnTo>
                    <a:pt x="320" y="338"/>
                  </a:lnTo>
                  <a:lnTo>
                    <a:pt x="318" y="342"/>
                  </a:lnTo>
                  <a:lnTo>
                    <a:pt x="318" y="342"/>
                  </a:lnTo>
                  <a:lnTo>
                    <a:pt x="316" y="346"/>
                  </a:lnTo>
                  <a:lnTo>
                    <a:pt x="316" y="346"/>
                  </a:lnTo>
                  <a:lnTo>
                    <a:pt x="312" y="348"/>
                  </a:lnTo>
                  <a:lnTo>
                    <a:pt x="312" y="348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50"/>
                  </a:lnTo>
                  <a:lnTo>
                    <a:pt x="306" y="350"/>
                  </a:lnTo>
                  <a:lnTo>
                    <a:pt x="304" y="348"/>
                  </a:lnTo>
                  <a:lnTo>
                    <a:pt x="242" y="282"/>
                  </a:lnTo>
                  <a:lnTo>
                    <a:pt x="242" y="282"/>
                  </a:lnTo>
                  <a:lnTo>
                    <a:pt x="242" y="282"/>
                  </a:lnTo>
                  <a:lnTo>
                    <a:pt x="240" y="278"/>
                  </a:lnTo>
                  <a:lnTo>
                    <a:pt x="240" y="278"/>
                  </a:lnTo>
                  <a:lnTo>
                    <a:pt x="240" y="278"/>
                  </a:lnTo>
                  <a:lnTo>
                    <a:pt x="240" y="278"/>
                  </a:lnTo>
                  <a:lnTo>
                    <a:pt x="240" y="276"/>
                  </a:lnTo>
                  <a:lnTo>
                    <a:pt x="240" y="276"/>
                  </a:lnTo>
                  <a:lnTo>
                    <a:pt x="240" y="274"/>
                  </a:lnTo>
                  <a:lnTo>
                    <a:pt x="240" y="274"/>
                  </a:lnTo>
                  <a:lnTo>
                    <a:pt x="242" y="272"/>
                  </a:lnTo>
                  <a:lnTo>
                    <a:pt x="242" y="272"/>
                  </a:lnTo>
                  <a:lnTo>
                    <a:pt x="244" y="270"/>
                  </a:lnTo>
                  <a:lnTo>
                    <a:pt x="244" y="270"/>
                  </a:lnTo>
                  <a:lnTo>
                    <a:pt x="246" y="270"/>
                  </a:lnTo>
                  <a:lnTo>
                    <a:pt x="246" y="270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52" y="272"/>
                  </a:lnTo>
                  <a:lnTo>
                    <a:pt x="252" y="272"/>
                  </a:lnTo>
                  <a:lnTo>
                    <a:pt x="318" y="332"/>
                  </a:lnTo>
                  <a:lnTo>
                    <a:pt x="318" y="332"/>
                  </a:lnTo>
                  <a:lnTo>
                    <a:pt x="320" y="336"/>
                  </a:lnTo>
                  <a:lnTo>
                    <a:pt x="320" y="336"/>
                  </a:lnTo>
                  <a:lnTo>
                    <a:pt x="320" y="338"/>
                  </a:lnTo>
                  <a:lnTo>
                    <a:pt x="320" y="338"/>
                  </a:lnTo>
                  <a:close/>
                  <a:moveTo>
                    <a:pt x="224" y="254"/>
                  </a:moveTo>
                  <a:lnTo>
                    <a:pt x="224" y="254"/>
                  </a:lnTo>
                  <a:lnTo>
                    <a:pt x="214" y="262"/>
                  </a:lnTo>
                  <a:lnTo>
                    <a:pt x="202" y="268"/>
                  </a:lnTo>
                  <a:lnTo>
                    <a:pt x="202" y="268"/>
                  </a:lnTo>
                  <a:lnTo>
                    <a:pt x="194" y="270"/>
                  </a:lnTo>
                  <a:lnTo>
                    <a:pt x="184" y="272"/>
                  </a:lnTo>
                  <a:lnTo>
                    <a:pt x="174" y="272"/>
                  </a:lnTo>
                  <a:lnTo>
                    <a:pt x="166" y="270"/>
                  </a:lnTo>
                  <a:lnTo>
                    <a:pt x="166" y="270"/>
                  </a:lnTo>
                  <a:lnTo>
                    <a:pt x="156" y="268"/>
                  </a:lnTo>
                  <a:lnTo>
                    <a:pt x="148" y="264"/>
                  </a:lnTo>
                  <a:lnTo>
                    <a:pt x="140" y="260"/>
                  </a:lnTo>
                  <a:lnTo>
                    <a:pt x="132" y="254"/>
                  </a:lnTo>
                  <a:lnTo>
                    <a:pt x="132" y="254"/>
                  </a:lnTo>
                  <a:lnTo>
                    <a:pt x="124" y="244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16" y="222"/>
                  </a:lnTo>
                  <a:lnTo>
                    <a:pt x="114" y="214"/>
                  </a:lnTo>
                  <a:lnTo>
                    <a:pt x="114" y="204"/>
                  </a:lnTo>
                  <a:lnTo>
                    <a:pt x="114" y="196"/>
                  </a:lnTo>
                  <a:lnTo>
                    <a:pt x="114" y="196"/>
                  </a:lnTo>
                  <a:lnTo>
                    <a:pt x="116" y="186"/>
                  </a:lnTo>
                  <a:lnTo>
                    <a:pt x="120" y="178"/>
                  </a:lnTo>
                  <a:lnTo>
                    <a:pt x="126" y="170"/>
                  </a:lnTo>
                  <a:lnTo>
                    <a:pt x="132" y="162"/>
                  </a:lnTo>
                  <a:lnTo>
                    <a:pt x="132" y="162"/>
                  </a:lnTo>
                  <a:lnTo>
                    <a:pt x="142" y="154"/>
                  </a:lnTo>
                  <a:lnTo>
                    <a:pt x="154" y="148"/>
                  </a:lnTo>
                  <a:lnTo>
                    <a:pt x="154" y="148"/>
                  </a:lnTo>
                  <a:lnTo>
                    <a:pt x="162" y="144"/>
                  </a:lnTo>
                  <a:lnTo>
                    <a:pt x="172" y="144"/>
                  </a:lnTo>
                  <a:lnTo>
                    <a:pt x="180" y="144"/>
                  </a:lnTo>
                  <a:lnTo>
                    <a:pt x="190" y="144"/>
                  </a:lnTo>
                  <a:lnTo>
                    <a:pt x="190" y="144"/>
                  </a:lnTo>
                  <a:lnTo>
                    <a:pt x="200" y="146"/>
                  </a:lnTo>
                  <a:lnTo>
                    <a:pt x="208" y="150"/>
                  </a:lnTo>
                  <a:lnTo>
                    <a:pt x="216" y="156"/>
                  </a:lnTo>
                  <a:lnTo>
                    <a:pt x="224" y="162"/>
                  </a:lnTo>
                  <a:lnTo>
                    <a:pt x="224" y="162"/>
                  </a:lnTo>
                  <a:lnTo>
                    <a:pt x="232" y="172"/>
                  </a:lnTo>
                  <a:lnTo>
                    <a:pt x="238" y="184"/>
                  </a:lnTo>
                  <a:lnTo>
                    <a:pt x="238" y="184"/>
                  </a:lnTo>
                  <a:lnTo>
                    <a:pt x="240" y="192"/>
                  </a:lnTo>
                  <a:lnTo>
                    <a:pt x="242" y="202"/>
                  </a:lnTo>
                  <a:lnTo>
                    <a:pt x="242" y="210"/>
                  </a:lnTo>
                  <a:lnTo>
                    <a:pt x="242" y="220"/>
                  </a:lnTo>
                  <a:lnTo>
                    <a:pt x="242" y="220"/>
                  </a:lnTo>
                  <a:lnTo>
                    <a:pt x="238" y="228"/>
                  </a:lnTo>
                  <a:lnTo>
                    <a:pt x="234" y="238"/>
                  </a:lnTo>
                  <a:lnTo>
                    <a:pt x="230" y="246"/>
                  </a:lnTo>
                  <a:lnTo>
                    <a:pt x="224" y="254"/>
                  </a:lnTo>
                  <a:lnTo>
                    <a:pt x="224" y="254"/>
                  </a:lnTo>
                  <a:close/>
                  <a:moveTo>
                    <a:pt x="338" y="308"/>
                  </a:moveTo>
                  <a:lnTo>
                    <a:pt x="338" y="308"/>
                  </a:lnTo>
                  <a:lnTo>
                    <a:pt x="338" y="308"/>
                  </a:lnTo>
                  <a:lnTo>
                    <a:pt x="338" y="308"/>
                  </a:lnTo>
                  <a:lnTo>
                    <a:pt x="338" y="308"/>
                  </a:lnTo>
                  <a:lnTo>
                    <a:pt x="338" y="308"/>
                  </a:lnTo>
                  <a:lnTo>
                    <a:pt x="338" y="308"/>
                  </a:lnTo>
                  <a:lnTo>
                    <a:pt x="310" y="308"/>
                  </a:lnTo>
                  <a:lnTo>
                    <a:pt x="260" y="262"/>
                  </a:lnTo>
                  <a:lnTo>
                    <a:pt x="260" y="262"/>
                  </a:lnTo>
                  <a:lnTo>
                    <a:pt x="254" y="258"/>
                  </a:lnTo>
                  <a:lnTo>
                    <a:pt x="254" y="258"/>
                  </a:lnTo>
                  <a:lnTo>
                    <a:pt x="250" y="258"/>
                  </a:lnTo>
                  <a:lnTo>
                    <a:pt x="250" y="258"/>
                  </a:lnTo>
                  <a:lnTo>
                    <a:pt x="246" y="258"/>
                  </a:lnTo>
                  <a:lnTo>
                    <a:pt x="246" y="258"/>
                  </a:lnTo>
                  <a:lnTo>
                    <a:pt x="244" y="260"/>
                  </a:lnTo>
                  <a:lnTo>
                    <a:pt x="244" y="260"/>
                  </a:lnTo>
                  <a:lnTo>
                    <a:pt x="244" y="260"/>
                  </a:lnTo>
                  <a:lnTo>
                    <a:pt x="244" y="258"/>
                  </a:lnTo>
                  <a:lnTo>
                    <a:pt x="242" y="256"/>
                  </a:lnTo>
                  <a:lnTo>
                    <a:pt x="242" y="256"/>
                  </a:lnTo>
                  <a:lnTo>
                    <a:pt x="248" y="248"/>
                  </a:lnTo>
                  <a:lnTo>
                    <a:pt x="252" y="238"/>
                  </a:lnTo>
                  <a:lnTo>
                    <a:pt x="252" y="238"/>
                  </a:lnTo>
                  <a:lnTo>
                    <a:pt x="256" y="226"/>
                  </a:lnTo>
                  <a:lnTo>
                    <a:pt x="258" y="216"/>
                  </a:lnTo>
                  <a:lnTo>
                    <a:pt x="258" y="204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4" y="180"/>
                  </a:lnTo>
                  <a:lnTo>
                    <a:pt x="248" y="170"/>
                  </a:lnTo>
                  <a:lnTo>
                    <a:pt x="242" y="160"/>
                  </a:lnTo>
                  <a:lnTo>
                    <a:pt x="234" y="150"/>
                  </a:lnTo>
                  <a:lnTo>
                    <a:pt x="234" y="150"/>
                  </a:lnTo>
                  <a:lnTo>
                    <a:pt x="222" y="140"/>
                  </a:lnTo>
                  <a:lnTo>
                    <a:pt x="208" y="134"/>
                  </a:lnTo>
                  <a:lnTo>
                    <a:pt x="208" y="134"/>
                  </a:lnTo>
                  <a:lnTo>
                    <a:pt x="196" y="130"/>
                  </a:lnTo>
                  <a:lnTo>
                    <a:pt x="186" y="128"/>
                  </a:lnTo>
                  <a:lnTo>
                    <a:pt x="174" y="128"/>
                  </a:lnTo>
                  <a:lnTo>
                    <a:pt x="162" y="128"/>
                  </a:lnTo>
                  <a:lnTo>
                    <a:pt x="162" y="128"/>
                  </a:lnTo>
                  <a:lnTo>
                    <a:pt x="152" y="132"/>
                  </a:lnTo>
                  <a:lnTo>
                    <a:pt x="140" y="136"/>
                  </a:lnTo>
                  <a:lnTo>
                    <a:pt x="130" y="144"/>
                  </a:lnTo>
                  <a:lnTo>
                    <a:pt x="122" y="152"/>
                  </a:lnTo>
                  <a:lnTo>
                    <a:pt x="122" y="152"/>
                  </a:lnTo>
                  <a:lnTo>
                    <a:pt x="110" y="164"/>
                  </a:lnTo>
                  <a:lnTo>
                    <a:pt x="104" y="178"/>
                  </a:lnTo>
                  <a:lnTo>
                    <a:pt x="104" y="178"/>
                  </a:lnTo>
                  <a:lnTo>
                    <a:pt x="100" y="188"/>
                  </a:lnTo>
                  <a:lnTo>
                    <a:pt x="98" y="200"/>
                  </a:lnTo>
                  <a:lnTo>
                    <a:pt x="98" y="21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102" y="234"/>
                  </a:lnTo>
                  <a:lnTo>
                    <a:pt x="106" y="244"/>
                  </a:lnTo>
                  <a:lnTo>
                    <a:pt x="114" y="25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34" y="274"/>
                  </a:lnTo>
                  <a:lnTo>
                    <a:pt x="148" y="282"/>
                  </a:lnTo>
                  <a:lnTo>
                    <a:pt x="148" y="282"/>
                  </a:lnTo>
                  <a:lnTo>
                    <a:pt x="158" y="286"/>
                  </a:lnTo>
                  <a:lnTo>
                    <a:pt x="170" y="288"/>
                  </a:lnTo>
                  <a:lnTo>
                    <a:pt x="182" y="288"/>
                  </a:lnTo>
                  <a:lnTo>
                    <a:pt x="194" y="286"/>
                  </a:lnTo>
                  <a:lnTo>
                    <a:pt x="194" y="286"/>
                  </a:lnTo>
                  <a:lnTo>
                    <a:pt x="210" y="280"/>
                  </a:lnTo>
                  <a:lnTo>
                    <a:pt x="226" y="270"/>
                  </a:lnTo>
                  <a:lnTo>
                    <a:pt x="230" y="272"/>
                  </a:lnTo>
                  <a:lnTo>
                    <a:pt x="230" y="272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8" y="280"/>
                  </a:lnTo>
                  <a:lnTo>
                    <a:pt x="228" y="280"/>
                  </a:lnTo>
                  <a:lnTo>
                    <a:pt x="228" y="286"/>
                  </a:lnTo>
                  <a:lnTo>
                    <a:pt x="228" y="286"/>
                  </a:lnTo>
                  <a:lnTo>
                    <a:pt x="232" y="290"/>
                  </a:lnTo>
                  <a:lnTo>
                    <a:pt x="232" y="290"/>
                  </a:lnTo>
                  <a:lnTo>
                    <a:pt x="248" y="3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14" y="308"/>
                  </a:lnTo>
                  <a:lnTo>
                    <a:pt x="14" y="308"/>
                  </a:lnTo>
                  <a:lnTo>
                    <a:pt x="14" y="308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16" y="90"/>
                  </a:lnTo>
                  <a:lnTo>
                    <a:pt x="1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32" y="108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40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308"/>
                  </a:lnTo>
                  <a:close/>
                  <a:moveTo>
                    <a:pt x="198" y="156"/>
                  </a:moveTo>
                  <a:lnTo>
                    <a:pt x="198" y="156"/>
                  </a:lnTo>
                  <a:lnTo>
                    <a:pt x="190" y="154"/>
                  </a:lnTo>
                  <a:lnTo>
                    <a:pt x="180" y="152"/>
                  </a:lnTo>
                  <a:lnTo>
                    <a:pt x="170" y="152"/>
                  </a:lnTo>
                  <a:lnTo>
                    <a:pt x="162" y="154"/>
                  </a:lnTo>
                  <a:lnTo>
                    <a:pt x="162" y="154"/>
                  </a:lnTo>
                  <a:lnTo>
                    <a:pt x="158" y="156"/>
                  </a:lnTo>
                  <a:lnTo>
                    <a:pt x="158" y="160"/>
                  </a:lnTo>
                  <a:lnTo>
                    <a:pt x="158" y="160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72" y="162"/>
                  </a:lnTo>
                  <a:lnTo>
                    <a:pt x="180" y="162"/>
                  </a:lnTo>
                  <a:lnTo>
                    <a:pt x="188" y="164"/>
                  </a:lnTo>
                  <a:lnTo>
                    <a:pt x="194" y="166"/>
                  </a:lnTo>
                  <a:lnTo>
                    <a:pt x="194" y="166"/>
                  </a:lnTo>
                  <a:lnTo>
                    <a:pt x="198" y="166"/>
                  </a:lnTo>
                  <a:lnTo>
                    <a:pt x="202" y="162"/>
                  </a:lnTo>
                  <a:lnTo>
                    <a:pt x="202" y="162"/>
                  </a:lnTo>
                  <a:lnTo>
                    <a:pt x="202" y="158"/>
                  </a:lnTo>
                  <a:lnTo>
                    <a:pt x="198" y="156"/>
                  </a:lnTo>
                  <a:lnTo>
                    <a:pt x="198" y="156"/>
                  </a:lnTo>
                  <a:close/>
                  <a:moveTo>
                    <a:pt x="216" y="168"/>
                  </a:moveTo>
                  <a:lnTo>
                    <a:pt x="216" y="168"/>
                  </a:lnTo>
                  <a:lnTo>
                    <a:pt x="216" y="168"/>
                  </a:lnTo>
                  <a:lnTo>
                    <a:pt x="216" y="168"/>
                  </a:lnTo>
                  <a:lnTo>
                    <a:pt x="214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8" y="172"/>
                  </a:lnTo>
                  <a:lnTo>
                    <a:pt x="210" y="176"/>
                  </a:lnTo>
                  <a:lnTo>
                    <a:pt x="210" y="176"/>
                  </a:lnTo>
                  <a:lnTo>
                    <a:pt x="210" y="176"/>
                  </a:lnTo>
                  <a:lnTo>
                    <a:pt x="210" y="176"/>
                  </a:lnTo>
                  <a:lnTo>
                    <a:pt x="212" y="178"/>
                  </a:lnTo>
                  <a:lnTo>
                    <a:pt x="212" y="178"/>
                  </a:lnTo>
                  <a:lnTo>
                    <a:pt x="216" y="180"/>
                  </a:lnTo>
                  <a:lnTo>
                    <a:pt x="220" y="180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20" y="172"/>
                  </a:lnTo>
                  <a:lnTo>
                    <a:pt x="220" y="172"/>
                  </a:lnTo>
                  <a:lnTo>
                    <a:pt x="216" y="168"/>
                  </a:lnTo>
                  <a:lnTo>
                    <a:pt x="216" y="16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0" y="1344892"/>
            <a:ext cx="9144001" cy="3247048"/>
            <a:chOff x="0" y="1210370"/>
            <a:chExt cx="9144001" cy="3247048"/>
          </a:xfrm>
        </p:grpSpPr>
        <p:grpSp>
          <p:nvGrpSpPr>
            <p:cNvPr id="3" name="그룹 2"/>
            <p:cNvGrpSpPr/>
            <p:nvPr/>
          </p:nvGrpSpPr>
          <p:grpSpPr>
            <a:xfrm>
              <a:off x="1089800" y="3386712"/>
              <a:ext cx="1114408" cy="1046468"/>
              <a:chOff x="1089800" y="3342752"/>
              <a:chExt cx="1114408" cy="1046468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089800" y="3881389"/>
                <a:ext cx="1114408" cy="507831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개발 환경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288203" y="3342752"/>
                <a:ext cx="681597" cy="830997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01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3035837" y="3386712"/>
              <a:ext cx="1114408" cy="1022232"/>
              <a:chOff x="1071797" y="3342752"/>
              <a:chExt cx="1114408" cy="102223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1071797" y="3905627"/>
                <a:ext cx="1114408" cy="459357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주제 선정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288203" y="3342752"/>
                <a:ext cx="681597" cy="744819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02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674660" y="3386712"/>
              <a:ext cx="1762021" cy="1022232"/>
              <a:chOff x="746580" y="3342752"/>
              <a:chExt cx="1762021" cy="1022232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746580" y="3905627"/>
                <a:ext cx="1762021" cy="459357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역할 분담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/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설명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1288203" y="3342752"/>
                <a:ext cx="681597" cy="744819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03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6531907" y="3386712"/>
              <a:ext cx="1978427" cy="1070706"/>
              <a:chOff x="639787" y="3342752"/>
              <a:chExt cx="1978427" cy="1070706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639787" y="3905627"/>
                <a:ext cx="1978427" cy="507831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시스템 구현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/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설명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288203" y="3342752"/>
                <a:ext cx="681597" cy="744819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04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1210370"/>
              <a:ext cx="9144001" cy="988222"/>
              <a:chOff x="0" y="1166410"/>
              <a:chExt cx="9144001" cy="988222"/>
            </a:xfrm>
          </p:grpSpPr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" y="1166410"/>
                <a:ext cx="9144000" cy="6890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 algn="ctr">
                  <a:lnSpc>
                    <a:spcPct val="80000"/>
                  </a:lnSpc>
                  <a:spcBef>
                    <a:spcPct val="0"/>
                  </a:spcBef>
                  <a:buNone/>
                  <a:defRPr sz="8000" b="1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  <a:cs typeface="Tahoma" pitchFamily="34" charset="0"/>
                  </a:defRPr>
                </a:lvl1pPr>
              </a:lstStyle>
              <a:p>
                <a:r>
                  <a:rPr lang="en-US" altLang="ko-KR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0" y="1813000"/>
                <a:ext cx="9144001" cy="341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indent="0">
                  <a:lnSpc>
                    <a:spcPct val="90000"/>
                  </a:lnSpc>
                  <a:spcBef>
                    <a:spcPct val="0"/>
                  </a:spcBef>
                  <a:buFont typeface="Arial" pitchFamily="34" charset="0"/>
                  <a:buNone/>
                  <a:defRPr sz="1600" spc="10">
                    <a:solidFill>
                      <a:srgbClr val="94BA65"/>
                    </a:solidFill>
                    <a:latin typeface="나눔고딕 Bold" pitchFamily="50" charset="-127"/>
                    <a:ea typeface="나눔고딕 Bold" pitchFamily="50" charset="-127"/>
                    <a:cs typeface="+mj-cs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algn="ctr"/>
                <a:r>
                  <a:rPr lang="ko-KR" alt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주제 선정</a:t>
                </a:r>
                <a:r>
                  <a:rPr lang="en-US" altLang="ko-K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| </a:t>
                </a:r>
                <a:r>
                  <a:rPr lang="ko-KR" alt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역할 분담 </a:t>
                </a:r>
                <a:r>
                  <a:rPr lang="en-US" altLang="ko-K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| </a:t>
                </a:r>
                <a:r>
                  <a:rPr lang="ko-KR" alt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시스템 구현</a:t>
                </a:r>
                <a:endPara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642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3038841"/>
            <a:ext cx="9144000" cy="1686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75" name="그룹 74"/>
          <p:cNvGrpSpPr/>
          <p:nvPr/>
        </p:nvGrpSpPr>
        <p:grpSpPr>
          <a:xfrm>
            <a:off x="0" y="1227807"/>
            <a:ext cx="9144001" cy="1121073"/>
            <a:chOff x="0" y="1183847"/>
            <a:chExt cx="9144001" cy="1121073"/>
          </a:xfrm>
        </p:grpSpPr>
        <p:sp>
          <p:nvSpPr>
            <p:cNvPr id="76" name="내용 개체 틀 2"/>
            <p:cNvSpPr txBox="1">
              <a:spLocks/>
            </p:cNvSpPr>
            <p:nvPr/>
          </p:nvSpPr>
          <p:spPr>
            <a:xfrm>
              <a:off x="1" y="1183847"/>
              <a:ext cx="9144000" cy="689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80000"/>
                </a:lnSpc>
                <a:spcBef>
                  <a:spcPct val="0"/>
                </a:spcBef>
                <a:buNone/>
                <a:defRPr sz="8000" b="1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  <a:cs typeface="Tahoma" pitchFamily="34" charset="0"/>
                </a:defRPr>
              </a:lvl1pPr>
            </a:lstStyle>
            <a:p>
              <a:r>
                <a:rPr lang="en-US" altLang="ko-KR" dirty="0">
                  <a:solidFill>
                    <a:srgbClr val="E85A41"/>
                  </a:solidFill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r>
                <a: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 환경</a:t>
              </a:r>
              <a:endPara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0" y="1963288"/>
              <a:ext cx="9144001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indent="0">
                <a:lnSpc>
                  <a:spcPct val="90000"/>
                </a:lnSpc>
                <a:spcBef>
                  <a:spcPct val="0"/>
                </a:spcBef>
                <a:buFont typeface="Arial" pitchFamily="34" charset="0"/>
                <a:buNone/>
                <a:defRPr sz="1600" spc="10">
                  <a:solidFill>
                    <a:srgbClr val="94BA65"/>
                  </a:solidFill>
                  <a:latin typeface="나눔고딕 Bold" pitchFamily="50" charset="-127"/>
                  <a:ea typeface="나눔고딕 Bold" pitchFamily="50" charset="-127"/>
                  <a:cs typeface="+mj-cs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자바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이클립스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오라클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톰캣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스프링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포토샵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등</a:t>
              </a:r>
              <a:endPara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446117" y="2636912"/>
            <a:ext cx="1745095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개발언어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19458" y="2636912"/>
            <a:ext cx="1753911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운영체제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74080" y="2636912"/>
            <a:ext cx="1745095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개발도구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37359" y="2636912"/>
            <a:ext cx="1745095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6117" y="4765621"/>
            <a:ext cx="1745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프레임 워크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69671" y="4765621"/>
            <a:ext cx="1753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디자인 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3" y="3177648"/>
            <a:ext cx="1506702" cy="1404659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0" y="5167549"/>
            <a:ext cx="9144000" cy="164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1026" name="Picture 2" descr="Microsoft Windows 10 IoT Enterprise LTSB (Intel Core i7/Xeon) - Sealev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01" y="3177648"/>
            <a:ext cx="1404659" cy="140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50" y="3365380"/>
            <a:ext cx="1611912" cy="99972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99" y="5499857"/>
            <a:ext cx="1221237" cy="102683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1" y="5501888"/>
            <a:ext cx="1541140" cy="1154367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70" y="5501888"/>
            <a:ext cx="1091779" cy="9689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30" y="5461460"/>
            <a:ext cx="1049808" cy="10498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63" y="5433571"/>
            <a:ext cx="1091773" cy="10917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62" y="3056400"/>
            <a:ext cx="1524728" cy="15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446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528900"/>
            <a:ext cx="9144001" cy="432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0" y="1227807"/>
            <a:ext cx="9144001" cy="1121073"/>
            <a:chOff x="0" y="1183847"/>
            <a:chExt cx="9144001" cy="1121073"/>
          </a:xfrm>
        </p:grpSpPr>
        <p:sp>
          <p:nvSpPr>
            <p:cNvPr id="76" name="내용 개체 틀 2"/>
            <p:cNvSpPr txBox="1">
              <a:spLocks/>
            </p:cNvSpPr>
            <p:nvPr/>
          </p:nvSpPr>
          <p:spPr>
            <a:xfrm>
              <a:off x="1" y="1183847"/>
              <a:ext cx="9144000" cy="689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80000"/>
                </a:lnSpc>
                <a:spcBef>
                  <a:spcPct val="0"/>
                </a:spcBef>
                <a:buNone/>
                <a:defRPr sz="8000" b="1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  <a:cs typeface="Tahoma" pitchFamily="34" charset="0"/>
                </a:defRPr>
              </a:lvl1pPr>
            </a:lstStyle>
            <a:p>
              <a:r>
                <a:rPr lang="en-US" altLang="ko-KR" dirty="0">
                  <a:solidFill>
                    <a:srgbClr val="FFC000"/>
                  </a:solidFill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r>
                <a: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주제 선정</a:t>
              </a:r>
              <a:endPara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0" y="1963288"/>
              <a:ext cx="9144001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indent="0">
                <a:lnSpc>
                  <a:spcPct val="90000"/>
                </a:lnSpc>
                <a:spcBef>
                  <a:spcPct val="0"/>
                </a:spcBef>
                <a:buFont typeface="Arial" pitchFamily="34" charset="0"/>
                <a:buNone/>
                <a:defRPr sz="1600" spc="10">
                  <a:solidFill>
                    <a:srgbClr val="94BA65"/>
                  </a:solidFill>
                  <a:latin typeface="나눔고딕 Bold" pitchFamily="50" charset="-127"/>
                  <a:ea typeface="나눔고딕 Bold" pitchFamily="50" charset="-127"/>
                  <a:cs typeface="+mj-cs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주제와 주제 선정 이유</a:t>
              </a:r>
              <a:endPara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34149" y="2636912"/>
            <a:ext cx="1745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주제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2492896"/>
            <a:ext cx="7488832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3140968"/>
            <a:ext cx="73448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각종 게임 관련 기사 및 이벤트 정보 제공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주변기기들 공동구매 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4149" y="3814967"/>
            <a:ext cx="2757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주제 선정 이유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3648" y="4319023"/>
            <a:ext cx="734481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사태로 인한 게임산업의 부흥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게임을 하고 싶어하는 유저들에게 정보를 제공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닌텐도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품절 사태를 떠올리며 게임산업의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파급력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공동구매를 이용한 합리적인 가격의 상품을 제공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수익성을 위해 공동구매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제공</a:t>
            </a:r>
          </a:p>
        </p:txBody>
      </p:sp>
    </p:spTree>
    <p:extLst>
      <p:ext uri="{BB962C8B-B14F-4D97-AF65-F5344CB8AC3E}">
        <p14:creationId xmlns:p14="http://schemas.microsoft.com/office/powerpoint/2010/main" val="7088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2" y="384653"/>
            <a:ext cx="9143999" cy="812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r>
              <a:rPr lang="en-US" altLang="ko-KR" sz="80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ko-KR" altLang="en-US" dirty="0">
                <a:solidFill>
                  <a:schemeClr val="tx1"/>
                </a:solidFill>
              </a:rPr>
              <a:t>시스템구현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1340768"/>
            <a:ext cx="7488832" cy="87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30892" y="1714074"/>
            <a:ext cx="5908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1. Data Base</a:t>
            </a:r>
          </a:p>
          <a:p>
            <a:r>
              <a:rPr lang="en-US" altLang="ko-KR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2. </a:t>
            </a: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기사 페이지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r>
              <a:rPr lang="en-US" altLang="ko-KR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3. </a:t>
            </a: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공동구매 페이지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r>
              <a:rPr lang="en-US" altLang="ko-KR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4. </a:t>
            </a: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자유게시판 및 고객센터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r>
              <a:rPr lang="en-US" altLang="ko-KR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5. </a:t>
            </a: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회원가입 및 게임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r>
              <a:rPr lang="en-US" altLang="ko-KR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6. </a:t>
            </a: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후기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04890" y="6195771"/>
            <a:ext cx="7934218" cy="313671"/>
            <a:chOff x="354152" y="6236417"/>
            <a:chExt cx="9778278" cy="386574"/>
          </a:xfrm>
        </p:grpSpPr>
        <p:grpSp>
          <p:nvGrpSpPr>
            <p:cNvPr id="3" name="그룹 2"/>
            <p:cNvGrpSpPr/>
            <p:nvPr/>
          </p:nvGrpSpPr>
          <p:grpSpPr>
            <a:xfrm>
              <a:off x="354152" y="6236417"/>
              <a:ext cx="3068046" cy="386574"/>
              <a:chOff x="354152" y="6236417"/>
              <a:chExt cx="3068046" cy="38657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54152" y="6237312"/>
                <a:ext cx="473432" cy="384784"/>
                <a:chOff x="1238250" y="7122492"/>
                <a:chExt cx="1543050" cy="12541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9" name="Freeform 10"/>
                <p:cNvSpPr>
                  <a:spLocks noEditPoints="1"/>
                </p:cNvSpPr>
                <p:nvPr/>
              </p:nvSpPr>
              <p:spPr bwMode="auto">
                <a:xfrm>
                  <a:off x="1238250" y="7122492"/>
                  <a:ext cx="1543050" cy="1254125"/>
                </a:xfrm>
                <a:custGeom>
                  <a:avLst/>
                  <a:gdLst>
                    <a:gd name="T0" fmla="*/ 968 w 972"/>
                    <a:gd name="T1" fmla="*/ 706 h 790"/>
                    <a:gd name="T2" fmla="*/ 966 w 972"/>
                    <a:gd name="T3" fmla="*/ 706 h 790"/>
                    <a:gd name="T4" fmla="*/ 854 w 972"/>
                    <a:gd name="T5" fmla="*/ 548 h 790"/>
                    <a:gd name="T6" fmla="*/ 854 w 972"/>
                    <a:gd name="T7" fmla="*/ 18 h 790"/>
                    <a:gd name="T8" fmla="*/ 852 w 972"/>
                    <a:gd name="T9" fmla="*/ 10 h 790"/>
                    <a:gd name="T10" fmla="*/ 848 w 972"/>
                    <a:gd name="T11" fmla="*/ 4 h 790"/>
                    <a:gd name="T12" fmla="*/ 836 w 972"/>
                    <a:gd name="T13" fmla="*/ 0 h 790"/>
                    <a:gd name="T14" fmla="*/ 136 w 972"/>
                    <a:gd name="T15" fmla="*/ 0 h 790"/>
                    <a:gd name="T16" fmla="*/ 124 w 972"/>
                    <a:gd name="T17" fmla="*/ 4 h 790"/>
                    <a:gd name="T18" fmla="*/ 120 w 972"/>
                    <a:gd name="T19" fmla="*/ 10 h 790"/>
                    <a:gd name="T20" fmla="*/ 118 w 972"/>
                    <a:gd name="T21" fmla="*/ 550 h 790"/>
                    <a:gd name="T22" fmla="*/ 114 w 972"/>
                    <a:gd name="T23" fmla="*/ 554 h 790"/>
                    <a:gd name="T24" fmla="*/ 110 w 972"/>
                    <a:gd name="T25" fmla="*/ 560 h 790"/>
                    <a:gd name="T26" fmla="*/ 8 w 972"/>
                    <a:gd name="T27" fmla="*/ 704 h 790"/>
                    <a:gd name="T28" fmla="*/ 6 w 972"/>
                    <a:gd name="T29" fmla="*/ 708 h 790"/>
                    <a:gd name="T30" fmla="*/ 2 w 972"/>
                    <a:gd name="T31" fmla="*/ 714 h 790"/>
                    <a:gd name="T32" fmla="*/ 4 w 972"/>
                    <a:gd name="T33" fmla="*/ 774 h 790"/>
                    <a:gd name="T34" fmla="*/ 6 w 972"/>
                    <a:gd name="T35" fmla="*/ 780 h 790"/>
                    <a:gd name="T36" fmla="*/ 14 w 972"/>
                    <a:gd name="T37" fmla="*/ 788 h 790"/>
                    <a:gd name="T38" fmla="*/ 954 w 972"/>
                    <a:gd name="T39" fmla="*/ 790 h 790"/>
                    <a:gd name="T40" fmla="*/ 960 w 972"/>
                    <a:gd name="T41" fmla="*/ 788 h 790"/>
                    <a:gd name="T42" fmla="*/ 970 w 972"/>
                    <a:gd name="T43" fmla="*/ 780 h 790"/>
                    <a:gd name="T44" fmla="*/ 972 w 972"/>
                    <a:gd name="T45" fmla="*/ 718 h 790"/>
                    <a:gd name="T46" fmla="*/ 970 w 972"/>
                    <a:gd name="T47" fmla="*/ 712 h 790"/>
                    <a:gd name="T48" fmla="*/ 968 w 972"/>
                    <a:gd name="T49" fmla="*/ 706 h 790"/>
                    <a:gd name="T50" fmla="*/ 820 w 972"/>
                    <a:gd name="T51" fmla="*/ 36 h 790"/>
                    <a:gd name="T52" fmla="*/ 152 w 972"/>
                    <a:gd name="T53" fmla="*/ 538 h 790"/>
                    <a:gd name="T54" fmla="*/ 142 w 972"/>
                    <a:gd name="T55" fmla="*/ 574 h 790"/>
                    <a:gd name="T56" fmla="*/ 142 w 972"/>
                    <a:gd name="T57" fmla="*/ 572 h 790"/>
                    <a:gd name="T58" fmla="*/ 830 w 972"/>
                    <a:gd name="T59" fmla="*/ 572 h 790"/>
                    <a:gd name="T60" fmla="*/ 830 w 972"/>
                    <a:gd name="T61" fmla="*/ 574 h 790"/>
                    <a:gd name="T62" fmla="*/ 48 w 972"/>
                    <a:gd name="T63" fmla="*/ 706 h 790"/>
                    <a:gd name="T64" fmla="*/ 142 w 972"/>
                    <a:gd name="T65" fmla="*/ 574 h 790"/>
                    <a:gd name="T66" fmla="*/ 938 w 972"/>
                    <a:gd name="T67" fmla="*/ 756 h 790"/>
                    <a:gd name="T68" fmla="*/ 36 w 972"/>
                    <a:gd name="T69" fmla="*/ 728 h 790"/>
                    <a:gd name="T70" fmla="*/ 938 w 972"/>
                    <a:gd name="T71" fmla="*/ 756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72" h="790">
                      <a:moveTo>
                        <a:pt x="968" y="706"/>
                      </a:moveTo>
                      <a:lnTo>
                        <a:pt x="968" y="706"/>
                      </a:lnTo>
                      <a:lnTo>
                        <a:pt x="966" y="706"/>
                      </a:lnTo>
                      <a:lnTo>
                        <a:pt x="966" y="706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18"/>
                      </a:lnTo>
                      <a:lnTo>
                        <a:pt x="854" y="18"/>
                      </a:lnTo>
                      <a:lnTo>
                        <a:pt x="852" y="10"/>
                      </a:lnTo>
                      <a:lnTo>
                        <a:pt x="848" y="4"/>
                      </a:lnTo>
                      <a:lnTo>
                        <a:pt x="848" y="4"/>
                      </a:lnTo>
                      <a:lnTo>
                        <a:pt x="844" y="0"/>
                      </a:lnTo>
                      <a:lnTo>
                        <a:pt x="836" y="0"/>
                      </a:lnTo>
                      <a:lnTo>
                        <a:pt x="136" y="0"/>
                      </a:lnTo>
                      <a:lnTo>
                        <a:pt x="136" y="0"/>
                      </a:lnTo>
                      <a:lnTo>
                        <a:pt x="130" y="0"/>
                      </a:lnTo>
                      <a:lnTo>
                        <a:pt x="124" y="4"/>
                      </a:lnTo>
                      <a:lnTo>
                        <a:pt x="124" y="4"/>
                      </a:lnTo>
                      <a:lnTo>
                        <a:pt x="120" y="10"/>
                      </a:lnTo>
                      <a:lnTo>
                        <a:pt x="118" y="18"/>
                      </a:lnTo>
                      <a:lnTo>
                        <a:pt x="118" y="550"/>
                      </a:lnTo>
                      <a:lnTo>
                        <a:pt x="118" y="550"/>
                      </a:lnTo>
                      <a:lnTo>
                        <a:pt x="114" y="554"/>
                      </a:lnTo>
                      <a:lnTo>
                        <a:pt x="114" y="554"/>
                      </a:lnTo>
                      <a:lnTo>
                        <a:pt x="110" y="560"/>
                      </a:lnTo>
                      <a:lnTo>
                        <a:pt x="110" y="560"/>
                      </a:lnTo>
                      <a:lnTo>
                        <a:pt x="8" y="704"/>
                      </a:lnTo>
                      <a:lnTo>
                        <a:pt x="8" y="704"/>
                      </a:lnTo>
                      <a:lnTo>
                        <a:pt x="6" y="708"/>
                      </a:lnTo>
                      <a:lnTo>
                        <a:pt x="6" y="708"/>
                      </a:lnTo>
                      <a:lnTo>
                        <a:pt x="2" y="714"/>
                      </a:lnTo>
                      <a:lnTo>
                        <a:pt x="0" y="720"/>
                      </a:lnTo>
                      <a:lnTo>
                        <a:pt x="4" y="774"/>
                      </a:lnTo>
                      <a:lnTo>
                        <a:pt x="4" y="774"/>
                      </a:lnTo>
                      <a:lnTo>
                        <a:pt x="6" y="780"/>
                      </a:lnTo>
                      <a:lnTo>
                        <a:pt x="8" y="784"/>
                      </a:lnTo>
                      <a:lnTo>
                        <a:pt x="14" y="788"/>
                      </a:lnTo>
                      <a:lnTo>
                        <a:pt x="20" y="790"/>
                      </a:lnTo>
                      <a:lnTo>
                        <a:pt x="954" y="790"/>
                      </a:lnTo>
                      <a:lnTo>
                        <a:pt x="954" y="790"/>
                      </a:lnTo>
                      <a:lnTo>
                        <a:pt x="960" y="788"/>
                      </a:lnTo>
                      <a:lnTo>
                        <a:pt x="966" y="784"/>
                      </a:lnTo>
                      <a:lnTo>
                        <a:pt x="970" y="780"/>
                      </a:lnTo>
                      <a:lnTo>
                        <a:pt x="970" y="772"/>
                      </a:lnTo>
                      <a:lnTo>
                        <a:pt x="972" y="718"/>
                      </a:lnTo>
                      <a:lnTo>
                        <a:pt x="972" y="718"/>
                      </a:lnTo>
                      <a:lnTo>
                        <a:pt x="970" y="712"/>
                      </a:lnTo>
                      <a:lnTo>
                        <a:pt x="968" y="706"/>
                      </a:lnTo>
                      <a:lnTo>
                        <a:pt x="968" y="706"/>
                      </a:lnTo>
                      <a:close/>
                      <a:moveTo>
                        <a:pt x="152" y="36"/>
                      </a:moveTo>
                      <a:lnTo>
                        <a:pt x="820" y="36"/>
                      </a:lnTo>
                      <a:lnTo>
                        <a:pt x="820" y="538"/>
                      </a:lnTo>
                      <a:lnTo>
                        <a:pt x="152" y="538"/>
                      </a:lnTo>
                      <a:lnTo>
                        <a:pt x="152" y="36"/>
                      </a:lnTo>
                      <a:close/>
                      <a:moveTo>
                        <a:pt x="142" y="574"/>
                      </a:moveTo>
                      <a:lnTo>
                        <a:pt x="142" y="574"/>
                      </a:lnTo>
                      <a:lnTo>
                        <a:pt x="142" y="572"/>
                      </a:lnTo>
                      <a:lnTo>
                        <a:pt x="830" y="572"/>
                      </a:lnTo>
                      <a:lnTo>
                        <a:pt x="830" y="572"/>
                      </a:lnTo>
                      <a:lnTo>
                        <a:pt x="830" y="574"/>
                      </a:lnTo>
                      <a:lnTo>
                        <a:pt x="830" y="574"/>
                      </a:lnTo>
                      <a:lnTo>
                        <a:pt x="924" y="706"/>
                      </a:lnTo>
                      <a:lnTo>
                        <a:pt x="48" y="706"/>
                      </a:lnTo>
                      <a:lnTo>
                        <a:pt x="48" y="706"/>
                      </a:lnTo>
                      <a:lnTo>
                        <a:pt x="142" y="574"/>
                      </a:lnTo>
                      <a:lnTo>
                        <a:pt x="142" y="574"/>
                      </a:lnTo>
                      <a:close/>
                      <a:moveTo>
                        <a:pt x="938" y="756"/>
                      </a:moveTo>
                      <a:lnTo>
                        <a:pt x="36" y="756"/>
                      </a:lnTo>
                      <a:lnTo>
                        <a:pt x="36" y="728"/>
                      </a:lnTo>
                      <a:lnTo>
                        <a:pt x="938" y="728"/>
                      </a:lnTo>
                      <a:lnTo>
                        <a:pt x="938" y="7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Freeform 11"/>
                <p:cNvSpPr>
                  <a:spLocks noEditPoints="1"/>
                </p:cNvSpPr>
                <p:nvPr/>
              </p:nvSpPr>
              <p:spPr bwMode="auto">
                <a:xfrm>
                  <a:off x="1511300" y="7214567"/>
                  <a:ext cx="996950" cy="685800"/>
                </a:xfrm>
                <a:custGeom>
                  <a:avLst/>
                  <a:gdLst>
                    <a:gd name="T0" fmla="*/ 618 w 628"/>
                    <a:gd name="T1" fmla="*/ 0 h 432"/>
                    <a:gd name="T2" fmla="*/ 12 w 628"/>
                    <a:gd name="T3" fmla="*/ 0 h 432"/>
                    <a:gd name="T4" fmla="*/ 12 w 628"/>
                    <a:gd name="T5" fmla="*/ 0 h 432"/>
                    <a:gd name="T6" fmla="*/ 6 w 628"/>
                    <a:gd name="T7" fmla="*/ 0 h 432"/>
                    <a:gd name="T8" fmla="*/ 4 w 628"/>
                    <a:gd name="T9" fmla="*/ 2 h 432"/>
                    <a:gd name="T10" fmla="*/ 4 w 628"/>
                    <a:gd name="T11" fmla="*/ 2 h 432"/>
                    <a:gd name="T12" fmla="*/ 0 w 628"/>
                    <a:gd name="T13" fmla="*/ 6 h 432"/>
                    <a:gd name="T14" fmla="*/ 0 w 628"/>
                    <a:gd name="T15" fmla="*/ 12 h 432"/>
                    <a:gd name="T16" fmla="*/ 0 w 628"/>
                    <a:gd name="T17" fmla="*/ 422 h 432"/>
                    <a:gd name="T18" fmla="*/ 0 w 628"/>
                    <a:gd name="T19" fmla="*/ 422 h 432"/>
                    <a:gd name="T20" fmla="*/ 0 w 628"/>
                    <a:gd name="T21" fmla="*/ 426 h 432"/>
                    <a:gd name="T22" fmla="*/ 4 w 628"/>
                    <a:gd name="T23" fmla="*/ 430 h 432"/>
                    <a:gd name="T24" fmla="*/ 4 w 628"/>
                    <a:gd name="T25" fmla="*/ 430 h 432"/>
                    <a:gd name="T26" fmla="*/ 6 w 628"/>
                    <a:gd name="T27" fmla="*/ 432 h 432"/>
                    <a:gd name="T28" fmla="*/ 12 w 628"/>
                    <a:gd name="T29" fmla="*/ 432 h 432"/>
                    <a:gd name="T30" fmla="*/ 618 w 628"/>
                    <a:gd name="T31" fmla="*/ 432 h 432"/>
                    <a:gd name="T32" fmla="*/ 618 w 628"/>
                    <a:gd name="T33" fmla="*/ 432 h 432"/>
                    <a:gd name="T34" fmla="*/ 622 w 628"/>
                    <a:gd name="T35" fmla="*/ 432 h 432"/>
                    <a:gd name="T36" fmla="*/ 626 w 628"/>
                    <a:gd name="T37" fmla="*/ 430 h 432"/>
                    <a:gd name="T38" fmla="*/ 626 w 628"/>
                    <a:gd name="T39" fmla="*/ 430 h 432"/>
                    <a:gd name="T40" fmla="*/ 628 w 628"/>
                    <a:gd name="T41" fmla="*/ 426 h 432"/>
                    <a:gd name="T42" fmla="*/ 628 w 628"/>
                    <a:gd name="T43" fmla="*/ 422 h 432"/>
                    <a:gd name="T44" fmla="*/ 628 w 628"/>
                    <a:gd name="T45" fmla="*/ 12 h 432"/>
                    <a:gd name="T46" fmla="*/ 628 w 628"/>
                    <a:gd name="T47" fmla="*/ 12 h 432"/>
                    <a:gd name="T48" fmla="*/ 628 w 628"/>
                    <a:gd name="T49" fmla="*/ 6 h 432"/>
                    <a:gd name="T50" fmla="*/ 626 w 628"/>
                    <a:gd name="T51" fmla="*/ 2 h 432"/>
                    <a:gd name="T52" fmla="*/ 626 w 628"/>
                    <a:gd name="T53" fmla="*/ 2 h 432"/>
                    <a:gd name="T54" fmla="*/ 622 w 628"/>
                    <a:gd name="T55" fmla="*/ 0 h 432"/>
                    <a:gd name="T56" fmla="*/ 618 w 628"/>
                    <a:gd name="T57" fmla="*/ 0 h 432"/>
                    <a:gd name="T58" fmla="*/ 618 w 628"/>
                    <a:gd name="T59" fmla="*/ 0 h 432"/>
                    <a:gd name="T60" fmla="*/ 606 w 628"/>
                    <a:gd name="T61" fmla="*/ 410 h 432"/>
                    <a:gd name="T62" fmla="*/ 22 w 628"/>
                    <a:gd name="T63" fmla="*/ 410 h 432"/>
                    <a:gd name="T64" fmla="*/ 22 w 628"/>
                    <a:gd name="T65" fmla="*/ 24 h 432"/>
                    <a:gd name="T66" fmla="*/ 606 w 628"/>
                    <a:gd name="T67" fmla="*/ 24 h 432"/>
                    <a:gd name="T68" fmla="*/ 606 w 628"/>
                    <a:gd name="T69" fmla="*/ 41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8" h="432">
                      <a:moveTo>
                        <a:pt x="618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422"/>
                      </a:lnTo>
                      <a:lnTo>
                        <a:pt x="0" y="422"/>
                      </a:lnTo>
                      <a:lnTo>
                        <a:pt x="0" y="426"/>
                      </a:lnTo>
                      <a:lnTo>
                        <a:pt x="4" y="430"/>
                      </a:lnTo>
                      <a:lnTo>
                        <a:pt x="4" y="430"/>
                      </a:lnTo>
                      <a:lnTo>
                        <a:pt x="6" y="432"/>
                      </a:lnTo>
                      <a:lnTo>
                        <a:pt x="12" y="432"/>
                      </a:lnTo>
                      <a:lnTo>
                        <a:pt x="618" y="432"/>
                      </a:lnTo>
                      <a:lnTo>
                        <a:pt x="618" y="432"/>
                      </a:lnTo>
                      <a:lnTo>
                        <a:pt x="622" y="432"/>
                      </a:lnTo>
                      <a:lnTo>
                        <a:pt x="626" y="430"/>
                      </a:lnTo>
                      <a:lnTo>
                        <a:pt x="626" y="430"/>
                      </a:lnTo>
                      <a:lnTo>
                        <a:pt x="628" y="426"/>
                      </a:lnTo>
                      <a:lnTo>
                        <a:pt x="628" y="422"/>
                      </a:lnTo>
                      <a:lnTo>
                        <a:pt x="628" y="12"/>
                      </a:lnTo>
                      <a:lnTo>
                        <a:pt x="628" y="12"/>
                      </a:lnTo>
                      <a:lnTo>
                        <a:pt x="628" y="6"/>
                      </a:lnTo>
                      <a:lnTo>
                        <a:pt x="626" y="2"/>
                      </a:lnTo>
                      <a:lnTo>
                        <a:pt x="626" y="2"/>
                      </a:lnTo>
                      <a:lnTo>
                        <a:pt x="622" y="0"/>
                      </a:lnTo>
                      <a:lnTo>
                        <a:pt x="618" y="0"/>
                      </a:lnTo>
                      <a:lnTo>
                        <a:pt x="618" y="0"/>
                      </a:lnTo>
                      <a:close/>
                      <a:moveTo>
                        <a:pt x="606" y="410"/>
                      </a:moveTo>
                      <a:lnTo>
                        <a:pt x="22" y="410"/>
                      </a:lnTo>
                      <a:lnTo>
                        <a:pt x="22" y="24"/>
                      </a:lnTo>
                      <a:lnTo>
                        <a:pt x="606" y="24"/>
                      </a:lnTo>
                      <a:lnTo>
                        <a:pt x="606" y="4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12"/>
                <p:cNvSpPr>
                  <a:spLocks noEditPoints="1"/>
                </p:cNvSpPr>
                <p:nvPr/>
              </p:nvSpPr>
              <p:spPr bwMode="auto">
                <a:xfrm>
                  <a:off x="1822450" y="7392367"/>
                  <a:ext cx="374650" cy="327025"/>
                </a:xfrm>
                <a:custGeom>
                  <a:avLst/>
                  <a:gdLst>
                    <a:gd name="T0" fmla="*/ 56 w 236"/>
                    <a:gd name="T1" fmla="*/ 190 h 206"/>
                    <a:gd name="T2" fmla="*/ 124 w 236"/>
                    <a:gd name="T3" fmla="*/ 206 h 206"/>
                    <a:gd name="T4" fmla="*/ 156 w 236"/>
                    <a:gd name="T5" fmla="*/ 202 h 206"/>
                    <a:gd name="T6" fmla="*/ 186 w 236"/>
                    <a:gd name="T7" fmla="*/ 196 h 206"/>
                    <a:gd name="T8" fmla="*/ 224 w 236"/>
                    <a:gd name="T9" fmla="*/ 174 h 206"/>
                    <a:gd name="T10" fmla="*/ 202 w 236"/>
                    <a:gd name="T11" fmla="*/ 166 h 206"/>
                    <a:gd name="T12" fmla="*/ 166 w 236"/>
                    <a:gd name="T13" fmla="*/ 182 h 206"/>
                    <a:gd name="T14" fmla="*/ 124 w 236"/>
                    <a:gd name="T15" fmla="*/ 188 h 206"/>
                    <a:gd name="T16" fmla="*/ 68 w 236"/>
                    <a:gd name="T17" fmla="*/ 174 h 206"/>
                    <a:gd name="T18" fmla="*/ 40 w 236"/>
                    <a:gd name="T19" fmla="*/ 152 h 206"/>
                    <a:gd name="T20" fmla="*/ 24 w 236"/>
                    <a:gd name="T21" fmla="*/ 104 h 206"/>
                    <a:gd name="T22" fmla="*/ 30 w 236"/>
                    <a:gd name="T23" fmla="*/ 68 h 206"/>
                    <a:gd name="T24" fmla="*/ 52 w 236"/>
                    <a:gd name="T25" fmla="*/ 40 h 206"/>
                    <a:gd name="T26" fmla="*/ 106 w 236"/>
                    <a:gd name="T27" fmla="*/ 18 h 206"/>
                    <a:gd name="T28" fmla="*/ 146 w 236"/>
                    <a:gd name="T29" fmla="*/ 18 h 206"/>
                    <a:gd name="T30" fmla="*/ 190 w 236"/>
                    <a:gd name="T31" fmla="*/ 36 h 206"/>
                    <a:gd name="T32" fmla="*/ 208 w 236"/>
                    <a:gd name="T33" fmla="*/ 58 h 206"/>
                    <a:gd name="T34" fmla="*/ 212 w 236"/>
                    <a:gd name="T35" fmla="*/ 84 h 206"/>
                    <a:gd name="T36" fmla="*/ 204 w 236"/>
                    <a:gd name="T37" fmla="*/ 116 h 206"/>
                    <a:gd name="T38" fmla="*/ 186 w 236"/>
                    <a:gd name="T39" fmla="*/ 136 h 206"/>
                    <a:gd name="T40" fmla="*/ 166 w 236"/>
                    <a:gd name="T41" fmla="*/ 144 h 206"/>
                    <a:gd name="T42" fmla="*/ 160 w 236"/>
                    <a:gd name="T43" fmla="*/ 138 h 206"/>
                    <a:gd name="T44" fmla="*/ 150 w 236"/>
                    <a:gd name="T45" fmla="*/ 40 h 206"/>
                    <a:gd name="T46" fmla="*/ 140 w 236"/>
                    <a:gd name="T47" fmla="*/ 46 h 206"/>
                    <a:gd name="T48" fmla="*/ 122 w 236"/>
                    <a:gd name="T49" fmla="*/ 38 h 206"/>
                    <a:gd name="T50" fmla="*/ 98 w 236"/>
                    <a:gd name="T51" fmla="*/ 38 h 206"/>
                    <a:gd name="T52" fmla="*/ 64 w 236"/>
                    <a:gd name="T53" fmla="*/ 60 h 206"/>
                    <a:gd name="T54" fmla="*/ 50 w 236"/>
                    <a:gd name="T55" fmla="*/ 84 h 206"/>
                    <a:gd name="T56" fmla="*/ 44 w 236"/>
                    <a:gd name="T57" fmla="*/ 112 h 206"/>
                    <a:gd name="T58" fmla="*/ 52 w 236"/>
                    <a:gd name="T59" fmla="*/ 142 h 206"/>
                    <a:gd name="T60" fmla="*/ 66 w 236"/>
                    <a:gd name="T61" fmla="*/ 156 h 206"/>
                    <a:gd name="T62" fmla="*/ 96 w 236"/>
                    <a:gd name="T63" fmla="*/ 164 h 206"/>
                    <a:gd name="T64" fmla="*/ 114 w 236"/>
                    <a:gd name="T65" fmla="*/ 160 h 206"/>
                    <a:gd name="T66" fmla="*/ 132 w 236"/>
                    <a:gd name="T67" fmla="*/ 150 h 206"/>
                    <a:gd name="T68" fmla="*/ 140 w 236"/>
                    <a:gd name="T69" fmla="*/ 160 h 206"/>
                    <a:gd name="T70" fmla="*/ 156 w 236"/>
                    <a:gd name="T71" fmla="*/ 164 h 206"/>
                    <a:gd name="T72" fmla="*/ 196 w 236"/>
                    <a:gd name="T73" fmla="*/ 152 h 206"/>
                    <a:gd name="T74" fmla="*/ 222 w 236"/>
                    <a:gd name="T75" fmla="*/ 132 h 206"/>
                    <a:gd name="T76" fmla="*/ 236 w 236"/>
                    <a:gd name="T77" fmla="*/ 84 h 206"/>
                    <a:gd name="T78" fmla="*/ 232 w 236"/>
                    <a:gd name="T79" fmla="*/ 60 h 206"/>
                    <a:gd name="T80" fmla="*/ 220 w 236"/>
                    <a:gd name="T81" fmla="*/ 38 h 206"/>
                    <a:gd name="T82" fmla="*/ 194 w 236"/>
                    <a:gd name="T83" fmla="*/ 16 h 206"/>
                    <a:gd name="T84" fmla="*/ 172 w 236"/>
                    <a:gd name="T85" fmla="*/ 6 h 206"/>
                    <a:gd name="T86" fmla="*/ 126 w 236"/>
                    <a:gd name="T87" fmla="*/ 0 h 206"/>
                    <a:gd name="T88" fmla="*/ 74 w 236"/>
                    <a:gd name="T89" fmla="*/ 6 h 206"/>
                    <a:gd name="T90" fmla="*/ 42 w 236"/>
                    <a:gd name="T91" fmla="*/ 22 h 206"/>
                    <a:gd name="T92" fmla="*/ 20 w 236"/>
                    <a:gd name="T93" fmla="*/ 46 h 206"/>
                    <a:gd name="T94" fmla="*/ 0 w 236"/>
                    <a:gd name="T95" fmla="*/ 106 h 206"/>
                    <a:gd name="T96" fmla="*/ 6 w 236"/>
                    <a:gd name="T97" fmla="*/ 136 h 206"/>
                    <a:gd name="T98" fmla="*/ 20 w 236"/>
                    <a:gd name="T99" fmla="*/ 162 h 206"/>
                    <a:gd name="T100" fmla="*/ 132 w 236"/>
                    <a:gd name="T101" fmla="*/ 116 h 206"/>
                    <a:gd name="T102" fmla="*/ 118 w 236"/>
                    <a:gd name="T103" fmla="*/ 140 h 206"/>
                    <a:gd name="T104" fmla="*/ 100 w 236"/>
                    <a:gd name="T105" fmla="*/ 146 h 206"/>
                    <a:gd name="T106" fmla="*/ 82 w 236"/>
                    <a:gd name="T107" fmla="*/ 138 h 206"/>
                    <a:gd name="T108" fmla="*/ 76 w 236"/>
                    <a:gd name="T109" fmla="*/ 120 h 206"/>
                    <a:gd name="T110" fmla="*/ 80 w 236"/>
                    <a:gd name="T111" fmla="*/ 98 h 206"/>
                    <a:gd name="T112" fmla="*/ 86 w 236"/>
                    <a:gd name="T113" fmla="*/ 76 h 206"/>
                    <a:gd name="T114" fmla="*/ 106 w 236"/>
                    <a:gd name="T115" fmla="*/ 56 h 206"/>
                    <a:gd name="T116" fmla="*/ 124 w 236"/>
                    <a:gd name="T117" fmla="*/ 58 h 206"/>
                    <a:gd name="T118" fmla="*/ 136 w 236"/>
                    <a:gd name="T119" fmla="*/ 70 h 206"/>
                    <a:gd name="T120" fmla="*/ 136 w 236"/>
                    <a:gd name="T121" fmla="*/ 9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36" h="206">
                      <a:moveTo>
                        <a:pt x="36" y="178"/>
                      </a:moveTo>
                      <a:lnTo>
                        <a:pt x="36" y="178"/>
                      </a:lnTo>
                      <a:lnTo>
                        <a:pt x="56" y="190"/>
                      </a:lnTo>
                      <a:lnTo>
                        <a:pt x="76" y="198"/>
                      </a:lnTo>
                      <a:lnTo>
                        <a:pt x="100" y="204"/>
                      </a:lnTo>
                      <a:lnTo>
                        <a:pt x="124" y="206"/>
                      </a:lnTo>
                      <a:lnTo>
                        <a:pt x="124" y="206"/>
                      </a:lnTo>
                      <a:lnTo>
                        <a:pt x="140" y="204"/>
                      </a:lnTo>
                      <a:lnTo>
                        <a:pt x="156" y="202"/>
                      </a:lnTo>
                      <a:lnTo>
                        <a:pt x="170" y="200"/>
                      </a:lnTo>
                      <a:lnTo>
                        <a:pt x="186" y="196"/>
                      </a:lnTo>
                      <a:lnTo>
                        <a:pt x="186" y="196"/>
                      </a:lnTo>
                      <a:lnTo>
                        <a:pt x="200" y="190"/>
                      </a:lnTo>
                      <a:lnTo>
                        <a:pt x="212" y="182"/>
                      </a:lnTo>
                      <a:lnTo>
                        <a:pt x="224" y="174"/>
                      </a:lnTo>
                      <a:lnTo>
                        <a:pt x="236" y="166"/>
                      </a:lnTo>
                      <a:lnTo>
                        <a:pt x="202" y="166"/>
                      </a:lnTo>
                      <a:lnTo>
                        <a:pt x="202" y="166"/>
                      </a:lnTo>
                      <a:lnTo>
                        <a:pt x="184" y="174"/>
                      </a:lnTo>
                      <a:lnTo>
                        <a:pt x="166" y="182"/>
                      </a:lnTo>
                      <a:lnTo>
                        <a:pt x="166" y="182"/>
                      </a:lnTo>
                      <a:lnTo>
                        <a:pt x="146" y="186"/>
                      </a:lnTo>
                      <a:lnTo>
                        <a:pt x="124" y="188"/>
                      </a:lnTo>
                      <a:lnTo>
                        <a:pt x="124" y="188"/>
                      </a:lnTo>
                      <a:lnTo>
                        <a:pt x="104" y="186"/>
                      </a:lnTo>
                      <a:lnTo>
                        <a:pt x="84" y="182"/>
                      </a:lnTo>
                      <a:lnTo>
                        <a:pt x="68" y="174"/>
                      </a:lnTo>
                      <a:lnTo>
                        <a:pt x="52" y="164"/>
                      </a:lnTo>
                      <a:lnTo>
                        <a:pt x="52" y="164"/>
                      </a:lnTo>
                      <a:lnTo>
                        <a:pt x="40" y="152"/>
                      </a:lnTo>
                      <a:lnTo>
                        <a:pt x="30" y="138"/>
                      </a:lnTo>
                      <a:lnTo>
                        <a:pt x="26" y="122"/>
                      </a:lnTo>
                      <a:lnTo>
                        <a:pt x="24" y="104"/>
                      </a:lnTo>
                      <a:lnTo>
                        <a:pt x="24" y="104"/>
                      </a:lnTo>
                      <a:lnTo>
                        <a:pt x="26" y="86"/>
                      </a:lnTo>
                      <a:lnTo>
                        <a:pt x="30" y="68"/>
                      </a:lnTo>
                      <a:lnTo>
                        <a:pt x="40" y="54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68" y="30"/>
                      </a:lnTo>
                      <a:lnTo>
                        <a:pt x="86" y="22"/>
                      </a:lnTo>
                      <a:lnTo>
                        <a:pt x="106" y="18"/>
                      </a:lnTo>
                      <a:lnTo>
                        <a:pt x="126" y="16"/>
                      </a:lnTo>
                      <a:lnTo>
                        <a:pt x="126" y="16"/>
                      </a:lnTo>
                      <a:lnTo>
                        <a:pt x="146" y="18"/>
                      </a:lnTo>
                      <a:lnTo>
                        <a:pt x="162" y="22"/>
                      </a:lnTo>
                      <a:lnTo>
                        <a:pt x="176" y="28"/>
                      </a:lnTo>
                      <a:lnTo>
                        <a:pt x="190" y="36"/>
                      </a:lnTo>
                      <a:lnTo>
                        <a:pt x="190" y="36"/>
                      </a:lnTo>
                      <a:lnTo>
                        <a:pt x="200" y="46"/>
                      </a:lnTo>
                      <a:lnTo>
                        <a:pt x="208" y="58"/>
                      </a:lnTo>
                      <a:lnTo>
                        <a:pt x="212" y="70"/>
                      </a:lnTo>
                      <a:lnTo>
                        <a:pt x="212" y="84"/>
                      </a:lnTo>
                      <a:lnTo>
                        <a:pt x="212" y="84"/>
                      </a:lnTo>
                      <a:lnTo>
                        <a:pt x="210" y="102"/>
                      </a:lnTo>
                      <a:lnTo>
                        <a:pt x="204" y="116"/>
                      </a:lnTo>
                      <a:lnTo>
                        <a:pt x="204" y="116"/>
                      </a:lnTo>
                      <a:lnTo>
                        <a:pt x="196" y="128"/>
                      </a:lnTo>
                      <a:lnTo>
                        <a:pt x="186" y="136"/>
                      </a:lnTo>
                      <a:lnTo>
                        <a:pt x="186" y="136"/>
                      </a:lnTo>
                      <a:lnTo>
                        <a:pt x="176" y="142"/>
                      </a:lnTo>
                      <a:lnTo>
                        <a:pt x="166" y="144"/>
                      </a:lnTo>
                      <a:lnTo>
                        <a:pt x="166" y="144"/>
                      </a:lnTo>
                      <a:lnTo>
                        <a:pt x="162" y="142"/>
                      </a:lnTo>
                      <a:lnTo>
                        <a:pt x="160" y="138"/>
                      </a:lnTo>
                      <a:lnTo>
                        <a:pt x="160" y="138"/>
                      </a:lnTo>
                      <a:lnTo>
                        <a:pt x="160" y="134"/>
                      </a:lnTo>
                      <a:lnTo>
                        <a:pt x="180" y="40"/>
                      </a:lnTo>
                      <a:lnTo>
                        <a:pt x="150" y="40"/>
                      </a:lnTo>
                      <a:lnTo>
                        <a:pt x="146" y="54"/>
                      </a:lnTo>
                      <a:lnTo>
                        <a:pt x="146" y="54"/>
                      </a:lnTo>
                      <a:lnTo>
                        <a:pt x="140" y="46"/>
                      </a:lnTo>
                      <a:lnTo>
                        <a:pt x="132" y="42"/>
                      </a:lnTo>
                      <a:lnTo>
                        <a:pt x="132" y="42"/>
                      </a:lnTo>
                      <a:lnTo>
                        <a:pt x="122" y="38"/>
                      </a:lnTo>
                      <a:lnTo>
                        <a:pt x="112" y="36"/>
                      </a:lnTo>
                      <a:lnTo>
                        <a:pt x="112" y="36"/>
                      </a:lnTo>
                      <a:lnTo>
                        <a:pt x="98" y="38"/>
                      </a:lnTo>
                      <a:lnTo>
                        <a:pt x="86" y="42"/>
                      </a:lnTo>
                      <a:lnTo>
                        <a:pt x="74" y="50"/>
                      </a:lnTo>
                      <a:lnTo>
                        <a:pt x="64" y="60"/>
                      </a:lnTo>
                      <a:lnTo>
                        <a:pt x="64" y="60"/>
                      </a:lnTo>
                      <a:lnTo>
                        <a:pt x="56" y="72"/>
                      </a:lnTo>
                      <a:lnTo>
                        <a:pt x="50" y="84"/>
                      </a:lnTo>
                      <a:lnTo>
                        <a:pt x="46" y="98"/>
                      </a:lnTo>
                      <a:lnTo>
                        <a:pt x="44" y="112"/>
                      </a:lnTo>
                      <a:lnTo>
                        <a:pt x="44" y="112"/>
                      </a:lnTo>
                      <a:lnTo>
                        <a:pt x="46" y="124"/>
                      </a:lnTo>
                      <a:lnTo>
                        <a:pt x="48" y="134"/>
                      </a:lnTo>
                      <a:lnTo>
                        <a:pt x="52" y="142"/>
                      </a:lnTo>
                      <a:lnTo>
                        <a:pt x="58" y="150"/>
                      </a:lnTo>
                      <a:lnTo>
                        <a:pt x="58" y="150"/>
                      </a:lnTo>
                      <a:lnTo>
                        <a:pt x="66" y="156"/>
                      </a:lnTo>
                      <a:lnTo>
                        <a:pt x="74" y="160"/>
                      </a:lnTo>
                      <a:lnTo>
                        <a:pt x="84" y="162"/>
                      </a:lnTo>
                      <a:lnTo>
                        <a:pt x="96" y="164"/>
                      </a:lnTo>
                      <a:lnTo>
                        <a:pt x="96" y="164"/>
                      </a:lnTo>
                      <a:lnTo>
                        <a:pt x="106" y="162"/>
                      </a:lnTo>
                      <a:lnTo>
                        <a:pt x="114" y="160"/>
                      </a:lnTo>
                      <a:lnTo>
                        <a:pt x="114" y="160"/>
                      </a:lnTo>
                      <a:lnTo>
                        <a:pt x="122" y="156"/>
                      </a:lnTo>
                      <a:lnTo>
                        <a:pt x="132" y="150"/>
                      </a:lnTo>
                      <a:lnTo>
                        <a:pt x="132" y="150"/>
                      </a:lnTo>
                      <a:lnTo>
                        <a:pt x="134" y="156"/>
                      </a:lnTo>
                      <a:lnTo>
                        <a:pt x="140" y="160"/>
                      </a:lnTo>
                      <a:lnTo>
                        <a:pt x="148" y="162"/>
                      </a:lnTo>
                      <a:lnTo>
                        <a:pt x="156" y="164"/>
                      </a:lnTo>
                      <a:lnTo>
                        <a:pt x="156" y="164"/>
                      </a:lnTo>
                      <a:lnTo>
                        <a:pt x="170" y="162"/>
                      </a:lnTo>
                      <a:lnTo>
                        <a:pt x="182" y="158"/>
                      </a:lnTo>
                      <a:lnTo>
                        <a:pt x="196" y="152"/>
                      </a:lnTo>
                      <a:lnTo>
                        <a:pt x="210" y="142"/>
                      </a:lnTo>
                      <a:lnTo>
                        <a:pt x="210" y="142"/>
                      </a:lnTo>
                      <a:lnTo>
                        <a:pt x="222" y="132"/>
                      </a:lnTo>
                      <a:lnTo>
                        <a:pt x="230" y="118"/>
                      </a:lnTo>
                      <a:lnTo>
                        <a:pt x="234" y="102"/>
                      </a:lnTo>
                      <a:lnTo>
                        <a:pt x="236" y="84"/>
                      </a:lnTo>
                      <a:lnTo>
                        <a:pt x="236" y="84"/>
                      </a:lnTo>
                      <a:lnTo>
                        <a:pt x="236" y="72"/>
                      </a:lnTo>
                      <a:lnTo>
                        <a:pt x="232" y="60"/>
                      </a:lnTo>
                      <a:lnTo>
                        <a:pt x="228" y="48"/>
                      </a:lnTo>
                      <a:lnTo>
                        <a:pt x="220" y="38"/>
                      </a:lnTo>
                      <a:lnTo>
                        <a:pt x="220" y="38"/>
                      </a:lnTo>
                      <a:lnTo>
                        <a:pt x="214" y="30"/>
                      </a:lnTo>
                      <a:lnTo>
                        <a:pt x="204" y="22"/>
                      </a:lnTo>
                      <a:lnTo>
                        <a:pt x="194" y="16"/>
                      </a:lnTo>
                      <a:lnTo>
                        <a:pt x="184" y="10"/>
                      </a:lnTo>
                      <a:lnTo>
                        <a:pt x="184" y="10"/>
                      </a:lnTo>
                      <a:lnTo>
                        <a:pt x="172" y="6"/>
                      </a:lnTo>
                      <a:lnTo>
                        <a:pt x="158" y="2"/>
                      </a:lnTo>
                      <a:lnTo>
                        <a:pt x="142" y="0"/>
                      </a:lnTo>
                      <a:lnTo>
                        <a:pt x="126" y="0"/>
                      </a:lnTo>
                      <a:lnTo>
                        <a:pt x="126" y="0"/>
                      </a:lnTo>
                      <a:lnTo>
                        <a:pt x="98" y="2"/>
                      </a:lnTo>
                      <a:lnTo>
                        <a:pt x="74" y="6"/>
                      </a:lnTo>
                      <a:lnTo>
                        <a:pt x="62" y="12"/>
                      </a:lnTo>
                      <a:lnTo>
                        <a:pt x="52" y="16"/>
                      </a:lnTo>
                      <a:lnTo>
                        <a:pt x="42" y="22"/>
                      </a:lnTo>
                      <a:lnTo>
                        <a:pt x="34" y="30"/>
                      </a:lnTo>
                      <a:lnTo>
                        <a:pt x="34" y="30"/>
                      </a:lnTo>
                      <a:lnTo>
                        <a:pt x="20" y="46"/>
                      </a:lnTo>
                      <a:lnTo>
                        <a:pt x="8" y="64"/>
                      </a:lnTo>
                      <a:lnTo>
                        <a:pt x="2" y="84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2" y="126"/>
                      </a:lnTo>
                      <a:lnTo>
                        <a:pt x="6" y="136"/>
                      </a:lnTo>
                      <a:lnTo>
                        <a:pt x="10" y="146"/>
                      </a:lnTo>
                      <a:lnTo>
                        <a:pt x="14" y="154"/>
                      </a:lnTo>
                      <a:lnTo>
                        <a:pt x="20" y="162"/>
                      </a:lnTo>
                      <a:lnTo>
                        <a:pt x="36" y="178"/>
                      </a:lnTo>
                      <a:lnTo>
                        <a:pt x="36" y="178"/>
                      </a:lnTo>
                      <a:close/>
                      <a:moveTo>
                        <a:pt x="132" y="116"/>
                      </a:moveTo>
                      <a:lnTo>
                        <a:pt x="132" y="116"/>
                      </a:lnTo>
                      <a:lnTo>
                        <a:pt x="124" y="132"/>
                      </a:lnTo>
                      <a:lnTo>
                        <a:pt x="118" y="140"/>
                      </a:lnTo>
                      <a:lnTo>
                        <a:pt x="118" y="140"/>
                      </a:lnTo>
                      <a:lnTo>
                        <a:pt x="108" y="144"/>
                      </a:lnTo>
                      <a:lnTo>
                        <a:pt x="100" y="146"/>
                      </a:lnTo>
                      <a:lnTo>
                        <a:pt x="100" y="146"/>
                      </a:lnTo>
                      <a:lnTo>
                        <a:pt x="90" y="144"/>
                      </a:lnTo>
                      <a:lnTo>
                        <a:pt x="82" y="138"/>
                      </a:lnTo>
                      <a:lnTo>
                        <a:pt x="82" y="138"/>
                      </a:lnTo>
                      <a:lnTo>
                        <a:pt x="78" y="130"/>
                      </a:lnTo>
                      <a:lnTo>
                        <a:pt x="76" y="120"/>
                      </a:lnTo>
                      <a:lnTo>
                        <a:pt x="76" y="120"/>
                      </a:lnTo>
                      <a:lnTo>
                        <a:pt x="78" y="108"/>
                      </a:lnTo>
                      <a:lnTo>
                        <a:pt x="80" y="98"/>
                      </a:lnTo>
                      <a:lnTo>
                        <a:pt x="82" y="86"/>
                      </a:lnTo>
                      <a:lnTo>
                        <a:pt x="86" y="76"/>
                      </a:lnTo>
                      <a:lnTo>
                        <a:pt x="86" y="76"/>
                      </a:lnTo>
                      <a:lnTo>
                        <a:pt x="92" y="66"/>
                      </a:lnTo>
                      <a:lnTo>
                        <a:pt x="100" y="60"/>
                      </a:lnTo>
                      <a:lnTo>
                        <a:pt x="106" y="56"/>
                      </a:lnTo>
                      <a:lnTo>
                        <a:pt x="116" y="56"/>
                      </a:lnTo>
                      <a:lnTo>
                        <a:pt x="116" y="56"/>
                      </a:lnTo>
                      <a:lnTo>
                        <a:pt x="124" y="58"/>
                      </a:lnTo>
                      <a:lnTo>
                        <a:pt x="132" y="62"/>
                      </a:lnTo>
                      <a:lnTo>
                        <a:pt x="132" y="62"/>
                      </a:lnTo>
                      <a:lnTo>
                        <a:pt x="136" y="70"/>
                      </a:lnTo>
                      <a:lnTo>
                        <a:pt x="138" y="80"/>
                      </a:lnTo>
                      <a:lnTo>
                        <a:pt x="138" y="80"/>
                      </a:lnTo>
                      <a:lnTo>
                        <a:pt x="136" y="96"/>
                      </a:lnTo>
                      <a:lnTo>
                        <a:pt x="132" y="116"/>
                      </a:lnTo>
                      <a:lnTo>
                        <a:pt x="132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Freeform 13"/>
                <p:cNvSpPr>
                  <a:spLocks/>
                </p:cNvSpPr>
                <p:nvPr/>
              </p:nvSpPr>
              <p:spPr bwMode="auto">
                <a:xfrm>
                  <a:off x="1457325" y="8097217"/>
                  <a:ext cx="104775" cy="41275"/>
                </a:xfrm>
                <a:custGeom>
                  <a:avLst/>
                  <a:gdLst>
                    <a:gd name="T0" fmla="*/ 6 w 66"/>
                    <a:gd name="T1" fmla="*/ 26 h 26"/>
                    <a:gd name="T2" fmla="*/ 48 w 66"/>
                    <a:gd name="T3" fmla="*/ 26 h 26"/>
                    <a:gd name="T4" fmla="*/ 48 w 66"/>
                    <a:gd name="T5" fmla="*/ 26 h 26"/>
                    <a:gd name="T6" fmla="*/ 52 w 66"/>
                    <a:gd name="T7" fmla="*/ 24 h 26"/>
                    <a:gd name="T8" fmla="*/ 58 w 66"/>
                    <a:gd name="T9" fmla="*/ 22 h 26"/>
                    <a:gd name="T10" fmla="*/ 62 w 66"/>
                    <a:gd name="T11" fmla="*/ 18 h 26"/>
                    <a:gd name="T12" fmla="*/ 64 w 66"/>
                    <a:gd name="T13" fmla="*/ 12 h 26"/>
                    <a:gd name="T14" fmla="*/ 64 w 66"/>
                    <a:gd name="T15" fmla="*/ 12 h 26"/>
                    <a:gd name="T16" fmla="*/ 66 w 66"/>
                    <a:gd name="T17" fmla="*/ 8 h 26"/>
                    <a:gd name="T18" fmla="*/ 64 w 66"/>
                    <a:gd name="T19" fmla="*/ 4 h 26"/>
                    <a:gd name="T20" fmla="*/ 62 w 66"/>
                    <a:gd name="T21" fmla="*/ 0 h 26"/>
                    <a:gd name="T22" fmla="*/ 58 w 66"/>
                    <a:gd name="T23" fmla="*/ 0 h 26"/>
                    <a:gd name="T24" fmla="*/ 18 w 66"/>
                    <a:gd name="T25" fmla="*/ 0 h 26"/>
                    <a:gd name="T26" fmla="*/ 18 w 66"/>
                    <a:gd name="T27" fmla="*/ 0 h 26"/>
                    <a:gd name="T28" fmla="*/ 14 w 66"/>
                    <a:gd name="T29" fmla="*/ 0 h 26"/>
                    <a:gd name="T30" fmla="*/ 8 w 66"/>
                    <a:gd name="T31" fmla="*/ 4 h 26"/>
                    <a:gd name="T32" fmla="*/ 4 w 66"/>
                    <a:gd name="T33" fmla="*/ 8 h 26"/>
                    <a:gd name="T34" fmla="*/ 2 w 66"/>
                    <a:gd name="T35" fmla="*/ 12 h 26"/>
                    <a:gd name="T36" fmla="*/ 2 w 66"/>
                    <a:gd name="T37" fmla="*/ 12 h 26"/>
                    <a:gd name="T38" fmla="*/ 0 w 66"/>
                    <a:gd name="T39" fmla="*/ 18 h 26"/>
                    <a:gd name="T40" fmla="*/ 0 w 66"/>
                    <a:gd name="T41" fmla="*/ 22 h 26"/>
                    <a:gd name="T42" fmla="*/ 2 w 66"/>
                    <a:gd name="T43" fmla="*/ 24 h 26"/>
                    <a:gd name="T44" fmla="*/ 6 w 66"/>
                    <a:gd name="T45" fmla="*/ 26 h 26"/>
                    <a:gd name="T46" fmla="*/ 6 w 66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6" y="8"/>
                      </a:lnTo>
                      <a:lnTo>
                        <a:pt x="64" y="4"/>
                      </a:lnTo>
                      <a:lnTo>
                        <a:pt x="62" y="0"/>
                      </a:lnTo>
                      <a:lnTo>
                        <a:pt x="58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14"/>
                <p:cNvSpPr>
                  <a:spLocks/>
                </p:cNvSpPr>
                <p:nvPr/>
              </p:nvSpPr>
              <p:spPr bwMode="auto">
                <a:xfrm>
                  <a:off x="1584325" y="8097217"/>
                  <a:ext cx="101600" cy="41275"/>
                </a:xfrm>
                <a:custGeom>
                  <a:avLst/>
                  <a:gdLst>
                    <a:gd name="T0" fmla="*/ 6 w 64"/>
                    <a:gd name="T1" fmla="*/ 26 h 26"/>
                    <a:gd name="T2" fmla="*/ 48 w 64"/>
                    <a:gd name="T3" fmla="*/ 26 h 26"/>
                    <a:gd name="T4" fmla="*/ 48 w 64"/>
                    <a:gd name="T5" fmla="*/ 26 h 26"/>
                    <a:gd name="T6" fmla="*/ 52 w 64"/>
                    <a:gd name="T7" fmla="*/ 24 h 26"/>
                    <a:gd name="T8" fmla="*/ 56 w 64"/>
                    <a:gd name="T9" fmla="*/ 22 h 26"/>
                    <a:gd name="T10" fmla="*/ 60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0 w 64"/>
                    <a:gd name="T41" fmla="*/ 22 h 26"/>
                    <a:gd name="T42" fmla="*/ 2 w 64"/>
                    <a:gd name="T43" fmla="*/ 24 h 26"/>
                    <a:gd name="T44" fmla="*/ 6 w 64"/>
                    <a:gd name="T45" fmla="*/ 26 h 26"/>
                    <a:gd name="T46" fmla="*/ 6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6" y="22"/>
                      </a:lnTo>
                      <a:lnTo>
                        <a:pt x="60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15"/>
                <p:cNvSpPr>
                  <a:spLocks/>
                </p:cNvSpPr>
                <p:nvPr/>
              </p:nvSpPr>
              <p:spPr bwMode="auto">
                <a:xfrm>
                  <a:off x="1708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2 w 64"/>
                    <a:gd name="T35" fmla="*/ 12 h 26"/>
                    <a:gd name="T36" fmla="*/ 2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16"/>
                <p:cNvSpPr>
                  <a:spLocks/>
                </p:cNvSpPr>
                <p:nvPr/>
              </p:nvSpPr>
              <p:spPr bwMode="auto">
                <a:xfrm>
                  <a:off x="1835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2 w 64"/>
                    <a:gd name="T17" fmla="*/ 8 h 26"/>
                    <a:gd name="T18" fmla="*/ 60 w 64"/>
                    <a:gd name="T19" fmla="*/ 4 h 26"/>
                    <a:gd name="T20" fmla="*/ 58 w 64"/>
                    <a:gd name="T21" fmla="*/ 0 h 26"/>
                    <a:gd name="T22" fmla="*/ 54 w 64"/>
                    <a:gd name="T23" fmla="*/ 0 h 26"/>
                    <a:gd name="T24" fmla="*/ 14 w 64"/>
                    <a:gd name="T25" fmla="*/ 0 h 26"/>
                    <a:gd name="T26" fmla="*/ 14 w 64"/>
                    <a:gd name="T27" fmla="*/ 0 h 26"/>
                    <a:gd name="T28" fmla="*/ 8 w 64"/>
                    <a:gd name="T29" fmla="*/ 0 h 26"/>
                    <a:gd name="T30" fmla="*/ 6 w 64"/>
                    <a:gd name="T31" fmla="*/ 4 h 26"/>
                    <a:gd name="T32" fmla="*/ 2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6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7"/>
                <p:cNvSpPr>
                  <a:spLocks/>
                </p:cNvSpPr>
                <p:nvPr/>
              </p:nvSpPr>
              <p:spPr bwMode="auto">
                <a:xfrm>
                  <a:off x="1962150" y="8097217"/>
                  <a:ext cx="98425" cy="41275"/>
                </a:xfrm>
                <a:custGeom>
                  <a:avLst/>
                  <a:gdLst>
                    <a:gd name="T0" fmla="*/ 8 w 62"/>
                    <a:gd name="T1" fmla="*/ 26 h 26"/>
                    <a:gd name="T2" fmla="*/ 50 w 62"/>
                    <a:gd name="T3" fmla="*/ 26 h 26"/>
                    <a:gd name="T4" fmla="*/ 50 w 62"/>
                    <a:gd name="T5" fmla="*/ 26 h 26"/>
                    <a:gd name="T6" fmla="*/ 56 w 62"/>
                    <a:gd name="T7" fmla="*/ 24 h 26"/>
                    <a:gd name="T8" fmla="*/ 58 w 62"/>
                    <a:gd name="T9" fmla="*/ 22 h 26"/>
                    <a:gd name="T10" fmla="*/ 62 w 62"/>
                    <a:gd name="T11" fmla="*/ 18 h 26"/>
                    <a:gd name="T12" fmla="*/ 62 w 62"/>
                    <a:gd name="T13" fmla="*/ 12 h 26"/>
                    <a:gd name="T14" fmla="*/ 62 w 62"/>
                    <a:gd name="T15" fmla="*/ 12 h 26"/>
                    <a:gd name="T16" fmla="*/ 62 w 62"/>
                    <a:gd name="T17" fmla="*/ 8 h 26"/>
                    <a:gd name="T18" fmla="*/ 60 w 62"/>
                    <a:gd name="T19" fmla="*/ 4 h 26"/>
                    <a:gd name="T20" fmla="*/ 56 w 62"/>
                    <a:gd name="T21" fmla="*/ 0 h 26"/>
                    <a:gd name="T22" fmla="*/ 52 w 62"/>
                    <a:gd name="T23" fmla="*/ 0 h 26"/>
                    <a:gd name="T24" fmla="*/ 12 w 62"/>
                    <a:gd name="T25" fmla="*/ 0 h 26"/>
                    <a:gd name="T26" fmla="*/ 12 w 62"/>
                    <a:gd name="T27" fmla="*/ 0 h 26"/>
                    <a:gd name="T28" fmla="*/ 6 w 62"/>
                    <a:gd name="T29" fmla="*/ 0 h 26"/>
                    <a:gd name="T30" fmla="*/ 4 w 62"/>
                    <a:gd name="T31" fmla="*/ 4 h 26"/>
                    <a:gd name="T32" fmla="*/ 0 w 62"/>
                    <a:gd name="T33" fmla="*/ 8 h 26"/>
                    <a:gd name="T34" fmla="*/ 0 w 62"/>
                    <a:gd name="T35" fmla="*/ 12 h 26"/>
                    <a:gd name="T36" fmla="*/ 0 w 62"/>
                    <a:gd name="T37" fmla="*/ 12 h 26"/>
                    <a:gd name="T38" fmla="*/ 0 w 62"/>
                    <a:gd name="T39" fmla="*/ 18 h 26"/>
                    <a:gd name="T40" fmla="*/ 2 w 62"/>
                    <a:gd name="T41" fmla="*/ 22 h 26"/>
                    <a:gd name="T42" fmla="*/ 4 w 62"/>
                    <a:gd name="T43" fmla="*/ 24 h 26"/>
                    <a:gd name="T44" fmla="*/ 8 w 62"/>
                    <a:gd name="T45" fmla="*/ 26 h 26"/>
                    <a:gd name="T46" fmla="*/ 8 w 62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6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8"/>
                <p:cNvSpPr>
                  <a:spLocks/>
                </p:cNvSpPr>
                <p:nvPr/>
              </p:nvSpPr>
              <p:spPr bwMode="auto">
                <a:xfrm>
                  <a:off x="2085975" y="8097217"/>
                  <a:ext cx="98425" cy="41275"/>
                </a:xfrm>
                <a:custGeom>
                  <a:avLst/>
                  <a:gdLst>
                    <a:gd name="T0" fmla="*/ 10 w 62"/>
                    <a:gd name="T1" fmla="*/ 0 h 26"/>
                    <a:gd name="T2" fmla="*/ 10 w 62"/>
                    <a:gd name="T3" fmla="*/ 0 h 26"/>
                    <a:gd name="T4" fmla="*/ 6 w 62"/>
                    <a:gd name="T5" fmla="*/ 0 h 26"/>
                    <a:gd name="T6" fmla="*/ 4 w 62"/>
                    <a:gd name="T7" fmla="*/ 4 h 26"/>
                    <a:gd name="T8" fmla="*/ 2 w 62"/>
                    <a:gd name="T9" fmla="*/ 8 h 26"/>
                    <a:gd name="T10" fmla="*/ 0 w 62"/>
                    <a:gd name="T11" fmla="*/ 12 h 26"/>
                    <a:gd name="T12" fmla="*/ 0 w 62"/>
                    <a:gd name="T13" fmla="*/ 12 h 26"/>
                    <a:gd name="T14" fmla="*/ 2 w 62"/>
                    <a:gd name="T15" fmla="*/ 18 h 26"/>
                    <a:gd name="T16" fmla="*/ 4 w 62"/>
                    <a:gd name="T17" fmla="*/ 22 h 26"/>
                    <a:gd name="T18" fmla="*/ 6 w 62"/>
                    <a:gd name="T19" fmla="*/ 24 h 26"/>
                    <a:gd name="T20" fmla="*/ 12 w 62"/>
                    <a:gd name="T21" fmla="*/ 26 h 26"/>
                    <a:gd name="T22" fmla="*/ 54 w 62"/>
                    <a:gd name="T23" fmla="*/ 26 h 26"/>
                    <a:gd name="T24" fmla="*/ 54 w 62"/>
                    <a:gd name="T25" fmla="*/ 26 h 26"/>
                    <a:gd name="T26" fmla="*/ 58 w 62"/>
                    <a:gd name="T27" fmla="*/ 24 h 26"/>
                    <a:gd name="T28" fmla="*/ 60 w 62"/>
                    <a:gd name="T29" fmla="*/ 22 h 26"/>
                    <a:gd name="T30" fmla="*/ 62 w 62"/>
                    <a:gd name="T31" fmla="*/ 18 h 26"/>
                    <a:gd name="T32" fmla="*/ 62 w 62"/>
                    <a:gd name="T33" fmla="*/ 12 h 26"/>
                    <a:gd name="T34" fmla="*/ 62 w 62"/>
                    <a:gd name="T35" fmla="*/ 12 h 26"/>
                    <a:gd name="T36" fmla="*/ 62 w 62"/>
                    <a:gd name="T37" fmla="*/ 8 h 26"/>
                    <a:gd name="T38" fmla="*/ 60 w 62"/>
                    <a:gd name="T39" fmla="*/ 4 h 26"/>
                    <a:gd name="T40" fmla="*/ 56 w 62"/>
                    <a:gd name="T41" fmla="*/ 0 h 26"/>
                    <a:gd name="T42" fmla="*/ 52 w 62"/>
                    <a:gd name="T43" fmla="*/ 0 h 26"/>
                    <a:gd name="T44" fmla="*/ 10 w 62"/>
                    <a:gd name="T4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2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4" y="22"/>
                      </a:lnTo>
                      <a:lnTo>
                        <a:pt x="6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9"/>
                <p:cNvSpPr>
                  <a:spLocks/>
                </p:cNvSpPr>
                <p:nvPr/>
              </p:nvSpPr>
              <p:spPr bwMode="auto">
                <a:xfrm>
                  <a:off x="2212975" y="8097217"/>
                  <a:ext cx="98425" cy="41275"/>
                </a:xfrm>
                <a:custGeom>
                  <a:avLst/>
                  <a:gdLst>
                    <a:gd name="T0" fmla="*/ 0 w 62"/>
                    <a:gd name="T1" fmla="*/ 12 h 26"/>
                    <a:gd name="T2" fmla="*/ 0 w 62"/>
                    <a:gd name="T3" fmla="*/ 12 h 26"/>
                    <a:gd name="T4" fmla="*/ 0 w 62"/>
                    <a:gd name="T5" fmla="*/ 18 h 26"/>
                    <a:gd name="T6" fmla="*/ 4 w 62"/>
                    <a:gd name="T7" fmla="*/ 22 h 26"/>
                    <a:gd name="T8" fmla="*/ 8 w 62"/>
                    <a:gd name="T9" fmla="*/ 24 h 26"/>
                    <a:gd name="T10" fmla="*/ 12 w 62"/>
                    <a:gd name="T11" fmla="*/ 26 h 26"/>
                    <a:gd name="T12" fmla="*/ 54 w 62"/>
                    <a:gd name="T13" fmla="*/ 26 h 26"/>
                    <a:gd name="T14" fmla="*/ 54 w 62"/>
                    <a:gd name="T15" fmla="*/ 26 h 26"/>
                    <a:gd name="T16" fmla="*/ 58 w 62"/>
                    <a:gd name="T17" fmla="*/ 24 h 26"/>
                    <a:gd name="T18" fmla="*/ 60 w 62"/>
                    <a:gd name="T19" fmla="*/ 22 h 26"/>
                    <a:gd name="T20" fmla="*/ 62 w 62"/>
                    <a:gd name="T21" fmla="*/ 18 h 26"/>
                    <a:gd name="T22" fmla="*/ 62 w 62"/>
                    <a:gd name="T23" fmla="*/ 12 h 26"/>
                    <a:gd name="T24" fmla="*/ 62 w 62"/>
                    <a:gd name="T25" fmla="*/ 12 h 26"/>
                    <a:gd name="T26" fmla="*/ 60 w 62"/>
                    <a:gd name="T27" fmla="*/ 8 h 26"/>
                    <a:gd name="T28" fmla="*/ 58 w 62"/>
                    <a:gd name="T29" fmla="*/ 4 h 26"/>
                    <a:gd name="T30" fmla="*/ 54 w 62"/>
                    <a:gd name="T31" fmla="*/ 0 h 26"/>
                    <a:gd name="T32" fmla="*/ 50 w 62"/>
                    <a:gd name="T33" fmla="*/ 0 h 26"/>
                    <a:gd name="T34" fmla="*/ 8 w 62"/>
                    <a:gd name="T35" fmla="*/ 0 h 26"/>
                    <a:gd name="T36" fmla="*/ 8 w 62"/>
                    <a:gd name="T37" fmla="*/ 0 h 26"/>
                    <a:gd name="T38" fmla="*/ 4 w 62"/>
                    <a:gd name="T39" fmla="*/ 0 h 26"/>
                    <a:gd name="T40" fmla="*/ 2 w 62"/>
                    <a:gd name="T41" fmla="*/ 4 h 26"/>
                    <a:gd name="T42" fmla="*/ 0 w 62"/>
                    <a:gd name="T43" fmla="*/ 8 h 26"/>
                    <a:gd name="T44" fmla="*/ 0 w 62"/>
                    <a:gd name="T45" fmla="*/ 12 h 26"/>
                    <a:gd name="T46" fmla="*/ 0 w 62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8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20"/>
                <p:cNvSpPr>
                  <a:spLocks/>
                </p:cNvSpPr>
                <p:nvPr/>
              </p:nvSpPr>
              <p:spPr bwMode="auto">
                <a:xfrm>
                  <a:off x="2336800" y="8097217"/>
                  <a:ext cx="101600" cy="41275"/>
                </a:xfrm>
                <a:custGeom>
                  <a:avLst/>
                  <a:gdLst>
                    <a:gd name="T0" fmla="*/ 62 w 64"/>
                    <a:gd name="T1" fmla="*/ 12 h 26"/>
                    <a:gd name="T2" fmla="*/ 62 w 64"/>
                    <a:gd name="T3" fmla="*/ 12 h 26"/>
                    <a:gd name="T4" fmla="*/ 60 w 64"/>
                    <a:gd name="T5" fmla="*/ 8 h 26"/>
                    <a:gd name="T6" fmla="*/ 58 w 64"/>
                    <a:gd name="T7" fmla="*/ 4 h 26"/>
                    <a:gd name="T8" fmla="*/ 54 w 64"/>
                    <a:gd name="T9" fmla="*/ 0 h 26"/>
                    <a:gd name="T10" fmla="*/ 48 w 64"/>
                    <a:gd name="T11" fmla="*/ 0 h 26"/>
                    <a:gd name="T12" fmla="*/ 8 w 64"/>
                    <a:gd name="T13" fmla="*/ 0 h 26"/>
                    <a:gd name="T14" fmla="*/ 8 w 64"/>
                    <a:gd name="T15" fmla="*/ 0 h 26"/>
                    <a:gd name="T16" fmla="*/ 4 w 64"/>
                    <a:gd name="T17" fmla="*/ 0 h 26"/>
                    <a:gd name="T18" fmla="*/ 2 w 64"/>
                    <a:gd name="T19" fmla="*/ 4 h 26"/>
                    <a:gd name="T20" fmla="*/ 0 w 64"/>
                    <a:gd name="T21" fmla="*/ 8 h 26"/>
                    <a:gd name="T22" fmla="*/ 0 w 64"/>
                    <a:gd name="T23" fmla="*/ 12 h 26"/>
                    <a:gd name="T24" fmla="*/ 0 w 64"/>
                    <a:gd name="T25" fmla="*/ 12 h 26"/>
                    <a:gd name="T26" fmla="*/ 2 w 64"/>
                    <a:gd name="T27" fmla="*/ 18 h 26"/>
                    <a:gd name="T28" fmla="*/ 6 w 64"/>
                    <a:gd name="T29" fmla="*/ 22 h 26"/>
                    <a:gd name="T30" fmla="*/ 10 w 64"/>
                    <a:gd name="T31" fmla="*/ 24 h 26"/>
                    <a:gd name="T32" fmla="*/ 14 w 64"/>
                    <a:gd name="T33" fmla="*/ 26 h 26"/>
                    <a:gd name="T34" fmla="*/ 56 w 64"/>
                    <a:gd name="T35" fmla="*/ 26 h 26"/>
                    <a:gd name="T36" fmla="*/ 56 w 64"/>
                    <a:gd name="T37" fmla="*/ 26 h 26"/>
                    <a:gd name="T38" fmla="*/ 60 w 64"/>
                    <a:gd name="T39" fmla="*/ 24 h 26"/>
                    <a:gd name="T40" fmla="*/ 62 w 64"/>
                    <a:gd name="T41" fmla="*/ 22 h 26"/>
                    <a:gd name="T42" fmla="*/ 64 w 64"/>
                    <a:gd name="T43" fmla="*/ 18 h 26"/>
                    <a:gd name="T44" fmla="*/ 62 w 64"/>
                    <a:gd name="T45" fmla="*/ 12 h 26"/>
                    <a:gd name="T46" fmla="*/ 6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2" y="12"/>
                      </a:move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6" y="22"/>
                      </a:lnTo>
                      <a:lnTo>
                        <a:pt x="10" y="24"/>
                      </a:lnTo>
                      <a:lnTo>
                        <a:pt x="14" y="26"/>
                      </a:lnTo>
                      <a:lnTo>
                        <a:pt x="56" y="26"/>
                      </a:lnTo>
                      <a:lnTo>
                        <a:pt x="56" y="26"/>
                      </a:lnTo>
                      <a:lnTo>
                        <a:pt x="60" y="24"/>
                      </a:lnTo>
                      <a:lnTo>
                        <a:pt x="62" y="22"/>
                      </a:lnTo>
                      <a:lnTo>
                        <a:pt x="64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21"/>
                <p:cNvSpPr>
                  <a:spLocks/>
                </p:cNvSpPr>
                <p:nvPr/>
              </p:nvSpPr>
              <p:spPr bwMode="auto">
                <a:xfrm>
                  <a:off x="2460625" y="8097217"/>
                  <a:ext cx="101600" cy="41275"/>
                </a:xfrm>
                <a:custGeom>
                  <a:avLst/>
                  <a:gdLst>
                    <a:gd name="T0" fmla="*/ 2 w 64"/>
                    <a:gd name="T1" fmla="*/ 12 h 26"/>
                    <a:gd name="T2" fmla="*/ 2 w 64"/>
                    <a:gd name="T3" fmla="*/ 12 h 26"/>
                    <a:gd name="T4" fmla="*/ 4 w 64"/>
                    <a:gd name="T5" fmla="*/ 18 h 26"/>
                    <a:gd name="T6" fmla="*/ 8 w 64"/>
                    <a:gd name="T7" fmla="*/ 22 h 26"/>
                    <a:gd name="T8" fmla="*/ 12 w 64"/>
                    <a:gd name="T9" fmla="*/ 24 h 26"/>
                    <a:gd name="T10" fmla="*/ 16 w 64"/>
                    <a:gd name="T11" fmla="*/ 26 h 26"/>
                    <a:gd name="T12" fmla="*/ 58 w 64"/>
                    <a:gd name="T13" fmla="*/ 26 h 26"/>
                    <a:gd name="T14" fmla="*/ 58 w 64"/>
                    <a:gd name="T15" fmla="*/ 26 h 26"/>
                    <a:gd name="T16" fmla="*/ 62 w 64"/>
                    <a:gd name="T17" fmla="*/ 24 h 26"/>
                    <a:gd name="T18" fmla="*/ 64 w 64"/>
                    <a:gd name="T19" fmla="*/ 22 h 26"/>
                    <a:gd name="T20" fmla="*/ 64 w 64"/>
                    <a:gd name="T21" fmla="*/ 18 h 26"/>
                    <a:gd name="T22" fmla="*/ 64 w 64"/>
                    <a:gd name="T23" fmla="*/ 12 h 26"/>
                    <a:gd name="T24" fmla="*/ 64 w 64"/>
                    <a:gd name="T25" fmla="*/ 12 h 26"/>
                    <a:gd name="T26" fmla="*/ 62 w 64"/>
                    <a:gd name="T27" fmla="*/ 8 h 26"/>
                    <a:gd name="T28" fmla="*/ 58 w 64"/>
                    <a:gd name="T29" fmla="*/ 4 h 26"/>
                    <a:gd name="T30" fmla="*/ 54 w 64"/>
                    <a:gd name="T31" fmla="*/ 0 h 26"/>
                    <a:gd name="T32" fmla="*/ 48 w 64"/>
                    <a:gd name="T33" fmla="*/ 0 h 26"/>
                    <a:gd name="T34" fmla="*/ 8 w 64"/>
                    <a:gd name="T35" fmla="*/ 0 h 26"/>
                    <a:gd name="T36" fmla="*/ 8 w 64"/>
                    <a:gd name="T37" fmla="*/ 0 h 26"/>
                    <a:gd name="T38" fmla="*/ 4 w 64"/>
                    <a:gd name="T39" fmla="*/ 0 h 26"/>
                    <a:gd name="T40" fmla="*/ 2 w 64"/>
                    <a:gd name="T41" fmla="*/ 4 h 26"/>
                    <a:gd name="T42" fmla="*/ 0 w 64"/>
                    <a:gd name="T43" fmla="*/ 8 h 26"/>
                    <a:gd name="T44" fmla="*/ 2 w 64"/>
                    <a:gd name="T45" fmla="*/ 12 h 26"/>
                    <a:gd name="T46" fmla="*/ 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2" y="12"/>
                      </a:moveTo>
                      <a:lnTo>
                        <a:pt x="2" y="12"/>
                      </a:lnTo>
                      <a:lnTo>
                        <a:pt x="4" y="18"/>
                      </a:lnTo>
                      <a:lnTo>
                        <a:pt x="8" y="22"/>
                      </a:lnTo>
                      <a:lnTo>
                        <a:pt x="12" y="24"/>
                      </a:lnTo>
                      <a:lnTo>
                        <a:pt x="16" y="26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62" y="24"/>
                      </a:lnTo>
                      <a:lnTo>
                        <a:pt x="64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22"/>
                <p:cNvSpPr>
                  <a:spLocks/>
                </p:cNvSpPr>
                <p:nvPr/>
              </p:nvSpPr>
              <p:spPr bwMode="auto">
                <a:xfrm>
                  <a:off x="1495425" y="8049592"/>
                  <a:ext cx="95250" cy="31750"/>
                </a:xfrm>
                <a:custGeom>
                  <a:avLst/>
                  <a:gdLst>
                    <a:gd name="T0" fmla="*/ 6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6 w 60"/>
                    <a:gd name="T45" fmla="*/ 20 h 20"/>
                    <a:gd name="T46" fmla="*/ 6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6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6" y="2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23"/>
                <p:cNvSpPr>
                  <a:spLocks/>
                </p:cNvSpPr>
                <p:nvPr/>
              </p:nvSpPr>
              <p:spPr bwMode="auto">
                <a:xfrm>
                  <a:off x="1612900" y="8049592"/>
                  <a:ext cx="95250" cy="31750"/>
                </a:xfrm>
                <a:custGeom>
                  <a:avLst/>
                  <a:gdLst>
                    <a:gd name="T0" fmla="*/ 8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58 w 60"/>
                    <a:gd name="T13" fmla="*/ 10 h 20"/>
                    <a:gd name="T14" fmla="*/ 58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8 w 60"/>
                    <a:gd name="T45" fmla="*/ 20 h 20"/>
                    <a:gd name="T46" fmla="*/ 8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" name="Freeform 24"/>
                <p:cNvSpPr>
                  <a:spLocks/>
                </p:cNvSpPr>
                <p:nvPr/>
              </p:nvSpPr>
              <p:spPr bwMode="auto">
                <a:xfrm>
                  <a:off x="173037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4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2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25"/>
                <p:cNvSpPr>
                  <a:spLocks/>
                </p:cNvSpPr>
                <p:nvPr/>
              </p:nvSpPr>
              <p:spPr bwMode="auto">
                <a:xfrm>
                  <a:off x="1847850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196532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8 w 58"/>
                    <a:gd name="T3" fmla="*/ 20 h 20"/>
                    <a:gd name="T4" fmla="*/ 48 w 58"/>
                    <a:gd name="T5" fmla="*/ 20 h 20"/>
                    <a:gd name="T6" fmla="*/ 52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4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8" y="20"/>
                      </a:lnTo>
                      <a:lnTo>
                        <a:pt x="48" y="20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4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2079625" y="8049592"/>
                  <a:ext cx="95250" cy="31750"/>
                </a:xfrm>
                <a:custGeom>
                  <a:avLst/>
                  <a:gdLst>
                    <a:gd name="T0" fmla="*/ 10 w 60"/>
                    <a:gd name="T1" fmla="*/ 20 h 20"/>
                    <a:gd name="T2" fmla="*/ 50 w 60"/>
                    <a:gd name="T3" fmla="*/ 20 h 20"/>
                    <a:gd name="T4" fmla="*/ 50 w 60"/>
                    <a:gd name="T5" fmla="*/ 20 h 20"/>
                    <a:gd name="T6" fmla="*/ 54 w 60"/>
                    <a:gd name="T7" fmla="*/ 20 h 20"/>
                    <a:gd name="T8" fmla="*/ 56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58 w 60"/>
                    <a:gd name="T17" fmla="*/ 6 h 20"/>
                    <a:gd name="T18" fmla="*/ 56 w 60"/>
                    <a:gd name="T19" fmla="*/ 4 h 20"/>
                    <a:gd name="T20" fmla="*/ 52 w 60"/>
                    <a:gd name="T21" fmla="*/ 0 h 20"/>
                    <a:gd name="T22" fmla="*/ 48 w 60"/>
                    <a:gd name="T23" fmla="*/ 0 h 20"/>
                    <a:gd name="T24" fmla="*/ 10 w 60"/>
                    <a:gd name="T25" fmla="*/ 0 h 20"/>
                    <a:gd name="T26" fmla="*/ 10 w 60"/>
                    <a:gd name="T27" fmla="*/ 0 h 20"/>
                    <a:gd name="T28" fmla="*/ 6 w 60"/>
                    <a:gd name="T29" fmla="*/ 0 h 20"/>
                    <a:gd name="T30" fmla="*/ 4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2 w 60"/>
                    <a:gd name="T39" fmla="*/ 14 h 20"/>
                    <a:gd name="T40" fmla="*/ 4 w 60"/>
                    <a:gd name="T41" fmla="*/ 16 h 20"/>
                    <a:gd name="T42" fmla="*/ 6 w 60"/>
                    <a:gd name="T43" fmla="*/ 20 h 20"/>
                    <a:gd name="T44" fmla="*/ 10 w 60"/>
                    <a:gd name="T45" fmla="*/ 20 h 20"/>
                    <a:gd name="T46" fmla="*/ 10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10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6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219710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6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29"/>
                <p:cNvSpPr>
                  <a:spLocks/>
                </p:cNvSpPr>
                <p:nvPr/>
              </p:nvSpPr>
              <p:spPr bwMode="auto">
                <a:xfrm>
                  <a:off x="2314575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243205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2 w 58"/>
                    <a:gd name="T3" fmla="*/ 20 h 20"/>
                    <a:gd name="T4" fmla="*/ 52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0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2" y="20"/>
                      </a:lnTo>
                      <a:lnTo>
                        <a:pt x="52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1406525" y="8151192"/>
                  <a:ext cx="107950" cy="53975"/>
                </a:xfrm>
                <a:custGeom>
                  <a:avLst/>
                  <a:gdLst>
                    <a:gd name="T0" fmla="*/ 64 w 68"/>
                    <a:gd name="T1" fmla="*/ 0 h 34"/>
                    <a:gd name="T2" fmla="*/ 22 w 68"/>
                    <a:gd name="T3" fmla="*/ 0 h 34"/>
                    <a:gd name="T4" fmla="*/ 22 w 68"/>
                    <a:gd name="T5" fmla="*/ 0 h 34"/>
                    <a:gd name="T6" fmla="*/ 18 w 68"/>
                    <a:gd name="T7" fmla="*/ 2 h 34"/>
                    <a:gd name="T8" fmla="*/ 12 w 68"/>
                    <a:gd name="T9" fmla="*/ 6 h 34"/>
                    <a:gd name="T10" fmla="*/ 8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4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2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8 w 68"/>
                    <a:gd name="T43" fmla="*/ 2 h 34"/>
                    <a:gd name="T44" fmla="*/ 64 w 68"/>
                    <a:gd name="T45" fmla="*/ 0 h 34"/>
                    <a:gd name="T46" fmla="*/ 64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2"/>
                      </a:lnTo>
                      <a:lnTo>
                        <a:pt x="12" y="6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4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2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8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32"/>
                <p:cNvSpPr>
                  <a:spLocks/>
                </p:cNvSpPr>
                <p:nvPr/>
              </p:nvSpPr>
              <p:spPr bwMode="auto">
                <a:xfrm>
                  <a:off x="1530350" y="8151192"/>
                  <a:ext cx="107950" cy="53975"/>
                </a:xfrm>
                <a:custGeom>
                  <a:avLst/>
                  <a:gdLst>
                    <a:gd name="T0" fmla="*/ 62 w 68"/>
                    <a:gd name="T1" fmla="*/ 0 h 34"/>
                    <a:gd name="T2" fmla="*/ 20 w 68"/>
                    <a:gd name="T3" fmla="*/ 0 h 34"/>
                    <a:gd name="T4" fmla="*/ 20 w 68"/>
                    <a:gd name="T5" fmla="*/ 0 h 34"/>
                    <a:gd name="T6" fmla="*/ 16 w 68"/>
                    <a:gd name="T7" fmla="*/ 2 h 34"/>
                    <a:gd name="T8" fmla="*/ 10 w 68"/>
                    <a:gd name="T9" fmla="*/ 6 h 34"/>
                    <a:gd name="T10" fmla="*/ 6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6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4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6 w 68"/>
                    <a:gd name="T43" fmla="*/ 2 h 34"/>
                    <a:gd name="T44" fmla="*/ 62 w 68"/>
                    <a:gd name="T45" fmla="*/ 0 h 34"/>
                    <a:gd name="T46" fmla="*/ 62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2" y="0"/>
                      </a:move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6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4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1654175" y="8151192"/>
                  <a:ext cx="104775" cy="53975"/>
                </a:xfrm>
                <a:custGeom>
                  <a:avLst/>
                  <a:gdLst>
                    <a:gd name="T0" fmla="*/ 60 w 66"/>
                    <a:gd name="T1" fmla="*/ 0 h 34"/>
                    <a:gd name="T2" fmla="*/ 18 w 66"/>
                    <a:gd name="T3" fmla="*/ 0 h 34"/>
                    <a:gd name="T4" fmla="*/ 18 w 66"/>
                    <a:gd name="T5" fmla="*/ 0 h 34"/>
                    <a:gd name="T6" fmla="*/ 14 w 66"/>
                    <a:gd name="T7" fmla="*/ 2 h 34"/>
                    <a:gd name="T8" fmla="*/ 10 w 66"/>
                    <a:gd name="T9" fmla="*/ 6 h 34"/>
                    <a:gd name="T10" fmla="*/ 4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0 w 66"/>
                    <a:gd name="T17" fmla="*/ 24 h 34"/>
                    <a:gd name="T18" fmla="*/ 0 w 66"/>
                    <a:gd name="T19" fmla="*/ 30 h 34"/>
                    <a:gd name="T20" fmla="*/ 4 w 66"/>
                    <a:gd name="T21" fmla="*/ 34 h 34"/>
                    <a:gd name="T22" fmla="*/ 8 w 66"/>
                    <a:gd name="T23" fmla="*/ 34 h 34"/>
                    <a:gd name="T24" fmla="*/ 50 w 66"/>
                    <a:gd name="T25" fmla="*/ 34 h 34"/>
                    <a:gd name="T26" fmla="*/ 50 w 66"/>
                    <a:gd name="T27" fmla="*/ 34 h 34"/>
                    <a:gd name="T28" fmla="*/ 54 w 66"/>
                    <a:gd name="T29" fmla="*/ 34 h 34"/>
                    <a:gd name="T30" fmla="*/ 60 w 66"/>
                    <a:gd name="T31" fmla="*/ 30 h 34"/>
                    <a:gd name="T32" fmla="*/ 62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6 w 66"/>
                    <a:gd name="T39" fmla="*/ 10 h 34"/>
                    <a:gd name="T40" fmla="*/ 66 w 66"/>
                    <a:gd name="T41" fmla="*/ 6 h 34"/>
                    <a:gd name="T42" fmla="*/ 64 w 66"/>
                    <a:gd name="T43" fmla="*/ 2 h 34"/>
                    <a:gd name="T44" fmla="*/ 60 w 66"/>
                    <a:gd name="T45" fmla="*/ 0 h 34"/>
                    <a:gd name="T46" fmla="*/ 60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0" y="0"/>
                      </a:move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10" y="6"/>
                      </a:lnTo>
                      <a:lnTo>
                        <a:pt x="4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4" y="34"/>
                      </a:lnTo>
                      <a:lnTo>
                        <a:pt x="8" y="34"/>
                      </a:lnTo>
                      <a:lnTo>
                        <a:pt x="50" y="34"/>
                      </a:lnTo>
                      <a:lnTo>
                        <a:pt x="50" y="34"/>
                      </a:lnTo>
                      <a:lnTo>
                        <a:pt x="54" y="34"/>
                      </a:lnTo>
                      <a:lnTo>
                        <a:pt x="60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34"/>
                <p:cNvSpPr>
                  <a:spLocks/>
                </p:cNvSpPr>
                <p:nvPr/>
              </p:nvSpPr>
              <p:spPr bwMode="auto">
                <a:xfrm>
                  <a:off x="2384425" y="8151192"/>
                  <a:ext cx="104775" cy="53975"/>
                </a:xfrm>
                <a:custGeom>
                  <a:avLst/>
                  <a:gdLst>
                    <a:gd name="T0" fmla="*/ 48 w 66"/>
                    <a:gd name="T1" fmla="*/ 0 h 34"/>
                    <a:gd name="T2" fmla="*/ 8 w 66"/>
                    <a:gd name="T3" fmla="*/ 0 h 34"/>
                    <a:gd name="T4" fmla="*/ 8 w 66"/>
                    <a:gd name="T5" fmla="*/ 0 h 34"/>
                    <a:gd name="T6" fmla="*/ 4 w 66"/>
                    <a:gd name="T7" fmla="*/ 2 h 34"/>
                    <a:gd name="T8" fmla="*/ 2 w 66"/>
                    <a:gd name="T9" fmla="*/ 6 h 34"/>
                    <a:gd name="T10" fmla="*/ 0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4 w 66"/>
                    <a:gd name="T17" fmla="*/ 24 h 34"/>
                    <a:gd name="T18" fmla="*/ 8 w 66"/>
                    <a:gd name="T19" fmla="*/ 30 h 34"/>
                    <a:gd name="T20" fmla="*/ 12 w 66"/>
                    <a:gd name="T21" fmla="*/ 34 h 34"/>
                    <a:gd name="T22" fmla="*/ 16 w 66"/>
                    <a:gd name="T23" fmla="*/ 34 h 34"/>
                    <a:gd name="T24" fmla="*/ 60 w 66"/>
                    <a:gd name="T25" fmla="*/ 34 h 34"/>
                    <a:gd name="T26" fmla="*/ 60 w 66"/>
                    <a:gd name="T27" fmla="*/ 34 h 34"/>
                    <a:gd name="T28" fmla="*/ 64 w 66"/>
                    <a:gd name="T29" fmla="*/ 34 h 34"/>
                    <a:gd name="T30" fmla="*/ 66 w 66"/>
                    <a:gd name="T31" fmla="*/ 30 h 34"/>
                    <a:gd name="T32" fmla="*/ 66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2 w 66"/>
                    <a:gd name="T39" fmla="*/ 10 h 34"/>
                    <a:gd name="T40" fmla="*/ 58 w 66"/>
                    <a:gd name="T41" fmla="*/ 6 h 34"/>
                    <a:gd name="T42" fmla="*/ 54 w 66"/>
                    <a:gd name="T43" fmla="*/ 2 h 34"/>
                    <a:gd name="T44" fmla="*/ 48 w 66"/>
                    <a:gd name="T45" fmla="*/ 0 h 34"/>
                    <a:gd name="T46" fmla="*/ 48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4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2" y="34"/>
                      </a:lnTo>
                      <a:lnTo>
                        <a:pt x="16" y="34"/>
                      </a:lnTo>
                      <a:lnTo>
                        <a:pt x="60" y="34"/>
                      </a:lnTo>
                      <a:lnTo>
                        <a:pt x="60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2" y="10"/>
                      </a:lnTo>
                      <a:lnTo>
                        <a:pt x="58" y="6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35"/>
                <p:cNvSpPr>
                  <a:spLocks/>
                </p:cNvSpPr>
                <p:nvPr/>
              </p:nvSpPr>
              <p:spPr bwMode="auto">
                <a:xfrm>
                  <a:off x="2508250" y="8151192"/>
                  <a:ext cx="104775" cy="53975"/>
                </a:xfrm>
                <a:custGeom>
                  <a:avLst/>
                  <a:gdLst>
                    <a:gd name="T0" fmla="*/ 64 w 66"/>
                    <a:gd name="T1" fmla="*/ 18 h 34"/>
                    <a:gd name="T2" fmla="*/ 64 w 66"/>
                    <a:gd name="T3" fmla="*/ 18 h 34"/>
                    <a:gd name="T4" fmla="*/ 62 w 66"/>
                    <a:gd name="T5" fmla="*/ 10 h 34"/>
                    <a:gd name="T6" fmla="*/ 56 w 66"/>
                    <a:gd name="T7" fmla="*/ 6 h 34"/>
                    <a:gd name="T8" fmla="*/ 52 w 66"/>
                    <a:gd name="T9" fmla="*/ 2 h 34"/>
                    <a:gd name="T10" fmla="*/ 46 w 66"/>
                    <a:gd name="T11" fmla="*/ 0 h 34"/>
                    <a:gd name="T12" fmla="*/ 6 w 66"/>
                    <a:gd name="T13" fmla="*/ 0 h 34"/>
                    <a:gd name="T14" fmla="*/ 6 w 66"/>
                    <a:gd name="T15" fmla="*/ 0 h 34"/>
                    <a:gd name="T16" fmla="*/ 2 w 66"/>
                    <a:gd name="T17" fmla="*/ 2 h 34"/>
                    <a:gd name="T18" fmla="*/ 0 w 66"/>
                    <a:gd name="T19" fmla="*/ 6 h 34"/>
                    <a:gd name="T20" fmla="*/ 0 w 66"/>
                    <a:gd name="T21" fmla="*/ 10 h 34"/>
                    <a:gd name="T22" fmla="*/ 2 w 66"/>
                    <a:gd name="T23" fmla="*/ 18 h 34"/>
                    <a:gd name="T24" fmla="*/ 2 w 66"/>
                    <a:gd name="T25" fmla="*/ 18 h 34"/>
                    <a:gd name="T26" fmla="*/ 4 w 66"/>
                    <a:gd name="T27" fmla="*/ 24 h 34"/>
                    <a:gd name="T28" fmla="*/ 8 w 66"/>
                    <a:gd name="T29" fmla="*/ 30 h 34"/>
                    <a:gd name="T30" fmla="*/ 14 w 66"/>
                    <a:gd name="T31" fmla="*/ 34 h 34"/>
                    <a:gd name="T32" fmla="*/ 18 w 66"/>
                    <a:gd name="T33" fmla="*/ 34 h 34"/>
                    <a:gd name="T34" fmla="*/ 62 w 66"/>
                    <a:gd name="T35" fmla="*/ 34 h 34"/>
                    <a:gd name="T36" fmla="*/ 62 w 66"/>
                    <a:gd name="T37" fmla="*/ 34 h 34"/>
                    <a:gd name="T38" fmla="*/ 64 w 66"/>
                    <a:gd name="T39" fmla="*/ 34 h 34"/>
                    <a:gd name="T40" fmla="*/ 66 w 66"/>
                    <a:gd name="T41" fmla="*/ 30 h 34"/>
                    <a:gd name="T42" fmla="*/ 66 w 66"/>
                    <a:gd name="T43" fmla="*/ 24 h 34"/>
                    <a:gd name="T44" fmla="*/ 64 w 66"/>
                    <a:gd name="T45" fmla="*/ 18 h 34"/>
                    <a:gd name="T46" fmla="*/ 64 w 66"/>
                    <a:gd name="T47" fmla="*/ 1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4" y="18"/>
                      </a:moveTo>
                      <a:lnTo>
                        <a:pt x="64" y="18"/>
                      </a:lnTo>
                      <a:lnTo>
                        <a:pt x="62" y="10"/>
                      </a:lnTo>
                      <a:lnTo>
                        <a:pt x="56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4" y="34"/>
                      </a:lnTo>
                      <a:lnTo>
                        <a:pt x="18" y="34"/>
                      </a:lnTo>
                      <a:lnTo>
                        <a:pt x="62" y="34"/>
                      </a:lnTo>
                      <a:lnTo>
                        <a:pt x="62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4" y="18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36"/>
                <p:cNvSpPr>
                  <a:spLocks/>
                </p:cNvSpPr>
                <p:nvPr/>
              </p:nvSpPr>
              <p:spPr bwMode="auto">
                <a:xfrm>
                  <a:off x="1781175" y="8148017"/>
                  <a:ext cx="568325" cy="60325"/>
                </a:xfrm>
                <a:custGeom>
                  <a:avLst/>
                  <a:gdLst>
                    <a:gd name="T0" fmla="*/ 342 w 358"/>
                    <a:gd name="T1" fmla="*/ 0 h 38"/>
                    <a:gd name="T2" fmla="*/ 16 w 358"/>
                    <a:gd name="T3" fmla="*/ 0 h 38"/>
                    <a:gd name="T4" fmla="*/ 16 w 358"/>
                    <a:gd name="T5" fmla="*/ 0 h 38"/>
                    <a:gd name="T6" fmla="*/ 12 w 358"/>
                    <a:gd name="T7" fmla="*/ 2 h 38"/>
                    <a:gd name="T8" fmla="*/ 8 w 358"/>
                    <a:gd name="T9" fmla="*/ 6 h 38"/>
                    <a:gd name="T10" fmla="*/ 4 w 358"/>
                    <a:gd name="T11" fmla="*/ 12 h 38"/>
                    <a:gd name="T12" fmla="*/ 2 w 358"/>
                    <a:gd name="T13" fmla="*/ 20 h 38"/>
                    <a:gd name="T14" fmla="*/ 2 w 358"/>
                    <a:gd name="T15" fmla="*/ 20 h 38"/>
                    <a:gd name="T16" fmla="*/ 0 w 358"/>
                    <a:gd name="T17" fmla="*/ 26 h 38"/>
                    <a:gd name="T18" fmla="*/ 2 w 358"/>
                    <a:gd name="T19" fmla="*/ 32 h 38"/>
                    <a:gd name="T20" fmla="*/ 4 w 358"/>
                    <a:gd name="T21" fmla="*/ 36 h 38"/>
                    <a:gd name="T22" fmla="*/ 8 w 358"/>
                    <a:gd name="T23" fmla="*/ 38 h 38"/>
                    <a:gd name="T24" fmla="*/ 350 w 358"/>
                    <a:gd name="T25" fmla="*/ 38 h 38"/>
                    <a:gd name="T26" fmla="*/ 350 w 358"/>
                    <a:gd name="T27" fmla="*/ 38 h 38"/>
                    <a:gd name="T28" fmla="*/ 354 w 358"/>
                    <a:gd name="T29" fmla="*/ 36 h 38"/>
                    <a:gd name="T30" fmla="*/ 356 w 358"/>
                    <a:gd name="T31" fmla="*/ 32 h 38"/>
                    <a:gd name="T32" fmla="*/ 358 w 358"/>
                    <a:gd name="T33" fmla="*/ 26 h 38"/>
                    <a:gd name="T34" fmla="*/ 358 w 358"/>
                    <a:gd name="T35" fmla="*/ 20 h 38"/>
                    <a:gd name="T36" fmla="*/ 358 w 358"/>
                    <a:gd name="T37" fmla="*/ 20 h 38"/>
                    <a:gd name="T38" fmla="*/ 354 w 358"/>
                    <a:gd name="T39" fmla="*/ 12 h 38"/>
                    <a:gd name="T40" fmla="*/ 352 w 358"/>
                    <a:gd name="T41" fmla="*/ 6 h 38"/>
                    <a:gd name="T42" fmla="*/ 348 w 358"/>
                    <a:gd name="T43" fmla="*/ 2 h 38"/>
                    <a:gd name="T44" fmla="*/ 342 w 358"/>
                    <a:gd name="T45" fmla="*/ 0 h 38"/>
                    <a:gd name="T46" fmla="*/ 342 w 358"/>
                    <a:gd name="T4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58" h="38">
                      <a:moveTo>
                        <a:pt x="342" y="0"/>
                      </a:move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6"/>
                      </a:lnTo>
                      <a:lnTo>
                        <a:pt x="4" y="12"/>
                      </a:lnTo>
                      <a:lnTo>
                        <a:pt x="2" y="20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4" y="36"/>
                      </a:lnTo>
                      <a:lnTo>
                        <a:pt x="8" y="38"/>
                      </a:lnTo>
                      <a:lnTo>
                        <a:pt x="350" y="38"/>
                      </a:lnTo>
                      <a:lnTo>
                        <a:pt x="350" y="38"/>
                      </a:lnTo>
                      <a:lnTo>
                        <a:pt x="354" y="36"/>
                      </a:lnTo>
                      <a:lnTo>
                        <a:pt x="356" y="32"/>
                      </a:lnTo>
                      <a:lnTo>
                        <a:pt x="358" y="26"/>
                      </a:lnTo>
                      <a:lnTo>
                        <a:pt x="358" y="20"/>
                      </a:lnTo>
                      <a:lnTo>
                        <a:pt x="358" y="20"/>
                      </a:lnTo>
                      <a:lnTo>
                        <a:pt x="354" y="12"/>
                      </a:lnTo>
                      <a:lnTo>
                        <a:pt x="352" y="6"/>
                      </a:lnTo>
                      <a:lnTo>
                        <a:pt x="348" y="2"/>
                      </a:lnTo>
                      <a:lnTo>
                        <a:pt x="342" y="0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1863725" y="7922592"/>
                  <a:ext cx="292100" cy="38100"/>
                </a:xfrm>
                <a:custGeom>
                  <a:avLst/>
                  <a:gdLst>
                    <a:gd name="T0" fmla="*/ 178 w 184"/>
                    <a:gd name="T1" fmla="*/ 0 h 24"/>
                    <a:gd name="T2" fmla="*/ 6 w 184"/>
                    <a:gd name="T3" fmla="*/ 0 h 24"/>
                    <a:gd name="T4" fmla="*/ 6 w 184"/>
                    <a:gd name="T5" fmla="*/ 0 h 24"/>
                    <a:gd name="T6" fmla="*/ 2 w 184"/>
                    <a:gd name="T7" fmla="*/ 0 h 24"/>
                    <a:gd name="T8" fmla="*/ 2 w 184"/>
                    <a:gd name="T9" fmla="*/ 0 h 24"/>
                    <a:gd name="T10" fmla="*/ 0 w 184"/>
                    <a:gd name="T11" fmla="*/ 4 h 24"/>
                    <a:gd name="T12" fmla="*/ 0 w 184"/>
                    <a:gd name="T13" fmla="*/ 18 h 24"/>
                    <a:gd name="T14" fmla="*/ 0 w 184"/>
                    <a:gd name="T15" fmla="*/ 18 h 24"/>
                    <a:gd name="T16" fmla="*/ 2 w 184"/>
                    <a:gd name="T17" fmla="*/ 22 h 24"/>
                    <a:gd name="T18" fmla="*/ 2 w 184"/>
                    <a:gd name="T19" fmla="*/ 22 h 24"/>
                    <a:gd name="T20" fmla="*/ 6 w 184"/>
                    <a:gd name="T21" fmla="*/ 24 h 24"/>
                    <a:gd name="T22" fmla="*/ 178 w 184"/>
                    <a:gd name="T23" fmla="*/ 24 h 24"/>
                    <a:gd name="T24" fmla="*/ 178 w 184"/>
                    <a:gd name="T25" fmla="*/ 24 h 24"/>
                    <a:gd name="T26" fmla="*/ 182 w 184"/>
                    <a:gd name="T27" fmla="*/ 22 h 24"/>
                    <a:gd name="T28" fmla="*/ 182 w 184"/>
                    <a:gd name="T29" fmla="*/ 22 h 24"/>
                    <a:gd name="T30" fmla="*/ 184 w 184"/>
                    <a:gd name="T31" fmla="*/ 18 h 24"/>
                    <a:gd name="T32" fmla="*/ 184 w 184"/>
                    <a:gd name="T33" fmla="*/ 4 h 24"/>
                    <a:gd name="T34" fmla="*/ 184 w 184"/>
                    <a:gd name="T35" fmla="*/ 4 h 24"/>
                    <a:gd name="T36" fmla="*/ 182 w 184"/>
                    <a:gd name="T37" fmla="*/ 0 h 24"/>
                    <a:gd name="T38" fmla="*/ 182 w 184"/>
                    <a:gd name="T39" fmla="*/ 0 h 24"/>
                    <a:gd name="T40" fmla="*/ 178 w 184"/>
                    <a:gd name="T41" fmla="*/ 0 h 24"/>
                    <a:gd name="T42" fmla="*/ 178 w 184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84" h="24">
                      <a:moveTo>
                        <a:pt x="178" y="0"/>
                      </a:move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2" y="22"/>
                      </a:lnTo>
                      <a:lnTo>
                        <a:pt x="6" y="24"/>
                      </a:lnTo>
                      <a:lnTo>
                        <a:pt x="178" y="24"/>
                      </a:lnTo>
                      <a:lnTo>
                        <a:pt x="178" y="24"/>
                      </a:lnTo>
                      <a:lnTo>
                        <a:pt x="182" y="22"/>
                      </a:lnTo>
                      <a:lnTo>
                        <a:pt x="182" y="22"/>
                      </a:lnTo>
                      <a:lnTo>
                        <a:pt x="184" y="18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2" y="0"/>
                      </a:lnTo>
                      <a:lnTo>
                        <a:pt x="182" y="0"/>
                      </a:lnTo>
                      <a:lnTo>
                        <a:pt x="178" y="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 rot="10800000" flipV="1">
                <a:off x="1246163" y="6283514"/>
                <a:ext cx="508561" cy="292380"/>
                <a:chOff x="-1422400" y="2319338"/>
                <a:chExt cx="911225" cy="52387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" name="Freeform 16"/>
                <p:cNvSpPr>
                  <a:spLocks/>
                </p:cNvSpPr>
                <p:nvPr/>
              </p:nvSpPr>
              <p:spPr bwMode="auto">
                <a:xfrm>
                  <a:off x="-1422400" y="2319338"/>
                  <a:ext cx="593725" cy="523875"/>
                </a:xfrm>
                <a:custGeom>
                  <a:avLst/>
                  <a:gdLst>
                    <a:gd name="T0" fmla="*/ 32 w 374"/>
                    <a:gd name="T1" fmla="*/ 264 h 330"/>
                    <a:gd name="T2" fmla="*/ 32 w 374"/>
                    <a:gd name="T3" fmla="*/ 264 h 330"/>
                    <a:gd name="T4" fmla="*/ 28 w 374"/>
                    <a:gd name="T5" fmla="*/ 264 h 330"/>
                    <a:gd name="T6" fmla="*/ 24 w 374"/>
                    <a:gd name="T7" fmla="*/ 262 h 330"/>
                    <a:gd name="T8" fmla="*/ 22 w 374"/>
                    <a:gd name="T9" fmla="*/ 258 h 330"/>
                    <a:gd name="T10" fmla="*/ 20 w 374"/>
                    <a:gd name="T11" fmla="*/ 254 h 330"/>
                    <a:gd name="T12" fmla="*/ 20 w 374"/>
                    <a:gd name="T13" fmla="*/ 30 h 330"/>
                    <a:gd name="T14" fmla="*/ 20 w 374"/>
                    <a:gd name="T15" fmla="*/ 30 h 330"/>
                    <a:gd name="T16" fmla="*/ 22 w 374"/>
                    <a:gd name="T17" fmla="*/ 26 h 330"/>
                    <a:gd name="T18" fmla="*/ 24 w 374"/>
                    <a:gd name="T19" fmla="*/ 22 h 330"/>
                    <a:gd name="T20" fmla="*/ 28 w 374"/>
                    <a:gd name="T21" fmla="*/ 20 h 330"/>
                    <a:gd name="T22" fmla="*/ 32 w 374"/>
                    <a:gd name="T23" fmla="*/ 20 h 330"/>
                    <a:gd name="T24" fmla="*/ 364 w 374"/>
                    <a:gd name="T25" fmla="*/ 20 h 330"/>
                    <a:gd name="T26" fmla="*/ 374 w 374"/>
                    <a:gd name="T27" fmla="*/ 0 h 330"/>
                    <a:gd name="T28" fmla="*/ 14 w 374"/>
                    <a:gd name="T29" fmla="*/ 0 h 330"/>
                    <a:gd name="T30" fmla="*/ 14 w 374"/>
                    <a:gd name="T31" fmla="*/ 0 h 330"/>
                    <a:gd name="T32" fmla="*/ 8 w 374"/>
                    <a:gd name="T33" fmla="*/ 0 h 330"/>
                    <a:gd name="T34" fmla="*/ 4 w 374"/>
                    <a:gd name="T35" fmla="*/ 4 h 330"/>
                    <a:gd name="T36" fmla="*/ 0 w 374"/>
                    <a:gd name="T37" fmla="*/ 8 h 330"/>
                    <a:gd name="T38" fmla="*/ 0 w 374"/>
                    <a:gd name="T39" fmla="*/ 12 h 330"/>
                    <a:gd name="T40" fmla="*/ 0 w 374"/>
                    <a:gd name="T41" fmla="*/ 272 h 330"/>
                    <a:gd name="T42" fmla="*/ 0 w 374"/>
                    <a:gd name="T43" fmla="*/ 272 h 330"/>
                    <a:gd name="T44" fmla="*/ 0 w 374"/>
                    <a:gd name="T45" fmla="*/ 276 h 330"/>
                    <a:gd name="T46" fmla="*/ 4 w 374"/>
                    <a:gd name="T47" fmla="*/ 280 h 330"/>
                    <a:gd name="T48" fmla="*/ 8 w 374"/>
                    <a:gd name="T49" fmla="*/ 284 h 330"/>
                    <a:gd name="T50" fmla="*/ 14 w 374"/>
                    <a:gd name="T51" fmla="*/ 284 h 330"/>
                    <a:gd name="T52" fmla="*/ 150 w 374"/>
                    <a:gd name="T53" fmla="*/ 284 h 330"/>
                    <a:gd name="T54" fmla="*/ 150 w 374"/>
                    <a:gd name="T55" fmla="*/ 302 h 330"/>
                    <a:gd name="T56" fmla="*/ 122 w 374"/>
                    <a:gd name="T57" fmla="*/ 302 h 330"/>
                    <a:gd name="T58" fmla="*/ 122 w 374"/>
                    <a:gd name="T59" fmla="*/ 330 h 330"/>
                    <a:gd name="T60" fmla="*/ 150 w 374"/>
                    <a:gd name="T61" fmla="*/ 330 h 330"/>
                    <a:gd name="T62" fmla="*/ 208 w 374"/>
                    <a:gd name="T63" fmla="*/ 330 h 330"/>
                    <a:gd name="T64" fmla="*/ 242 w 374"/>
                    <a:gd name="T65" fmla="*/ 264 h 330"/>
                    <a:gd name="T66" fmla="*/ 32 w 374"/>
                    <a:gd name="T67" fmla="*/ 264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4" h="330">
                      <a:moveTo>
                        <a:pt x="32" y="264"/>
                      </a:moveTo>
                      <a:lnTo>
                        <a:pt x="32" y="264"/>
                      </a:lnTo>
                      <a:lnTo>
                        <a:pt x="28" y="264"/>
                      </a:lnTo>
                      <a:lnTo>
                        <a:pt x="24" y="262"/>
                      </a:lnTo>
                      <a:lnTo>
                        <a:pt x="22" y="258"/>
                      </a:lnTo>
                      <a:lnTo>
                        <a:pt x="20" y="254"/>
                      </a:lnTo>
                      <a:lnTo>
                        <a:pt x="20" y="30"/>
                      </a:lnTo>
                      <a:lnTo>
                        <a:pt x="20" y="30"/>
                      </a:lnTo>
                      <a:lnTo>
                        <a:pt x="22" y="26"/>
                      </a:lnTo>
                      <a:lnTo>
                        <a:pt x="24" y="22"/>
                      </a:lnTo>
                      <a:lnTo>
                        <a:pt x="28" y="20"/>
                      </a:lnTo>
                      <a:lnTo>
                        <a:pt x="32" y="20"/>
                      </a:lnTo>
                      <a:lnTo>
                        <a:pt x="364" y="20"/>
                      </a:lnTo>
                      <a:lnTo>
                        <a:pt x="37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4" y="280"/>
                      </a:lnTo>
                      <a:lnTo>
                        <a:pt x="8" y="284"/>
                      </a:lnTo>
                      <a:lnTo>
                        <a:pt x="14" y="284"/>
                      </a:lnTo>
                      <a:lnTo>
                        <a:pt x="150" y="284"/>
                      </a:lnTo>
                      <a:lnTo>
                        <a:pt x="150" y="302"/>
                      </a:lnTo>
                      <a:lnTo>
                        <a:pt x="122" y="302"/>
                      </a:lnTo>
                      <a:lnTo>
                        <a:pt x="122" y="330"/>
                      </a:lnTo>
                      <a:lnTo>
                        <a:pt x="150" y="330"/>
                      </a:lnTo>
                      <a:lnTo>
                        <a:pt x="208" y="330"/>
                      </a:lnTo>
                      <a:lnTo>
                        <a:pt x="242" y="264"/>
                      </a:lnTo>
                      <a:lnTo>
                        <a:pt x="32" y="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auto">
                <a:xfrm>
                  <a:off x="-1323975" y="2417763"/>
                  <a:ext cx="444500" cy="98425"/>
                </a:xfrm>
                <a:custGeom>
                  <a:avLst/>
                  <a:gdLst>
                    <a:gd name="T0" fmla="*/ 280 w 280"/>
                    <a:gd name="T1" fmla="*/ 0 h 62"/>
                    <a:gd name="T2" fmla="*/ 0 w 280"/>
                    <a:gd name="T3" fmla="*/ 0 h 62"/>
                    <a:gd name="T4" fmla="*/ 0 w 280"/>
                    <a:gd name="T5" fmla="*/ 62 h 62"/>
                    <a:gd name="T6" fmla="*/ 250 w 280"/>
                    <a:gd name="T7" fmla="*/ 62 h 62"/>
                    <a:gd name="T8" fmla="*/ 280 w 280"/>
                    <a:gd name="T9" fmla="*/ 0 h 62"/>
                    <a:gd name="T10" fmla="*/ 280 w 280"/>
                    <a:gd name="T1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62">
                      <a:moveTo>
                        <a:pt x="280" y="0"/>
                      </a:moveTo>
                      <a:lnTo>
                        <a:pt x="0" y="0"/>
                      </a:lnTo>
                      <a:lnTo>
                        <a:pt x="0" y="62"/>
                      </a:lnTo>
                      <a:lnTo>
                        <a:pt x="250" y="62"/>
                      </a:lnTo>
                      <a:lnTo>
                        <a:pt x="280" y="0"/>
                      </a:lnTo>
                      <a:lnTo>
                        <a:pt x="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18"/>
                <p:cNvSpPr>
                  <a:spLocks noEditPoints="1"/>
                </p:cNvSpPr>
                <p:nvPr/>
              </p:nvSpPr>
              <p:spPr bwMode="auto">
                <a:xfrm>
                  <a:off x="-1035050" y="2319338"/>
                  <a:ext cx="523875" cy="523875"/>
                </a:xfrm>
                <a:custGeom>
                  <a:avLst/>
                  <a:gdLst>
                    <a:gd name="T0" fmla="*/ 166 w 330"/>
                    <a:gd name="T1" fmla="*/ 0 h 330"/>
                    <a:gd name="T2" fmla="*/ 0 w 330"/>
                    <a:gd name="T3" fmla="*/ 330 h 330"/>
                    <a:gd name="T4" fmla="*/ 330 w 330"/>
                    <a:gd name="T5" fmla="*/ 330 h 330"/>
                    <a:gd name="T6" fmla="*/ 166 w 330"/>
                    <a:gd name="T7" fmla="*/ 0 h 330"/>
                    <a:gd name="T8" fmla="*/ 190 w 330"/>
                    <a:gd name="T9" fmla="*/ 300 h 330"/>
                    <a:gd name="T10" fmla="*/ 142 w 330"/>
                    <a:gd name="T11" fmla="*/ 300 h 330"/>
                    <a:gd name="T12" fmla="*/ 142 w 330"/>
                    <a:gd name="T13" fmla="*/ 260 h 330"/>
                    <a:gd name="T14" fmla="*/ 190 w 330"/>
                    <a:gd name="T15" fmla="*/ 260 h 330"/>
                    <a:gd name="T16" fmla="*/ 190 w 330"/>
                    <a:gd name="T17" fmla="*/ 300 h 330"/>
                    <a:gd name="T18" fmla="*/ 142 w 330"/>
                    <a:gd name="T19" fmla="*/ 242 h 330"/>
                    <a:gd name="T20" fmla="*/ 142 w 330"/>
                    <a:gd name="T21" fmla="*/ 106 h 330"/>
                    <a:gd name="T22" fmla="*/ 190 w 330"/>
                    <a:gd name="T23" fmla="*/ 106 h 330"/>
                    <a:gd name="T24" fmla="*/ 190 w 330"/>
                    <a:gd name="T25" fmla="*/ 242 h 330"/>
                    <a:gd name="T26" fmla="*/ 142 w 330"/>
                    <a:gd name="T27" fmla="*/ 242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0" h="330">
                      <a:moveTo>
                        <a:pt x="166" y="0"/>
                      </a:moveTo>
                      <a:lnTo>
                        <a:pt x="0" y="330"/>
                      </a:lnTo>
                      <a:lnTo>
                        <a:pt x="330" y="330"/>
                      </a:lnTo>
                      <a:lnTo>
                        <a:pt x="166" y="0"/>
                      </a:lnTo>
                      <a:close/>
                      <a:moveTo>
                        <a:pt x="190" y="300"/>
                      </a:moveTo>
                      <a:lnTo>
                        <a:pt x="142" y="300"/>
                      </a:lnTo>
                      <a:lnTo>
                        <a:pt x="142" y="260"/>
                      </a:lnTo>
                      <a:lnTo>
                        <a:pt x="190" y="260"/>
                      </a:lnTo>
                      <a:lnTo>
                        <a:pt x="190" y="300"/>
                      </a:lnTo>
                      <a:close/>
                      <a:moveTo>
                        <a:pt x="142" y="242"/>
                      </a:moveTo>
                      <a:lnTo>
                        <a:pt x="142" y="106"/>
                      </a:lnTo>
                      <a:lnTo>
                        <a:pt x="190" y="106"/>
                      </a:lnTo>
                      <a:lnTo>
                        <a:pt x="190" y="242"/>
                      </a:lnTo>
                      <a:lnTo>
                        <a:pt x="142" y="2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 rot="10800000" flipV="1">
                <a:off x="2965013" y="6274651"/>
                <a:ext cx="457185" cy="310107"/>
                <a:chOff x="-2727325" y="2303463"/>
                <a:chExt cx="819150" cy="5556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2" name="Freeform 22"/>
                <p:cNvSpPr>
                  <a:spLocks/>
                </p:cNvSpPr>
                <p:nvPr/>
              </p:nvSpPr>
              <p:spPr bwMode="auto">
                <a:xfrm>
                  <a:off x="-2498725" y="2303463"/>
                  <a:ext cx="590550" cy="555625"/>
                </a:xfrm>
                <a:custGeom>
                  <a:avLst/>
                  <a:gdLst>
                    <a:gd name="T0" fmla="*/ 358 w 372"/>
                    <a:gd name="T1" fmla="*/ 0 h 350"/>
                    <a:gd name="T2" fmla="*/ 74 w 372"/>
                    <a:gd name="T3" fmla="*/ 0 h 350"/>
                    <a:gd name="T4" fmla="*/ 74 w 372"/>
                    <a:gd name="T5" fmla="*/ 20 h 350"/>
                    <a:gd name="T6" fmla="*/ 336 w 372"/>
                    <a:gd name="T7" fmla="*/ 20 h 350"/>
                    <a:gd name="T8" fmla="*/ 336 w 372"/>
                    <a:gd name="T9" fmla="*/ 20 h 350"/>
                    <a:gd name="T10" fmla="*/ 342 w 372"/>
                    <a:gd name="T11" fmla="*/ 22 h 350"/>
                    <a:gd name="T12" fmla="*/ 346 w 372"/>
                    <a:gd name="T13" fmla="*/ 24 h 350"/>
                    <a:gd name="T14" fmla="*/ 348 w 372"/>
                    <a:gd name="T15" fmla="*/ 28 h 350"/>
                    <a:gd name="T16" fmla="*/ 350 w 372"/>
                    <a:gd name="T17" fmla="*/ 32 h 350"/>
                    <a:gd name="T18" fmla="*/ 350 w 372"/>
                    <a:gd name="T19" fmla="*/ 268 h 350"/>
                    <a:gd name="T20" fmla="*/ 350 w 372"/>
                    <a:gd name="T21" fmla="*/ 268 h 350"/>
                    <a:gd name="T22" fmla="*/ 348 w 372"/>
                    <a:gd name="T23" fmla="*/ 274 h 350"/>
                    <a:gd name="T24" fmla="*/ 346 w 372"/>
                    <a:gd name="T25" fmla="*/ 278 h 350"/>
                    <a:gd name="T26" fmla="*/ 342 w 372"/>
                    <a:gd name="T27" fmla="*/ 280 h 350"/>
                    <a:gd name="T28" fmla="*/ 336 w 372"/>
                    <a:gd name="T29" fmla="*/ 280 h 350"/>
                    <a:gd name="T30" fmla="*/ 0 w 372"/>
                    <a:gd name="T31" fmla="*/ 280 h 350"/>
                    <a:gd name="T32" fmla="*/ 0 w 372"/>
                    <a:gd name="T33" fmla="*/ 302 h 350"/>
                    <a:gd name="T34" fmla="*/ 104 w 372"/>
                    <a:gd name="T35" fmla="*/ 302 h 350"/>
                    <a:gd name="T36" fmla="*/ 104 w 372"/>
                    <a:gd name="T37" fmla="*/ 320 h 350"/>
                    <a:gd name="T38" fmla="*/ 72 w 372"/>
                    <a:gd name="T39" fmla="*/ 320 h 350"/>
                    <a:gd name="T40" fmla="*/ 72 w 372"/>
                    <a:gd name="T41" fmla="*/ 350 h 350"/>
                    <a:gd name="T42" fmla="*/ 104 w 372"/>
                    <a:gd name="T43" fmla="*/ 350 h 350"/>
                    <a:gd name="T44" fmla="*/ 212 w 372"/>
                    <a:gd name="T45" fmla="*/ 350 h 350"/>
                    <a:gd name="T46" fmla="*/ 242 w 372"/>
                    <a:gd name="T47" fmla="*/ 350 h 350"/>
                    <a:gd name="T48" fmla="*/ 242 w 372"/>
                    <a:gd name="T49" fmla="*/ 320 h 350"/>
                    <a:gd name="T50" fmla="*/ 212 w 372"/>
                    <a:gd name="T51" fmla="*/ 320 h 350"/>
                    <a:gd name="T52" fmla="*/ 212 w 372"/>
                    <a:gd name="T53" fmla="*/ 302 h 350"/>
                    <a:gd name="T54" fmla="*/ 358 w 372"/>
                    <a:gd name="T55" fmla="*/ 302 h 350"/>
                    <a:gd name="T56" fmla="*/ 358 w 372"/>
                    <a:gd name="T57" fmla="*/ 302 h 350"/>
                    <a:gd name="T58" fmla="*/ 362 w 372"/>
                    <a:gd name="T59" fmla="*/ 300 h 350"/>
                    <a:gd name="T60" fmla="*/ 368 w 372"/>
                    <a:gd name="T61" fmla="*/ 298 h 350"/>
                    <a:gd name="T62" fmla="*/ 370 w 372"/>
                    <a:gd name="T63" fmla="*/ 294 h 350"/>
                    <a:gd name="T64" fmla="*/ 372 w 372"/>
                    <a:gd name="T65" fmla="*/ 288 h 350"/>
                    <a:gd name="T66" fmla="*/ 372 w 372"/>
                    <a:gd name="T67" fmla="*/ 14 h 350"/>
                    <a:gd name="T68" fmla="*/ 372 w 372"/>
                    <a:gd name="T69" fmla="*/ 14 h 350"/>
                    <a:gd name="T70" fmla="*/ 370 w 372"/>
                    <a:gd name="T71" fmla="*/ 8 h 350"/>
                    <a:gd name="T72" fmla="*/ 368 w 372"/>
                    <a:gd name="T73" fmla="*/ 4 h 350"/>
                    <a:gd name="T74" fmla="*/ 362 w 372"/>
                    <a:gd name="T75" fmla="*/ 0 h 350"/>
                    <a:gd name="T76" fmla="*/ 358 w 372"/>
                    <a:gd name="T77" fmla="*/ 0 h 350"/>
                    <a:gd name="T78" fmla="*/ 358 w 372"/>
                    <a:gd name="T79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2" h="350">
                      <a:moveTo>
                        <a:pt x="358" y="0"/>
                      </a:moveTo>
                      <a:lnTo>
                        <a:pt x="74" y="0"/>
                      </a:lnTo>
                      <a:lnTo>
                        <a:pt x="74" y="20"/>
                      </a:lnTo>
                      <a:lnTo>
                        <a:pt x="336" y="20"/>
                      </a:lnTo>
                      <a:lnTo>
                        <a:pt x="336" y="20"/>
                      </a:lnTo>
                      <a:lnTo>
                        <a:pt x="342" y="22"/>
                      </a:lnTo>
                      <a:lnTo>
                        <a:pt x="346" y="24"/>
                      </a:lnTo>
                      <a:lnTo>
                        <a:pt x="348" y="28"/>
                      </a:lnTo>
                      <a:lnTo>
                        <a:pt x="350" y="32"/>
                      </a:lnTo>
                      <a:lnTo>
                        <a:pt x="350" y="268"/>
                      </a:lnTo>
                      <a:lnTo>
                        <a:pt x="350" y="268"/>
                      </a:lnTo>
                      <a:lnTo>
                        <a:pt x="348" y="274"/>
                      </a:lnTo>
                      <a:lnTo>
                        <a:pt x="346" y="278"/>
                      </a:lnTo>
                      <a:lnTo>
                        <a:pt x="342" y="280"/>
                      </a:lnTo>
                      <a:lnTo>
                        <a:pt x="336" y="280"/>
                      </a:lnTo>
                      <a:lnTo>
                        <a:pt x="0" y="280"/>
                      </a:lnTo>
                      <a:lnTo>
                        <a:pt x="0" y="302"/>
                      </a:lnTo>
                      <a:lnTo>
                        <a:pt x="104" y="302"/>
                      </a:lnTo>
                      <a:lnTo>
                        <a:pt x="104" y="320"/>
                      </a:lnTo>
                      <a:lnTo>
                        <a:pt x="72" y="320"/>
                      </a:lnTo>
                      <a:lnTo>
                        <a:pt x="72" y="350"/>
                      </a:lnTo>
                      <a:lnTo>
                        <a:pt x="104" y="350"/>
                      </a:lnTo>
                      <a:lnTo>
                        <a:pt x="212" y="350"/>
                      </a:lnTo>
                      <a:lnTo>
                        <a:pt x="242" y="350"/>
                      </a:lnTo>
                      <a:lnTo>
                        <a:pt x="242" y="320"/>
                      </a:lnTo>
                      <a:lnTo>
                        <a:pt x="212" y="320"/>
                      </a:lnTo>
                      <a:lnTo>
                        <a:pt x="212" y="302"/>
                      </a:lnTo>
                      <a:lnTo>
                        <a:pt x="358" y="302"/>
                      </a:lnTo>
                      <a:lnTo>
                        <a:pt x="358" y="302"/>
                      </a:lnTo>
                      <a:lnTo>
                        <a:pt x="362" y="300"/>
                      </a:lnTo>
                      <a:lnTo>
                        <a:pt x="368" y="298"/>
                      </a:lnTo>
                      <a:lnTo>
                        <a:pt x="370" y="294"/>
                      </a:lnTo>
                      <a:lnTo>
                        <a:pt x="372" y="288"/>
                      </a:lnTo>
                      <a:lnTo>
                        <a:pt x="372" y="14"/>
                      </a:lnTo>
                      <a:lnTo>
                        <a:pt x="372" y="14"/>
                      </a:lnTo>
                      <a:lnTo>
                        <a:pt x="370" y="8"/>
                      </a:lnTo>
                      <a:lnTo>
                        <a:pt x="368" y="4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Rectangle 23"/>
                <p:cNvSpPr>
                  <a:spLocks noChangeArrowheads="1"/>
                </p:cNvSpPr>
                <p:nvPr/>
              </p:nvSpPr>
              <p:spPr bwMode="auto">
                <a:xfrm>
                  <a:off x="-2381250" y="2408238"/>
                  <a:ext cx="368300" cy="1016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Rectangle 24"/>
                <p:cNvSpPr>
                  <a:spLocks noChangeArrowheads="1"/>
                </p:cNvSpPr>
                <p:nvPr/>
              </p:nvSpPr>
              <p:spPr bwMode="auto">
                <a:xfrm>
                  <a:off x="-2616200" y="2303463"/>
                  <a:ext cx="79375" cy="1968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Freeform 25"/>
                <p:cNvSpPr>
                  <a:spLocks/>
                </p:cNvSpPr>
                <p:nvPr/>
              </p:nvSpPr>
              <p:spPr bwMode="auto">
                <a:xfrm>
                  <a:off x="-2727325" y="2303463"/>
                  <a:ext cx="304800" cy="555625"/>
                </a:xfrm>
                <a:custGeom>
                  <a:avLst/>
                  <a:gdLst>
                    <a:gd name="T0" fmla="*/ 192 w 192"/>
                    <a:gd name="T1" fmla="*/ 0 h 350"/>
                    <a:gd name="T2" fmla="*/ 156 w 192"/>
                    <a:gd name="T3" fmla="*/ 0 h 350"/>
                    <a:gd name="T4" fmla="*/ 156 w 192"/>
                    <a:gd name="T5" fmla="*/ 160 h 350"/>
                    <a:gd name="T6" fmla="*/ 34 w 192"/>
                    <a:gd name="T7" fmla="*/ 160 h 350"/>
                    <a:gd name="T8" fmla="*/ 34 w 192"/>
                    <a:gd name="T9" fmla="*/ 0 h 350"/>
                    <a:gd name="T10" fmla="*/ 0 w 192"/>
                    <a:gd name="T11" fmla="*/ 0 h 350"/>
                    <a:gd name="T12" fmla="*/ 0 w 192"/>
                    <a:gd name="T13" fmla="*/ 196 h 350"/>
                    <a:gd name="T14" fmla="*/ 70 w 192"/>
                    <a:gd name="T15" fmla="*/ 196 h 350"/>
                    <a:gd name="T16" fmla="*/ 70 w 192"/>
                    <a:gd name="T17" fmla="*/ 350 h 350"/>
                    <a:gd name="T18" fmla="*/ 120 w 192"/>
                    <a:gd name="T19" fmla="*/ 350 h 350"/>
                    <a:gd name="T20" fmla="*/ 120 w 192"/>
                    <a:gd name="T21" fmla="*/ 196 h 350"/>
                    <a:gd name="T22" fmla="*/ 192 w 192"/>
                    <a:gd name="T23" fmla="*/ 196 h 350"/>
                    <a:gd name="T24" fmla="*/ 192 w 192"/>
                    <a:gd name="T25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2" h="350">
                      <a:moveTo>
                        <a:pt x="192" y="0"/>
                      </a:moveTo>
                      <a:lnTo>
                        <a:pt x="156" y="0"/>
                      </a:lnTo>
                      <a:lnTo>
                        <a:pt x="156" y="160"/>
                      </a:lnTo>
                      <a:lnTo>
                        <a:pt x="34" y="160"/>
                      </a:ln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70" y="196"/>
                      </a:lnTo>
                      <a:lnTo>
                        <a:pt x="70" y="350"/>
                      </a:lnTo>
                      <a:lnTo>
                        <a:pt x="120" y="350"/>
                      </a:lnTo>
                      <a:lnTo>
                        <a:pt x="120" y="196"/>
                      </a:lnTo>
                      <a:lnTo>
                        <a:pt x="192" y="196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2170854" y="6236417"/>
                <a:ext cx="378030" cy="386574"/>
              </a:xfrm>
              <a:custGeom>
                <a:avLst/>
                <a:gdLst>
                  <a:gd name="T0" fmla="*/ 266 w 354"/>
                  <a:gd name="T1" fmla="*/ 4 h 362"/>
                  <a:gd name="T2" fmla="*/ 28 w 354"/>
                  <a:gd name="T3" fmla="*/ 48 h 362"/>
                  <a:gd name="T4" fmla="*/ 16 w 354"/>
                  <a:gd name="T5" fmla="*/ 76 h 362"/>
                  <a:gd name="T6" fmla="*/ 4 w 354"/>
                  <a:gd name="T7" fmla="*/ 80 h 362"/>
                  <a:gd name="T8" fmla="*/ 4 w 354"/>
                  <a:gd name="T9" fmla="*/ 318 h 362"/>
                  <a:gd name="T10" fmla="*/ 262 w 354"/>
                  <a:gd name="T11" fmla="*/ 322 h 362"/>
                  <a:gd name="T12" fmla="*/ 300 w 354"/>
                  <a:gd name="T13" fmla="*/ 362 h 362"/>
                  <a:gd name="T14" fmla="*/ 322 w 354"/>
                  <a:gd name="T15" fmla="*/ 352 h 362"/>
                  <a:gd name="T16" fmla="*/ 332 w 354"/>
                  <a:gd name="T17" fmla="*/ 332 h 362"/>
                  <a:gd name="T18" fmla="*/ 338 w 354"/>
                  <a:gd name="T19" fmla="*/ 322 h 362"/>
                  <a:gd name="T20" fmla="*/ 348 w 354"/>
                  <a:gd name="T21" fmla="*/ 318 h 362"/>
                  <a:gd name="T22" fmla="*/ 352 w 354"/>
                  <a:gd name="T23" fmla="*/ 72 h 362"/>
                  <a:gd name="T24" fmla="*/ 142 w 354"/>
                  <a:gd name="T25" fmla="*/ 86 h 362"/>
                  <a:gd name="T26" fmla="*/ 126 w 354"/>
                  <a:gd name="T27" fmla="*/ 76 h 362"/>
                  <a:gd name="T28" fmla="*/ 320 w 354"/>
                  <a:gd name="T29" fmla="*/ 338 h 362"/>
                  <a:gd name="T30" fmla="*/ 312 w 354"/>
                  <a:gd name="T31" fmla="*/ 348 h 362"/>
                  <a:gd name="T32" fmla="*/ 242 w 354"/>
                  <a:gd name="T33" fmla="*/ 282 h 362"/>
                  <a:gd name="T34" fmla="*/ 240 w 354"/>
                  <a:gd name="T35" fmla="*/ 278 h 362"/>
                  <a:gd name="T36" fmla="*/ 242 w 354"/>
                  <a:gd name="T37" fmla="*/ 272 h 362"/>
                  <a:gd name="T38" fmla="*/ 248 w 354"/>
                  <a:gd name="T39" fmla="*/ 270 h 362"/>
                  <a:gd name="T40" fmla="*/ 318 w 354"/>
                  <a:gd name="T41" fmla="*/ 332 h 362"/>
                  <a:gd name="T42" fmla="*/ 224 w 354"/>
                  <a:gd name="T43" fmla="*/ 254 h 362"/>
                  <a:gd name="T44" fmla="*/ 174 w 354"/>
                  <a:gd name="T45" fmla="*/ 272 h 362"/>
                  <a:gd name="T46" fmla="*/ 132 w 354"/>
                  <a:gd name="T47" fmla="*/ 254 h 362"/>
                  <a:gd name="T48" fmla="*/ 114 w 354"/>
                  <a:gd name="T49" fmla="*/ 214 h 362"/>
                  <a:gd name="T50" fmla="*/ 126 w 354"/>
                  <a:gd name="T51" fmla="*/ 170 h 362"/>
                  <a:gd name="T52" fmla="*/ 162 w 354"/>
                  <a:gd name="T53" fmla="*/ 144 h 362"/>
                  <a:gd name="T54" fmla="*/ 208 w 354"/>
                  <a:gd name="T55" fmla="*/ 150 h 362"/>
                  <a:gd name="T56" fmla="*/ 238 w 354"/>
                  <a:gd name="T57" fmla="*/ 184 h 362"/>
                  <a:gd name="T58" fmla="*/ 238 w 354"/>
                  <a:gd name="T59" fmla="*/ 228 h 362"/>
                  <a:gd name="T60" fmla="*/ 338 w 354"/>
                  <a:gd name="T61" fmla="*/ 308 h 362"/>
                  <a:gd name="T62" fmla="*/ 310 w 354"/>
                  <a:gd name="T63" fmla="*/ 308 h 362"/>
                  <a:gd name="T64" fmla="*/ 250 w 354"/>
                  <a:gd name="T65" fmla="*/ 258 h 362"/>
                  <a:gd name="T66" fmla="*/ 244 w 354"/>
                  <a:gd name="T67" fmla="*/ 258 h 362"/>
                  <a:gd name="T68" fmla="*/ 256 w 354"/>
                  <a:gd name="T69" fmla="*/ 226 h 362"/>
                  <a:gd name="T70" fmla="*/ 248 w 354"/>
                  <a:gd name="T71" fmla="*/ 170 h 362"/>
                  <a:gd name="T72" fmla="*/ 208 w 354"/>
                  <a:gd name="T73" fmla="*/ 134 h 362"/>
                  <a:gd name="T74" fmla="*/ 152 w 354"/>
                  <a:gd name="T75" fmla="*/ 132 h 362"/>
                  <a:gd name="T76" fmla="*/ 104 w 354"/>
                  <a:gd name="T77" fmla="*/ 178 h 362"/>
                  <a:gd name="T78" fmla="*/ 100 w 354"/>
                  <a:gd name="T79" fmla="*/ 222 h 362"/>
                  <a:gd name="T80" fmla="*/ 134 w 354"/>
                  <a:gd name="T81" fmla="*/ 274 h 362"/>
                  <a:gd name="T82" fmla="*/ 194 w 354"/>
                  <a:gd name="T83" fmla="*/ 286 h 362"/>
                  <a:gd name="T84" fmla="*/ 228 w 354"/>
                  <a:gd name="T85" fmla="*/ 276 h 362"/>
                  <a:gd name="T86" fmla="*/ 232 w 354"/>
                  <a:gd name="T87" fmla="*/ 290 h 362"/>
                  <a:gd name="T88" fmla="*/ 16 w 354"/>
                  <a:gd name="T89" fmla="*/ 308 h 362"/>
                  <a:gd name="T90" fmla="*/ 14 w 354"/>
                  <a:gd name="T91" fmla="*/ 90 h 362"/>
                  <a:gd name="T92" fmla="*/ 126 w 354"/>
                  <a:gd name="T93" fmla="*/ 90 h 362"/>
                  <a:gd name="T94" fmla="*/ 134 w 354"/>
                  <a:gd name="T95" fmla="*/ 112 h 362"/>
                  <a:gd name="T96" fmla="*/ 338 w 354"/>
                  <a:gd name="T97" fmla="*/ 114 h 362"/>
                  <a:gd name="T98" fmla="*/ 190 w 354"/>
                  <a:gd name="T99" fmla="*/ 154 h 362"/>
                  <a:gd name="T100" fmla="*/ 158 w 354"/>
                  <a:gd name="T101" fmla="*/ 160 h 362"/>
                  <a:gd name="T102" fmla="*/ 180 w 354"/>
                  <a:gd name="T103" fmla="*/ 162 h 362"/>
                  <a:gd name="T104" fmla="*/ 202 w 354"/>
                  <a:gd name="T105" fmla="*/ 162 h 362"/>
                  <a:gd name="T106" fmla="*/ 216 w 354"/>
                  <a:gd name="T107" fmla="*/ 168 h 362"/>
                  <a:gd name="T108" fmla="*/ 210 w 354"/>
                  <a:gd name="T109" fmla="*/ 176 h 362"/>
                  <a:gd name="T110" fmla="*/ 216 w 354"/>
                  <a:gd name="T111" fmla="*/ 180 h 362"/>
                  <a:gd name="T112" fmla="*/ 216 w 354"/>
                  <a:gd name="T113" fmla="*/ 16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4" h="362">
                    <a:moveTo>
                      <a:pt x="352" y="72"/>
                    </a:moveTo>
                    <a:lnTo>
                      <a:pt x="352" y="72"/>
                    </a:lnTo>
                    <a:lnTo>
                      <a:pt x="346" y="70"/>
                    </a:lnTo>
                    <a:lnTo>
                      <a:pt x="286" y="70"/>
                    </a:lnTo>
                    <a:lnTo>
                      <a:pt x="286" y="70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2" y="0"/>
                    </a:lnTo>
                    <a:lnTo>
                      <a:pt x="258" y="0"/>
                    </a:lnTo>
                    <a:lnTo>
                      <a:pt x="100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0" y="52"/>
                    </a:lnTo>
                    <a:lnTo>
                      <a:pt x="20" y="56"/>
                    </a:lnTo>
                    <a:lnTo>
                      <a:pt x="20" y="76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14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10" y="322"/>
                    </a:lnTo>
                    <a:lnTo>
                      <a:pt x="10" y="322"/>
                    </a:lnTo>
                    <a:lnTo>
                      <a:pt x="16" y="322"/>
                    </a:lnTo>
                    <a:lnTo>
                      <a:pt x="262" y="322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6" y="360"/>
                    </a:lnTo>
                    <a:lnTo>
                      <a:pt x="300" y="362"/>
                    </a:lnTo>
                    <a:lnTo>
                      <a:pt x="300" y="362"/>
                    </a:lnTo>
                    <a:lnTo>
                      <a:pt x="306" y="362"/>
                    </a:lnTo>
                    <a:lnTo>
                      <a:pt x="306" y="362"/>
                    </a:lnTo>
                    <a:lnTo>
                      <a:pt x="316" y="358"/>
                    </a:lnTo>
                    <a:lnTo>
                      <a:pt x="316" y="358"/>
                    </a:lnTo>
                    <a:lnTo>
                      <a:pt x="322" y="352"/>
                    </a:lnTo>
                    <a:lnTo>
                      <a:pt x="322" y="352"/>
                    </a:lnTo>
                    <a:lnTo>
                      <a:pt x="328" y="346"/>
                    </a:lnTo>
                    <a:lnTo>
                      <a:pt x="328" y="346"/>
                    </a:lnTo>
                    <a:lnTo>
                      <a:pt x="330" y="340"/>
                    </a:lnTo>
                    <a:lnTo>
                      <a:pt x="330" y="340"/>
                    </a:lnTo>
                    <a:lnTo>
                      <a:pt x="332" y="332"/>
                    </a:lnTo>
                    <a:lnTo>
                      <a:pt x="332" y="332"/>
                    </a:lnTo>
                    <a:lnTo>
                      <a:pt x="330" y="326"/>
                    </a:lnTo>
                    <a:lnTo>
                      <a:pt x="330" y="326"/>
                    </a:lnTo>
                    <a:lnTo>
                      <a:pt x="328" y="324"/>
                    </a:lnTo>
                    <a:lnTo>
                      <a:pt x="328" y="322"/>
                    </a:lnTo>
                    <a:lnTo>
                      <a:pt x="328" y="322"/>
                    </a:lnTo>
                    <a:lnTo>
                      <a:pt x="338" y="322"/>
                    </a:lnTo>
                    <a:lnTo>
                      <a:pt x="338" y="322"/>
                    </a:lnTo>
                    <a:lnTo>
                      <a:pt x="344" y="322"/>
                    </a:lnTo>
                    <a:lnTo>
                      <a:pt x="344" y="322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52" y="314"/>
                    </a:lnTo>
                    <a:lnTo>
                      <a:pt x="354" y="308"/>
                    </a:lnTo>
                    <a:lnTo>
                      <a:pt x="354" y="78"/>
                    </a:lnTo>
                    <a:lnTo>
                      <a:pt x="354" y="78"/>
                    </a:lnTo>
                    <a:lnTo>
                      <a:pt x="352" y="74"/>
                    </a:lnTo>
                    <a:lnTo>
                      <a:pt x="352" y="72"/>
                    </a:lnTo>
                    <a:lnTo>
                      <a:pt x="352" y="72"/>
                    </a:lnTo>
                    <a:close/>
                    <a:moveTo>
                      <a:pt x="256" y="14"/>
                    </a:moveTo>
                    <a:lnTo>
                      <a:pt x="256" y="14"/>
                    </a:lnTo>
                    <a:lnTo>
                      <a:pt x="282" y="100"/>
                    </a:lnTo>
                    <a:lnTo>
                      <a:pt x="144" y="100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0" y="82"/>
                    </a:lnTo>
                    <a:lnTo>
                      <a:pt x="136" y="78"/>
                    </a:lnTo>
                    <a:lnTo>
                      <a:pt x="136" y="78"/>
                    </a:lnTo>
                    <a:lnTo>
                      <a:pt x="132" y="76"/>
                    </a:lnTo>
                    <a:lnTo>
                      <a:pt x="126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4" y="68"/>
                    </a:lnTo>
                    <a:lnTo>
                      <a:pt x="256" y="14"/>
                    </a:lnTo>
                    <a:close/>
                    <a:moveTo>
                      <a:pt x="320" y="338"/>
                    </a:moveTo>
                    <a:lnTo>
                      <a:pt x="320" y="338"/>
                    </a:lnTo>
                    <a:lnTo>
                      <a:pt x="318" y="342"/>
                    </a:lnTo>
                    <a:lnTo>
                      <a:pt x="318" y="342"/>
                    </a:lnTo>
                    <a:lnTo>
                      <a:pt x="316" y="346"/>
                    </a:lnTo>
                    <a:lnTo>
                      <a:pt x="316" y="346"/>
                    </a:lnTo>
                    <a:lnTo>
                      <a:pt x="312" y="348"/>
                    </a:lnTo>
                    <a:lnTo>
                      <a:pt x="312" y="348"/>
                    </a:lnTo>
                    <a:lnTo>
                      <a:pt x="308" y="350"/>
                    </a:lnTo>
                    <a:lnTo>
                      <a:pt x="308" y="350"/>
                    </a:lnTo>
                    <a:lnTo>
                      <a:pt x="306" y="350"/>
                    </a:lnTo>
                    <a:lnTo>
                      <a:pt x="306" y="350"/>
                    </a:lnTo>
                    <a:lnTo>
                      <a:pt x="304" y="348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6"/>
                    </a:lnTo>
                    <a:lnTo>
                      <a:pt x="240" y="276"/>
                    </a:lnTo>
                    <a:lnTo>
                      <a:pt x="240" y="274"/>
                    </a:lnTo>
                    <a:lnTo>
                      <a:pt x="240" y="274"/>
                    </a:lnTo>
                    <a:lnTo>
                      <a:pt x="242" y="272"/>
                    </a:lnTo>
                    <a:lnTo>
                      <a:pt x="242" y="272"/>
                    </a:lnTo>
                    <a:lnTo>
                      <a:pt x="244" y="270"/>
                    </a:lnTo>
                    <a:lnTo>
                      <a:pt x="244" y="270"/>
                    </a:lnTo>
                    <a:lnTo>
                      <a:pt x="246" y="270"/>
                    </a:lnTo>
                    <a:lnTo>
                      <a:pt x="246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52" y="272"/>
                    </a:lnTo>
                    <a:lnTo>
                      <a:pt x="252" y="272"/>
                    </a:lnTo>
                    <a:lnTo>
                      <a:pt x="318" y="332"/>
                    </a:lnTo>
                    <a:lnTo>
                      <a:pt x="318" y="332"/>
                    </a:lnTo>
                    <a:lnTo>
                      <a:pt x="320" y="336"/>
                    </a:lnTo>
                    <a:lnTo>
                      <a:pt x="320" y="336"/>
                    </a:lnTo>
                    <a:lnTo>
                      <a:pt x="320" y="338"/>
                    </a:lnTo>
                    <a:lnTo>
                      <a:pt x="320" y="338"/>
                    </a:lnTo>
                    <a:close/>
                    <a:moveTo>
                      <a:pt x="224" y="254"/>
                    </a:moveTo>
                    <a:lnTo>
                      <a:pt x="224" y="254"/>
                    </a:lnTo>
                    <a:lnTo>
                      <a:pt x="214" y="262"/>
                    </a:lnTo>
                    <a:lnTo>
                      <a:pt x="202" y="268"/>
                    </a:lnTo>
                    <a:lnTo>
                      <a:pt x="202" y="268"/>
                    </a:lnTo>
                    <a:lnTo>
                      <a:pt x="194" y="270"/>
                    </a:lnTo>
                    <a:lnTo>
                      <a:pt x="184" y="272"/>
                    </a:lnTo>
                    <a:lnTo>
                      <a:pt x="174" y="272"/>
                    </a:lnTo>
                    <a:lnTo>
                      <a:pt x="166" y="270"/>
                    </a:lnTo>
                    <a:lnTo>
                      <a:pt x="166" y="270"/>
                    </a:lnTo>
                    <a:lnTo>
                      <a:pt x="156" y="268"/>
                    </a:lnTo>
                    <a:lnTo>
                      <a:pt x="148" y="264"/>
                    </a:lnTo>
                    <a:lnTo>
                      <a:pt x="140" y="260"/>
                    </a:lnTo>
                    <a:lnTo>
                      <a:pt x="132" y="254"/>
                    </a:lnTo>
                    <a:lnTo>
                      <a:pt x="132" y="254"/>
                    </a:lnTo>
                    <a:lnTo>
                      <a:pt x="124" y="244"/>
                    </a:lnTo>
                    <a:lnTo>
                      <a:pt x="118" y="232"/>
                    </a:lnTo>
                    <a:lnTo>
                      <a:pt x="118" y="232"/>
                    </a:lnTo>
                    <a:lnTo>
                      <a:pt x="116" y="222"/>
                    </a:lnTo>
                    <a:lnTo>
                      <a:pt x="114" y="214"/>
                    </a:lnTo>
                    <a:lnTo>
                      <a:pt x="114" y="204"/>
                    </a:lnTo>
                    <a:lnTo>
                      <a:pt x="114" y="196"/>
                    </a:lnTo>
                    <a:lnTo>
                      <a:pt x="114" y="196"/>
                    </a:lnTo>
                    <a:lnTo>
                      <a:pt x="116" y="186"/>
                    </a:lnTo>
                    <a:lnTo>
                      <a:pt x="120" y="178"/>
                    </a:lnTo>
                    <a:lnTo>
                      <a:pt x="126" y="170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42" y="154"/>
                    </a:lnTo>
                    <a:lnTo>
                      <a:pt x="154" y="148"/>
                    </a:lnTo>
                    <a:lnTo>
                      <a:pt x="154" y="148"/>
                    </a:lnTo>
                    <a:lnTo>
                      <a:pt x="162" y="144"/>
                    </a:lnTo>
                    <a:lnTo>
                      <a:pt x="172" y="144"/>
                    </a:lnTo>
                    <a:lnTo>
                      <a:pt x="180" y="144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200" y="146"/>
                    </a:lnTo>
                    <a:lnTo>
                      <a:pt x="208" y="150"/>
                    </a:lnTo>
                    <a:lnTo>
                      <a:pt x="216" y="156"/>
                    </a:lnTo>
                    <a:lnTo>
                      <a:pt x="224" y="162"/>
                    </a:lnTo>
                    <a:lnTo>
                      <a:pt x="224" y="162"/>
                    </a:lnTo>
                    <a:lnTo>
                      <a:pt x="232" y="172"/>
                    </a:lnTo>
                    <a:lnTo>
                      <a:pt x="238" y="184"/>
                    </a:lnTo>
                    <a:lnTo>
                      <a:pt x="238" y="184"/>
                    </a:lnTo>
                    <a:lnTo>
                      <a:pt x="240" y="192"/>
                    </a:lnTo>
                    <a:lnTo>
                      <a:pt x="242" y="202"/>
                    </a:lnTo>
                    <a:lnTo>
                      <a:pt x="242" y="210"/>
                    </a:lnTo>
                    <a:lnTo>
                      <a:pt x="242" y="220"/>
                    </a:lnTo>
                    <a:lnTo>
                      <a:pt x="242" y="220"/>
                    </a:lnTo>
                    <a:lnTo>
                      <a:pt x="238" y="228"/>
                    </a:lnTo>
                    <a:lnTo>
                      <a:pt x="234" y="238"/>
                    </a:lnTo>
                    <a:lnTo>
                      <a:pt x="230" y="246"/>
                    </a:lnTo>
                    <a:lnTo>
                      <a:pt x="224" y="254"/>
                    </a:lnTo>
                    <a:lnTo>
                      <a:pt x="224" y="254"/>
                    </a:lnTo>
                    <a:close/>
                    <a:moveTo>
                      <a:pt x="338" y="308"/>
                    </a:move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10" y="308"/>
                    </a:lnTo>
                    <a:lnTo>
                      <a:pt x="260" y="262"/>
                    </a:lnTo>
                    <a:lnTo>
                      <a:pt x="260" y="262"/>
                    </a:lnTo>
                    <a:lnTo>
                      <a:pt x="254" y="258"/>
                    </a:lnTo>
                    <a:lnTo>
                      <a:pt x="254" y="258"/>
                    </a:lnTo>
                    <a:lnTo>
                      <a:pt x="250" y="258"/>
                    </a:lnTo>
                    <a:lnTo>
                      <a:pt x="250" y="258"/>
                    </a:lnTo>
                    <a:lnTo>
                      <a:pt x="246" y="258"/>
                    </a:lnTo>
                    <a:lnTo>
                      <a:pt x="246" y="258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58"/>
                    </a:lnTo>
                    <a:lnTo>
                      <a:pt x="242" y="256"/>
                    </a:lnTo>
                    <a:lnTo>
                      <a:pt x="242" y="256"/>
                    </a:lnTo>
                    <a:lnTo>
                      <a:pt x="248" y="248"/>
                    </a:lnTo>
                    <a:lnTo>
                      <a:pt x="252" y="238"/>
                    </a:lnTo>
                    <a:lnTo>
                      <a:pt x="252" y="238"/>
                    </a:lnTo>
                    <a:lnTo>
                      <a:pt x="256" y="226"/>
                    </a:lnTo>
                    <a:lnTo>
                      <a:pt x="258" y="216"/>
                    </a:lnTo>
                    <a:lnTo>
                      <a:pt x="258" y="204"/>
                    </a:lnTo>
                    <a:lnTo>
                      <a:pt x="256" y="192"/>
                    </a:lnTo>
                    <a:lnTo>
                      <a:pt x="256" y="192"/>
                    </a:lnTo>
                    <a:lnTo>
                      <a:pt x="254" y="180"/>
                    </a:lnTo>
                    <a:lnTo>
                      <a:pt x="248" y="170"/>
                    </a:lnTo>
                    <a:lnTo>
                      <a:pt x="242" y="160"/>
                    </a:lnTo>
                    <a:lnTo>
                      <a:pt x="234" y="150"/>
                    </a:lnTo>
                    <a:lnTo>
                      <a:pt x="234" y="150"/>
                    </a:lnTo>
                    <a:lnTo>
                      <a:pt x="222" y="140"/>
                    </a:lnTo>
                    <a:lnTo>
                      <a:pt x="208" y="134"/>
                    </a:lnTo>
                    <a:lnTo>
                      <a:pt x="208" y="134"/>
                    </a:lnTo>
                    <a:lnTo>
                      <a:pt x="196" y="130"/>
                    </a:lnTo>
                    <a:lnTo>
                      <a:pt x="186" y="128"/>
                    </a:lnTo>
                    <a:lnTo>
                      <a:pt x="174" y="128"/>
                    </a:lnTo>
                    <a:lnTo>
                      <a:pt x="162" y="128"/>
                    </a:lnTo>
                    <a:lnTo>
                      <a:pt x="162" y="128"/>
                    </a:lnTo>
                    <a:lnTo>
                      <a:pt x="152" y="132"/>
                    </a:lnTo>
                    <a:lnTo>
                      <a:pt x="140" y="136"/>
                    </a:lnTo>
                    <a:lnTo>
                      <a:pt x="130" y="144"/>
                    </a:lnTo>
                    <a:lnTo>
                      <a:pt x="122" y="152"/>
                    </a:lnTo>
                    <a:lnTo>
                      <a:pt x="122" y="152"/>
                    </a:lnTo>
                    <a:lnTo>
                      <a:pt x="110" y="164"/>
                    </a:lnTo>
                    <a:lnTo>
                      <a:pt x="104" y="178"/>
                    </a:lnTo>
                    <a:lnTo>
                      <a:pt x="104" y="178"/>
                    </a:lnTo>
                    <a:lnTo>
                      <a:pt x="100" y="188"/>
                    </a:lnTo>
                    <a:lnTo>
                      <a:pt x="98" y="200"/>
                    </a:lnTo>
                    <a:lnTo>
                      <a:pt x="98" y="21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102" y="234"/>
                    </a:lnTo>
                    <a:lnTo>
                      <a:pt x="106" y="244"/>
                    </a:lnTo>
                    <a:lnTo>
                      <a:pt x="114" y="254"/>
                    </a:lnTo>
                    <a:lnTo>
                      <a:pt x="122" y="264"/>
                    </a:lnTo>
                    <a:lnTo>
                      <a:pt x="122" y="264"/>
                    </a:lnTo>
                    <a:lnTo>
                      <a:pt x="134" y="274"/>
                    </a:lnTo>
                    <a:lnTo>
                      <a:pt x="148" y="282"/>
                    </a:lnTo>
                    <a:lnTo>
                      <a:pt x="148" y="282"/>
                    </a:lnTo>
                    <a:lnTo>
                      <a:pt x="158" y="286"/>
                    </a:lnTo>
                    <a:lnTo>
                      <a:pt x="170" y="288"/>
                    </a:lnTo>
                    <a:lnTo>
                      <a:pt x="182" y="288"/>
                    </a:lnTo>
                    <a:lnTo>
                      <a:pt x="194" y="286"/>
                    </a:lnTo>
                    <a:lnTo>
                      <a:pt x="194" y="286"/>
                    </a:lnTo>
                    <a:lnTo>
                      <a:pt x="210" y="280"/>
                    </a:lnTo>
                    <a:lnTo>
                      <a:pt x="226" y="270"/>
                    </a:lnTo>
                    <a:lnTo>
                      <a:pt x="230" y="272"/>
                    </a:lnTo>
                    <a:lnTo>
                      <a:pt x="230" y="272"/>
                    </a:lnTo>
                    <a:lnTo>
                      <a:pt x="228" y="276"/>
                    </a:lnTo>
                    <a:lnTo>
                      <a:pt x="228" y="276"/>
                    </a:lnTo>
                    <a:lnTo>
                      <a:pt x="228" y="280"/>
                    </a:lnTo>
                    <a:lnTo>
                      <a:pt x="228" y="280"/>
                    </a:lnTo>
                    <a:lnTo>
                      <a:pt x="228" y="286"/>
                    </a:lnTo>
                    <a:lnTo>
                      <a:pt x="228" y="286"/>
                    </a:lnTo>
                    <a:lnTo>
                      <a:pt x="232" y="290"/>
                    </a:lnTo>
                    <a:lnTo>
                      <a:pt x="232" y="290"/>
                    </a:lnTo>
                    <a:lnTo>
                      <a:pt x="248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34" y="112"/>
                    </a:lnTo>
                    <a:lnTo>
                      <a:pt x="140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308"/>
                    </a:lnTo>
                    <a:close/>
                    <a:moveTo>
                      <a:pt x="198" y="156"/>
                    </a:moveTo>
                    <a:lnTo>
                      <a:pt x="198" y="156"/>
                    </a:lnTo>
                    <a:lnTo>
                      <a:pt x="190" y="154"/>
                    </a:lnTo>
                    <a:lnTo>
                      <a:pt x="180" y="152"/>
                    </a:lnTo>
                    <a:lnTo>
                      <a:pt x="170" y="152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58" y="156"/>
                    </a:lnTo>
                    <a:lnTo>
                      <a:pt x="158" y="160"/>
                    </a:lnTo>
                    <a:lnTo>
                      <a:pt x="158" y="160"/>
                    </a:lnTo>
                    <a:lnTo>
                      <a:pt x="160" y="164"/>
                    </a:lnTo>
                    <a:lnTo>
                      <a:pt x="164" y="164"/>
                    </a:lnTo>
                    <a:lnTo>
                      <a:pt x="164" y="164"/>
                    </a:lnTo>
                    <a:lnTo>
                      <a:pt x="172" y="162"/>
                    </a:lnTo>
                    <a:lnTo>
                      <a:pt x="180" y="162"/>
                    </a:lnTo>
                    <a:lnTo>
                      <a:pt x="188" y="164"/>
                    </a:lnTo>
                    <a:lnTo>
                      <a:pt x="194" y="166"/>
                    </a:lnTo>
                    <a:lnTo>
                      <a:pt x="194" y="166"/>
                    </a:lnTo>
                    <a:lnTo>
                      <a:pt x="198" y="166"/>
                    </a:lnTo>
                    <a:lnTo>
                      <a:pt x="202" y="162"/>
                    </a:lnTo>
                    <a:lnTo>
                      <a:pt x="202" y="162"/>
                    </a:lnTo>
                    <a:lnTo>
                      <a:pt x="202" y="158"/>
                    </a:lnTo>
                    <a:lnTo>
                      <a:pt x="198" y="156"/>
                    </a:lnTo>
                    <a:lnTo>
                      <a:pt x="198" y="156"/>
                    </a:lnTo>
                    <a:close/>
                    <a:moveTo>
                      <a:pt x="216" y="168"/>
                    </a:moveTo>
                    <a:lnTo>
                      <a:pt x="216" y="168"/>
                    </a:lnTo>
                    <a:lnTo>
                      <a:pt x="216" y="168"/>
                    </a:lnTo>
                    <a:lnTo>
                      <a:pt x="216" y="168"/>
                    </a:lnTo>
                    <a:lnTo>
                      <a:pt x="214" y="166"/>
                    </a:lnTo>
                    <a:lnTo>
                      <a:pt x="210" y="168"/>
                    </a:lnTo>
                    <a:lnTo>
                      <a:pt x="210" y="168"/>
                    </a:lnTo>
                    <a:lnTo>
                      <a:pt x="208" y="172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2" y="178"/>
                    </a:lnTo>
                    <a:lnTo>
                      <a:pt x="212" y="178"/>
                    </a:lnTo>
                    <a:lnTo>
                      <a:pt x="216" y="180"/>
                    </a:lnTo>
                    <a:lnTo>
                      <a:pt x="220" y="180"/>
                    </a:lnTo>
                    <a:lnTo>
                      <a:pt x="220" y="180"/>
                    </a:lnTo>
                    <a:lnTo>
                      <a:pt x="222" y="176"/>
                    </a:lnTo>
                    <a:lnTo>
                      <a:pt x="220" y="172"/>
                    </a:lnTo>
                    <a:lnTo>
                      <a:pt x="220" y="172"/>
                    </a:lnTo>
                    <a:lnTo>
                      <a:pt x="216" y="168"/>
                    </a:lnTo>
                    <a:lnTo>
                      <a:pt x="216" y="16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709268" y="6236417"/>
              <a:ext cx="3068046" cy="386574"/>
              <a:chOff x="354152" y="6236417"/>
              <a:chExt cx="3068046" cy="386574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354152" y="6237312"/>
                <a:ext cx="473432" cy="384784"/>
                <a:chOff x="1238250" y="7122492"/>
                <a:chExt cx="1543050" cy="12541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1238250" y="7122492"/>
                  <a:ext cx="1543050" cy="1254125"/>
                </a:xfrm>
                <a:custGeom>
                  <a:avLst/>
                  <a:gdLst>
                    <a:gd name="T0" fmla="*/ 968 w 972"/>
                    <a:gd name="T1" fmla="*/ 706 h 790"/>
                    <a:gd name="T2" fmla="*/ 966 w 972"/>
                    <a:gd name="T3" fmla="*/ 706 h 790"/>
                    <a:gd name="T4" fmla="*/ 854 w 972"/>
                    <a:gd name="T5" fmla="*/ 548 h 790"/>
                    <a:gd name="T6" fmla="*/ 854 w 972"/>
                    <a:gd name="T7" fmla="*/ 18 h 790"/>
                    <a:gd name="T8" fmla="*/ 852 w 972"/>
                    <a:gd name="T9" fmla="*/ 10 h 790"/>
                    <a:gd name="T10" fmla="*/ 848 w 972"/>
                    <a:gd name="T11" fmla="*/ 4 h 790"/>
                    <a:gd name="T12" fmla="*/ 836 w 972"/>
                    <a:gd name="T13" fmla="*/ 0 h 790"/>
                    <a:gd name="T14" fmla="*/ 136 w 972"/>
                    <a:gd name="T15" fmla="*/ 0 h 790"/>
                    <a:gd name="T16" fmla="*/ 124 w 972"/>
                    <a:gd name="T17" fmla="*/ 4 h 790"/>
                    <a:gd name="T18" fmla="*/ 120 w 972"/>
                    <a:gd name="T19" fmla="*/ 10 h 790"/>
                    <a:gd name="T20" fmla="*/ 118 w 972"/>
                    <a:gd name="T21" fmla="*/ 550 h 790"/>
                    <a:gd name="T22" fmla="*/ 114 w 972"/>
                    <a:gd name="T23" fmla="*/ 554 h 790"/>
                    <a:gd name="T24" fmla="*/ 110 w 972"/>
                    <a:gd name="T25" fmla="*/ 560 h 790"/>
                    <a:gd name="T26" fmla="*/ 8 w 972"/>
                    <a:gd name="T27" fmla="*/ 704 h 790"/>
                    <a:gd name="T28" fmla="*/ 6 w 972"/>
                    <a:gd name="T29" fmla="*/ 708 h 790"/>
                    <a:gd name="T30" fmla="*/ 2 w 972"/>
                    <a:gd name="T31" fmla="*/ 714 h 790"/>
                    <a:gd name="T32" fmla="*/ 4 w 972"/>
                    <a:gd name="T33" fmla="*/ 774 h 790"/>
                    <a:gd name="T34" fmla="*/ 6 w 972"/>
                    <a:gd name="T35" fmla="*/ 780 h 790"/>
                    <a:gd name="T36" fmla="*/ 14 w 972"/>
                    <a:gd name="T37" fmla="*/ 788 h 790"/>
                    <a:gd name="T38" fmla="*/ 954 w 972"/>
                    <a:gd name="T39" fmla="*/ 790 h 790"/>
                    <a:gd name="T40" fmla="*/ 960 w 972"/>
                    <a:gd name="T41" fmla="*/ 788 h 790"/>
                    <a:gd name="T42" fmla="*/ 970 w 972"/>
                    <a:gd name="T43" fmla="*/ 780 h 790"/>
                    <a:gd name="T44" fmla="*/ 972 w 972"/>
                    <a:gd name="T45" fmla="*/ 718 h 790"/>
                    <a:gd name="T46" fmla="*/ 970 w 972"/>
                    <a:gd name="T47" fmla="*/ 712 h 790"/>
                    <a:gd name="T48" fmla="*/ 968 w 972"/>
                    <a:gd name="T49" fmla="*/ 706 h 790"/>
                    <a:gd name="T50" fmla="*/ 820 w 972"/>
                    <a:gd name="T51" fmla="*/ 36 h 790"/>
                    <a:gd name="T52" fmla="*/ 152 w 972"/>
                    <a:gd name="T53" fmla="*/ 538 h 790"/>
                    <a:gd name="T54" fmla="*/ 142 w 972"/>
                    <a:gd name="T55" fmla="*/ 574 h 790"/>
                    <a:gd name="T56" fmla="*/ 142 w 972"/>
                    <a:gd name="T57" fmla="*/ 572 h 790"/>
                    <a:gd name="T58" fmla="*/ 830 w 972"/>
                    <a:gd name="T59" fmla="*/ 572 h 790"/>
                    <a:gd name="T60" fmla="*/ 830 w 972"/>
                    <a:gd name="T61" fmla="*/ 574 h 790"/>
                    <a:gd name="T62" fmla="*/ 48 w 972"/>
                    <a:gd name="T63" fmla="*/ 706 h 790"/>
                    <a:gd name="T64" fmla="*/ 142 w 972"/>
                    <a:gd name="T65" fmla="*/ 574 h 790"/>
                    <a:gd name="T66" fmla="*/ 938 w 972"/>
                    <a:gd name="T67" fmla="*/ 756 h 790"/>
                    <a:gd name="T68" fmla="*/ 36 w 972"/>
                    <a:gd name="T69" fmla="*/ 728 h 790"/>
                    <a:gd name="T70" fmla="*/ 938 w 972"/>
                    <a:gd name="T71" fmla="*/ 756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72" h="790">
                      <a:moveTo>
                        <a:pt x="968" y="706"/>
                      </a:moveTo>
                      <a:lnTo>
                        <a:pt x="968" y="706"/>
                      </a:lnTo>
                      <a:lnTo>
                        <a:pt x="966" y="706"/>
                      </a:lnTo>
                      <a:lnTo>
                        <a:pt x="966" y="706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18"/>
                      </a:lnTo>
                      <a:lnTo>
                        <a:pt x="854" y="18"/>
                      </a:lnTo>
                      <a:lnTo>
                        <a:pt x="852" y="10"/>
                      </a:lnTo>
                      <a:lnTo>
                        <a:pt x="848" y="4"/>
                      </a:lnTo>
                      <a:lnTo>
                        <a:pt x="848" y="4"/>
                      </a:lnTo>
                      <a:lnTo>
                        <a:pt x="844" y="0"/>
                      </a:lnTo>
                      <a:lnTo>
                        <a:pt x="836" y="0"/>
                      </a:lnTo>
                      <a:lnTo>
                        <a:pt x="136" y="0"/>
                      </a:lnTo>
                      <a:lnTo>
                        <a:pt x="136" y="0"/>
                      </a:lnTo>
                      <a:lnTo>
                        <a:pt x="130" y="0"/>
                      </a:lnTo>
                      <a:lnTo>
                        <a:pt x="124" y="4"/>
                      </a:lnTo>
                      <a:lnTo>
                        <a:pt x="124" y="4"/>
                      </a:lnTo>
                      <a:lnTo>
                        <a:pt x="120" y="10"/>
                      </a:lnTo>
                      <a:lnTo>
                        <a:pt x="118" y="18"/>
                      </a:lnTo>
                      <a:lnTo>
                        <a:pt x="118" y="550"/>
                      </a:lnTo>
                      <a:lnTo>
                        <a:pt x="118" y="550"/>
                      </a:lnTo>
                      <a:lnTo>
                        <a:pt x="114" y="554"/>
                      </a:lnTo>
                      <a:lnTo>
                        <a:pt x="114" y="554"/>
                      </a:lnTo>
                      <a:lnTo>
                        <a:pt x="110" y="560"/>
                      </a:lnTo>
                      <a:lnTo>
                        <a:pt x="110" y="560"/>
                      </a:lnTo>
                      <a:lnTo>
                        <a:pt x="8" y="704"/>
                      </a:lnTo>
                      <a:lnTo>
                        <a:pt x="8" y="704"/>
                      </a:lnTo>
                      <a:lnTo>
                        <a:pt x="6" y="708"/>
                      </a:lnTo>
                      <a:lnTo>
                        <a:pt x="6" y="708"/>
                      </a:lnTo>
                      <a:lnTo>
                        <a:pt x="2" y="714"/>
                      </a:lnTo>
                      <a:lnTo>
                        <a:pt x="0" y="720"/>
                      </a:lnTo>
                      <a:lnTo>
                        <a:pt x="4" y="774"/>
                      </a:lnTo>
                      <a:lnTo>
                        <a:pt x="4" y="774"/>
                      </a:lnTo>
                      <a:lnTo>
                        <a:pt x="6" y="780"/>
                      </a:lnTo>
                      <a:lnTo>
                        <a:pt x="8" y="784"/>
                      </a:lnTo>
                      <a:lnTo>
                        <a:pt x="14" y="788"/>
                      </a:lnTo>
                      <a:lnTo>
                        <a:pt x="20" y="790"/>
                      </a:lnTo>
                      <a:lnTo>
                        <a:pt x="954" y="790"/>
                      </a:lnTo>
                      <a:lnTo>
                        <a:pt x="954" y="790"/>
                      </a:lnTo>
                      <a:lnTo>
                        <a:pt x="960" y="788"/>
                      </a:lnTo>
                      <a:lnTo>
                        <a:pt x="966" y="784"/>
                      </a:lnTo>
                      <a:lnTo>
                        <a:pt x="970" y="780"/>
                      </a:lnTo>
                      <a:lnTo>
                        <a:pt x="970" y="772"/>
                      </a:lnTo>
                      <a:lnTo>
                        <a:pt x="972" y="718"/>
                      </a:lnTo>
                      <a:lnTo>
                        <a:pt x="972" y="718"/>
                      </a:lnTo>
                      <a:lnTo>
                        <a:pt x="970" y="712"/>
                      </a:lnTo>
                      <a:lnTo>
                        <a:pt x="968" y="706"/>
                      </a:lnTo>
                      <a:lnTo>
                        <a:pt x="968" y="706"/>
                      </a:lnTo>
                      <a:close/>
                      <a:moveTo>
                        <a:pt x="152" y="36"/>
                      </a:moveTo>
                      <a:lnTo>
                        <a:pt x="820" y="36"/>
                      </a:lnTo>
                      <a:lnTo>
                        <a:pt x="820" y="538"/>
                      </a:lnTo>
                      <a:lnTo>
                        <a:pt x="152" y="538"/>
                      </a:lnTo>
                      <a:lnTo>
                        <a:pt x="152" y="36"/>
                      </a:lnTo>
                      <a:close/>
                      <a:moveTo>
                        <a:pt x="142" y="574"/>
                      </a:moveTo>
                      <a:lnTo>
                        <a:pt x="142" y="574"/>
                      </a:lnTo>
                      <a:lnTo>
                        <a:pt x="142" y="572"/>
                      </a:lnTo>
                      <a:lnTo>
                        <a:pt x="830" y="572"/>
                      </a:lnTo>
                      <a:lnTo>
                        <a:pt x="830" y="572"/>
                      </a:lnTo>
                      <a:lnTo>
                        <a:pt x="830" y="574"/>
                      </a:lnTo>
                      <a:lnTo>
                        <a:pt x="830" y="574"/>
                      </a:lnTo>
                      <a:lnTo>
                        <a:pt x="924" y="706"/>
                      </a:lnTo>
                      <a:lnTo>
                        <a:pt x="48" y="706"/>
                      </a:lnTo>
                      <a:lnTo>
                        <a:pt x="48" y="706"/>
                      </a:lnTo>
                      <a:lnTo>
                        <a:pt x="142" y="574"/>
                      </a:lnTo>
                      <a:lnTo>
                        <a:pt x="142" y="574"/>
                      </a:lnTo>
                      <a:close/>
                      <a:moveTo>
                        <a:pt x="938" y="756"/>
                      </a:moveTo>
                      <a:lnTo>
                        <a:pt x="36" y="756"/>
                      </a:lnTo>
                      <a:lnTo>
                        <a:pt x="36" y="728"/>
                      </a:lnTo>
                      <a:lnTo>
                        <a:pt x="938" y="728"/>
                      </a:lnTo>
                      <a:lnTo>
                        <a:pt x="938" y="7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11"/>
                <p:cNvSpPr>
                  <a:spLocks noEditPoints="1"/>
                </p:cNvSpPr>
                <p:nvPr/>
              </p:nvSpPr>
              <p:spPr bwMode="auto">
                <a:xfrm>
                  <a:off x="1511300" y="7214567"/>
                  <a:ext cx="996950" cy="685800"/>
                </a:xfrm>
                <a:custGeom>
                  <a:avLst/>
                  <a:gdLst>
                    <a:gd name="T0" fmla="*/ 618 w 628"/>
                    <a:gd name="T1" fmla="*/ 0 h 432"/>
                    <a:gd name="T2" fmla="*/ 12 w 628"/>
                    <a:gd name="T3" fmla="*/ 0 h 432"/>
                    <a:gd name="T4" fmla="*/ 12 w 628"/>
                    <a:gd name="T5" fmla="*/ 0 h 432"/>
                    <a:gd name="T6" fmla="*/ 6 w 628"/>
                    <a:gd name="T7" fmla="*/ 0 h 432"/>
                    <a:gd name="T8" fmla="*/ 4 w 628"/>
                    <a:gd name="T9" fmla="*/ 2 h 432"/>
                    <a:gd name="T10" fmla="*/ 4 w 628"/>
                    <a:gd name="T11" fmla="*/ 2 h 432"/>
                    <a:gd name="T12" fmla="*/ 0 w 628"/>
                    <a:gd name="T13" fmla="*/ 6 h 432"/>
                    <a:gd name="T14" fmla="*/ 0 w 628"/>
                    <a:gd name="T15" fmla="*/ 12 h 432"/>
                    <a:gd name="T16" fmla="*/ 0 w 628"/>
                    <a:gd name="T17" fmla="*/ 422 h 432"/>
                    <a:gd name="T18" fmla="*/ 0 w 628"/>
                    <a:gd name="T19" fmla="*/ 422 h 432"/>
                    <a:gd name="T20" fmla="*/ 0 w 628"/>
                    <a:gd name="T21" fmla="*/ 426 h 432"/>
                    <a:gd name="T22" fmla="*/ 4 w 628"/>
                    <a:gd name="T23" fmla="*/ 430 h 432"/>
                    <a:gd name="T24" fmla="*/ 4 w 628"/>
                    <a:gd name="T25" fmla="*/ 430 h 432"/>
                    <a:gd name="T26" fmla="*/ 6 w 628"/>
                    <a:gd name="T27" fmla="*/ 432 h 432"/>
                    <a:gd name="T28" fmla="*/ 12 w 628"/>
                    <a:gd name="T29" fmla="*/ 432 h 432"/>
                    <a:gd name="T30" fmla="*/ 618 w 628"/>
                    <a:gd name="T31" fmla="*/ 432 h 432"/>
                    <a:gd name="T32" fmla="*/ 618 w 628"/>
                    <a:gd name="T33" fmla="*/ 432 h 432"/>
                    <a:gd name="T34" fmla="*/ 622 w 628"/>
                    <a:gd name="T35" fmla="*/ 432 h 432"/>
                    <a:gd name="T36" fmla="*/ 626 w 628"/>
                    <a:gd name="T37" fmla="*/ 430 h 432"/>
                    <a:gd name="T38" fmla="*/ 626 w 628"/>
                    <a:gd name="T39" fmla="*/ 430 h 432"/>
                    <a:gd name="T40" fmla="*/ 628 w 628"/>
                    <a:gd name="T41" fmla="*/ 426 h 432"/>
                    <a:gd name="T42" fmla="*/ 628 w 628"/>
                    <a:gd name="T43" fmla="*/ 422 h 432"/>
                    <a:gd name="T44" fmla="*/ 628 w 628"/>
                    <a:gd name="T45" fmla="*/ 12 h 432"/>
                    <a:gd name="T46" fmla="*/ 628 w 628"/>
                    <a:gd name="T47" fmla="*/ 12 h 432"/>
                    <a:gd name="T48" fmla="*/ 628 w 628"/>
                    <a:gd name="T49" fmla="*/ 6 h 432"/>
                    <a:gd name="T50" fmla="*/ 626 w 628"/>
                    <a:gd name="T51" fmla="*/ 2 h 432"/>
                    <a:gd name="T52" fmla="*/ 626 w 628"/>
                    <a:gd name="T53" fmla="*/ 2 h 432"/>
                    <a:gd name="T54" fmla="*/ 622 w 628"/>
                    <a:gd name="T55" fmla="*/ 0 h 432"/>
                    <a:gd name="T56" fmla="*/ 618 w 628"/>
                    <a:gd name="T57" fmla="*/ 0 h 432"/>
                    <a:gd name="T58" fmla="*/ 618 w 628"/>
                    <a:gd name="T59" fmla="*/ 0 h 432"/>
                    <a:gd name="T60" fmla="*/ 606 w 628"/>
                    <a:gd name="T61" fmla="*/ 410 h 432"/>
                    <a:gd name="T62" fmla="*/ 22 w 628"/>
                    <a:gd name="T63" fmla="*/ 410 h 432"/>
                    <a:gd name="T64" fmla="*/ 22 w 628"/>
                    <a:gd name="T65" fmla="*/ 24 h 432"/>
                    <a:gd name="T66" fmla="*/ 606 w 628"/>
                    <a:gd name="T67" fmla="*/ 24 h 432"/>
                    <a:gd name="T68" fmla="*/ 606 w 628"/>
                    <a:gd name="T69" fmla="*/ 41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8" h="432">
                      <a:moveTo>
                        <a:pt x="618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422"/>
                      </a:lnTo>
                      <a:lnTo>
                        <a:pt x="0" y="422"/>
                      </a:lnTo>
                      <a:lnTo>
                        <a:pt x="0" y="426"/>
                      </a:lnTo>
                      <a:lnTo>
                        <a:pt x="4" y="430"/>
                      </a:lnTo>
                      <a:lnTo>
                        <a:pt x="4" y="430"/>
                      </a:lnTo>
                      <a:lnTo>
                        <a:pt x="6" y="432"/>
                      </a:lnTo>
                      <a:lnTo>
                        <a:pt x="12" y="432"/>
                      </a:lnTo>
                      <a:lnTo>
                        <a:pt x="618" y="432"/>
                      </a:lnTo>
                      <a:lnTo>
                        <a:pt x="618" y="432"/>
                      </a:lnTo>
                      <a:lnTo>
                        <a:pt x="622" y="432"/>
                      </a:lnTo>
                      <a:lnTo>
                        <a:pt x="626" y="430"/>
                      </a:lnTo>
                      <a:lnTo>
                        <a:pt x="626" y="430"/>
                      </a:lnTo>
                      <a:lnTo>
                        <a:pt x="628" y="426"/>
                      </a:lnTo>
                      <a:lnTo>
                        <a:pt x="628" y="422"/>
                      </a:lnTo>
                      <a:lnTo>
                        <a:pt x="628" y="12"/>
                      </a:lnTo>
                      <a:lnTo>
                        <a:pt x="628" y="12"/>
                      </a:lnTo>
                      <a:lnTo>
                        <a:pt x="628" y="6"/>
                      </a:lnTo>
                      <a:lnTo>
                        <a:pt x="626" y="2"/>
                      </a:lnTo>
                      <a:lnTo>
                        <a:pt x="626" y="2"/>
                      </a:lnTo>
                      <a:lnTo>
                        <a:pt x="622" y="0"/>
                      </a:lnTo>
                      <a:lnTo>
                        <a:pt x="618" y="0"/>
                      </a:lnTo>
                      <a:lnTo>
                        <a:pt x="618" y="0"/>
                      </a:lnTo>
                      <a:close/>
                      <a:moveTo>
                        <a:pt x="606" y="410"/>
                      </a:moveTo>
                      <a:lnTo>
                        <a:pt x="22" y="410"/>
                      </a:lnTo>
                      <a:lnTo>
                        <a:pt x="22" y="24"/>
                      </a:lnTo>
                      <a:lnTo>
                        <a:pt x="606" y="24"/>
                      </a:lnTo>
                      <a:lnTo>
                        <a:pt x="606" y="4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12"/>
                <p:cNvSpPr>
                  <a:spLocks noEditPoints="1"/>
                </p:cNvSpPr>
                <p:nvPr/>
              </p:nvSpPr>
              <p:spPr bwMode="auto">
                <a:xfrm>
                  <a:off x="1822450" y="7392367"/>
                  <a:ext cx="374650" cy="327025"/>
                </a:xfrm>
                <a:custGeom>
                  <a:avLst/>
                  <a:gdLst>
                    <a:gd name="T0" fmla="*/ 56 w 236"/>
                    <a:gd name="T1" fmla="*/ 190 h 206"/>
                    <a:gd name="T2" fmla="*/ 124 w 236"/>
                    <a:gd name="T3" fmla="*/ 206 h 206"/>
                    <a:gd name="T4" fmla="*/ 156 w 236"/>
                    <a:gd name="T5" fmla="*/ 202 h 206"/>
                    <a:gd name="T6" fmla="*/ 186 w 236"/>
                    <a:gd name="T7" fmla="*/ 196 h 206"/>
                    <a:gd name="T8" fmla="*/ 224 w 236"/>
                    <a:gd name="T9" fmla="*/ 174 h 206"/>
                    <a:gd name="T10" fmla="*/ 202 w 236"/>
                    <a:gd name="T11" fmla="*/ 166 h 206"/>
                    <a:gd name="T12" fmla="*/ 166 w 236"/>
                    <a:gd name="T13" fmla="*/ 182 h 206"/>
                    <a:gd name="T14" fmla="*/ 124 w 236"/>
                    <a:gd name="T15" fmla="*/ 188 h 206"/>
                    <a:gd name="T16" fmla="*/ 68 w 236"/>
                    <a:gd name="T17" fmla="*/ 174 h 206"/>
                    <a:gd name="T18" fmla="*/ 40 w 236"/>
                    <a:gd name="T19" fmla="*/ 152 h 206"/>
                    <a:gd name="T20" fmla="*/ 24 w 236"/>
                    <a:gd name="T21" fmla="*/ 104 h 206"/>
                    <a:gd name="T22" fmla="*/ 30 w 236"/>
                    <a:gd name="T23" fmla="*/ 68 h 206"/>
                    <a:gd name="T24" fmla="*/ 52 w 236"/>
                    <a:gd name="T25" fmla="*/ 40 h 206"/>
                    <a:gd name="T26" fmla="*/ 106 w 236"/>
                    <a:gd name="T27" fmla="*/ 18 h 206"/>
                    <a:gd name="T28" fmla="*/ 146 w 236"/>
                    <a:gd name="T29" fmla="*/ 18 h 206"/>
                    <a:gd name="T30" fmla="*/ 190 w 236"/>
                    <a:gd name="T31" fmla="*/ 36 h 206"/>
                    <a:gd name="T32" fmla="*/ 208 w 236"/>
                    <a:gd name="T33" fmla="*/ 58 h 206"/>
                    <a:gd name="T34" fmla="*/ 212 w 236"/>
                    <a:gd name="T35" fmla="*/ 84 h 206"/>
                    <a:gd name="T36" fmla="*/ 204 w 236"/>
                    <a:gd name="T37" fmla="*/ 116 h 206"/>
                    <a:gd name="T38" fmla="*/ 186 w 236"/>
                    <a:gd name="T39" fmla="*/ 136 h 206"/>
                    <a:gd name="T40" fmla="*/ 166 w 236"/>
                    <a:gd name="T41" fmla="*/ 144 h 206"/>
                    <a:gd name="T42" fmla="*/ 160 w 236"/>
                    <a:gd name="T43" fmla="*/ 138 h 206"/>
                    <a:gd name="T44" fmla="*/ 150 w 236"/>
                    <a:gd name="T45" fmla="*/ 40 h 206"/>
                    <a:gd name="T46" fmla="*/ 140 w 236"/>
                    <a:gd name="T47" fmla="*/ 46 h 206"/>
                    <a:gd name="T48" fmla="*/ 122 w 236"/>
                    <a:gd name="T49" fmla="*/ 38 h 206"/>
                    <a:gd name="T50" fmla="*/ 98 w 236"/>
                    <a:gd name="T51" fmla="*/ 38 h 206"/>
                    <a:gd name="T52" fmla="*/ 64 w 236"/>
                    <a:gd name="T53" fmla="*/ 60 h 206"/>
                    <a:gd name="T54" fmla="*/ 50 w 236"/>
                    <a:gd name="T55" fmla="*/ 84 h 206"/>
                    <a:gd name="T56" fmla="*/ 44 w 236"/>
                    <a:gd name="T57" fmla="*/ 112 h 206"/>
                    <a:gd name="T58" fmla="*/ 52 w 236"/>
                    <a:gd name="T59" fmla="*/ 142 h 206"/>
                    <a:gd name="T60" fmla="*/ 66 w 236"/>
                    <a:gd name="T61" fmla="*/ 156 h 206"/>
                    <a:gd name="T62" fmla="*/ 96 w 236"/>
                    <a:gd name="T63" fmla="*/ 164 h 206"/>
                    <a:gd name="T64" fmla="*/ 114 w 236"/>
                    <a:gd name="T65" fmla="*/ 160 h 206"/>
                    <a:gd name="T66" fmla="*/ 132 w 236"/>
                    <a:gd name="T67" fmla="*/ 150 h 206"/>
                    <a:gd name="T68" fmla="*/ 140 w 236"/>
                    <a:gd name="T69" fmla="*/ 160 h 206"/>
                    <a:gd name="T70" fmla="*/ 156 w 236"/>
                    <a:gd name="T71" fmla="*/ 164 h 206"/>
                    <a:gd name="T72" fmla="*/ 196 w 236"/>
                    <a:gd name="T73" fmla="*/ 152 h 206"/>
                    <a:gd name="T74" fmla="*/ 222 w 236"/>
                    <a:gd name="T75" fmla="*/ 132 h 206"/>
                    <a:gd name="T76" fmla="*/ 236 w 236"/>
                    <a:gd name="T77" fmla="*/ 84 h 206"/>
                    <a:gd name="T78" fmla="*/ 232 w 236"/>
                    <a:gd name="T79" fmla="*/ 60 h 206"/>
                    <a:gd name="T80" fmla="*/ 220 w 236"/>
                    <a:gd name="T81" fmla="*/ 38 h 206"/>
                    <a:gd name="T82" fmla="*/ 194 w 236"/>
                    <a:gd name="T83" fmla="*/ 16 h 206"/>
                    <a:gd name="T84" fmla="*/ 172 w 236"/>
                    <a:gd name="T85" fmla="*/ 6 h 206"/>
                    <a:gd name="T86" fmla="*/ 126 w 236"/>
                    <a:gd name="T87" fmla="*/ 0 h 206"/>
                    <a:gd name="T88" fmla="*/ 74 w 236"/>
                    <a:gd name="T89" fmla="*/ 6 h 206"/>
                    <a:gd name="T90" fmla="*/ 42 w 236"/>
                    <a:gd name="T91" fmla="*/ 22 h 206"/>
                    <a:gd name="T92" fmla="*/ 20 w 236"/>
                    <a:gd name="T93" fmla="*/ 46 h 206"/>
                    <a:gd name="T94" fmla="*/ 0 w 236"/>
                    <a:gd name="T95" fmla="*/ 106 h 206"/>
                    <a:gd name="T96" fmla="*/ 6 w 236"/>
                    <a:gd name="T97" fmla="*/ 136 h 206"/>
                    <a:gd name="T98" fmla="*/ 20 w 236"/>
                    <a:gd name="T99" fmla="*/ 162 h 206"/>
                    <a:gd name="T100" fmla="*/ 132 w 236"/>
                    <a:gd name="T101" fmla="*/ 116 h 206"/>
                    <a:gd name="T102" fmla="*/ 118 w 236"/>
                    <a:gd name="T103" fmla="*/ 140 h 206"/>
                    <a:gd name="T104" fmla="*/ 100 w 236"/>
                    <a:gd name="T105" fmla="*/ 146 h 206"/>
                    <a:gd name="T106" fmla="*/ 82 w 236"/>
                    <a:gd name="T107" fmla="*/ 138 h 206"/>
                    <a:gd name="T108" fmla="*/ 76 w 236"/>
                    <a:gd name="T109" fmla="*/ 120 h 206"/>
                    <a:gd name="T110" fmla="*/ 80 w 236"/>
                    <a:gd name="T111" fmla="*/ 98 h 206"/>
                    <a:gd name="T112" fmla="*/ 86 w 236"/>
                    <a:gd name="T113" fmla="*/ 76 h 206"/>
                    <a:gd name="T114" fmla="*/ 106 w 236"/>
                    <a:gd name="T115" fmla="*/ 56 h 206"/>
                    <a:gd name="T116" fmla="*/ 124 w 236"/>
                    <a:gd name="T117" fmla="*/ 58 h 206"/>
                    <a:gd name="T118" fmla="*/ 136 w 236"/>
                    <a:gd name="T119" fmla="*/ 70 h 206"/>
                    <a:gd name="T120" fmla="*/ 136 w 236"/>
                    <a:gd name="T121" fmla="*/ 9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36" h="206">
                      <a:moveTo>
                        <a:pt x="36" y="178"/>
                      </a:moveTo>
                      <a:lnTo>
                        <a:pt x="36" y="178"/>
                      </a:lnTo>
                      <a:lnTo>
                        <a:pt x="56" y="190"/>
                      </a:lnTo>
                      <a:lnTo>
                        <a:pt x="76" y="198"/>
                      </a:lnTo>
                      <a:lnTo>
                        <a:pt x="100" y="204"/>
                      </a:lnTo>
                      <a:lnTo>
                        <a:pt x="124" y="206"/>
                      </a:lnTo>
                      <a:lnTo>
                        <a:pt x="124" y="206"/>
                      </a:lnTo>
                      <a:lnTo>
                        <a:pt x="140" y="204"/>
                      </a:lnTo>
                      <a:lnTo>
                        <a:pt x="156" y="202"/>
                      </a:lnTo>
                      <a:lnTo>
                        <a:pt x="170" y="200"/>
                      </a:lnTo>
                      <a:lnTo>
                        <a:pt x="186" y="196"/>
                      </a:lnTo>
                      <a:lnTo>
                        <a:pt x="186" y="196"/>
                      </a:lnTo>
                      <a:lnTo>
                        <a:pt x="200" y="190"/>
                      </a:lnTo>
                      <a:lnTo>
                        <a:pt x="212" y="182"/>
                      </a:lnTo>
                      <a:lnTo>
                        <a:pt x="224" y="174"/>
                      </a:lnTo>
                      <a:lnTo>
                        <a:pt x="236" y="166"/>
                      </a:lnTo>
                      <a:lnTo>
                        <a:pt x="202" y="166"/>
                      </a:lnTo>
                      <a:lnTo>
                        <a:pt x="202" y="166"/>
                      </a:lnTo>
                      <a:lnTo>
                        <a:pt x="184" y="174"/>
                      </a:lnTo>
                      <a:lnTo>
                        <a:pt x="166" y="182"/>
                      </a:lnTo>
                      <a:lnTo>
                        <a:pt x="166" y="182"/>
                      </a:lnTo>
                      <a:lnTo>
                        <a:pt x="146" y="186"/>
                      </a:lnTo>
                      <a:lnTo>
                        <a:pt x="124" y="188"/>
                      </a:lnTo>
                      <a:lnTo>
                        <a:pt x="124" y="188"/>
                      </a:lnTo>
                      <a:lnTo>
                        <a:pt x="104" y="186"/>
                      </a:lnTo>
                      <a:lnTo>
                        <a:pt x="84" y="182"/>
                      </a:lnTo>
                      <a:lnTo>
                        <a:pt x="68" y="174"/>
                      </a:lnTo>
                      <a:lnTo>
                        <a:pt x="52" y="164"/>
                      </a:lnTo>
                      <a:lnTo>
                        <a:pt x="52" y="164"/>
                      </a:lnTo>
                      <a:lnTo>
                        <a:pt x="40" y="152"/>
                      </a:lnTo>
                      <a:lnTo>
                        <a:pt x="30" y="138"/>
                      </a:lnTo>
                      <a:lnTo>
                        <a:pt x="26" y="122"/>
                      </a:lnTo>
                      <a:lnTo>
                        <a:pt x="24" y="104"/>
                      </a:lnTo>
                      <a:lnTo>
                        <a:pt x="24" y="104"/>
                      </a:lnTo>
                      <a:lnTo>
                        <a:pt x="26" y="86"/>
                      </a:lnTo>
                      <a:lnTo>
                        <a:pt x="30" y="68"/>
                      </a:lnTo>
                      <a:lnTo>
                        <a:pt x="40" y="54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68" y="30"/>
                      </a:lnTo>
                      <a:lnTo>
                        <a:pt x="86" y="22"/>
                      </a:lnTo>
                      <a:lnTo>
                        <a:pt x="106" y="18"/>
                      </a:lnTo>
                      <a:lnTo>
                        <a:pt x="126" y="16"/>
                      </a:lnTo>
                      <a:lnTo>
                        <a:pt x="126" y="16"/>
                      </a:lnTo>
                      <a:lnTo>
                        <a:pt x="146" y="18"/>
                      </a:lnTo>
                      <a:lnTo>
                        <a:pt x="162" y="22"/>
                      </a:lnTo>
                      <a:lnTo>
                        <a:pt x="176" y="28"/>
                      </a:lnTo>
                      <a:lnTo>
                        <a:pt x="190" y="36"/>
                      </a:lnTo>
                      <a:lnTo>
                        <a:pt x="190" y="36"/>
                      </a:lnTo>
                      <a:lnTo>
                        <a:pt x="200" y="46"/>
                      </a:lnTo>
                      <a:lnTo>
                        <a:pt x="208" y="58"/>
                      </a:lnTo>
                      <a:lnTo>
                        <a:pt x="212" y="70"/>
                      </a:lnTo>
                      <a:lnTo>
                        <a:pt x="212" y="84"/>
                      </a:lnTo>
                      <a:lnTo>
                        <a:pt x="212" y="84"/>
                      </a:lnTo>
                      <a:lnTo>
                        <a:pt x="210" y="102"/>
                      </a:lnTo>
                      <a:lnTo>
                        <a:pt x="204" y="116"/>
                      </a:lnTo>
                      <a:lnTo>
                        <a:pt x="204" y="116"/>
                      </a:lnTo>
                      <a:lnTo>
                        <a:pt x="196" y="128"/>
                      </a:lnTo>
                      <a:lnTo>
                        <a:pt x="186" y="136"/>
                      </a:lnTo>
                      <a:lnTo>
                        <a:pt x="186" y="136"/>
                      </a:lnTo>
                      <a:lnTo>
                        <a:pt x="176" y="142"/>
                      </a:lnTo>
                      <a:lnTo>
                        <a:pt x="166" y="144"/>
                      </a:lnTo>
                      <a:lnTo>
                        <a:pt x="166" y="144"/>
                      </a:lnTo>
                      <a:lnTo>
                        <a:pt x="162" y="142"/>
                      </a:lnTo>
                      <a:lnTo>
                        <a:pt x="160" y="138"/>
                      </a:lnTo>
                      <a:lnTo>
                        <a:pt x="160" y="138"/>
                      </a:lnTo>
                      <a:lnTo>
                        <a:pt x="160" y="134"/>
                      </a:lnTo>
                      <a:lnTo>
                        <a:pt x="180" y="40"/>
                      </a:lnTo>
                      <a:lnTo>
                        <a:pt x="150" y="40"/>
                      </a:lnTo>
                      <a:lnTo>
                        <a:pt x="146" y="54"/>
                      </a:lnTo>
                      <a:lnTo>
                        <a:pt x="146" y="54"/>
                      </a:lnTo>
                      <a:lnTo>
                        <a:pt x="140" y="46"/>
                      </a:lnTo>
                      <a:lnTo>
                        <a:pt x="132" y="42"/>
                      </a:lnTo>
                      <a:lnTo>
                        <a:pt x="132" y="42"/>
                      </a:lnTo>
                      <a:lnTo>
                        <a:pt x="122" y="38"/>
                      </a:lnTo>
                      <a:lnTo>
                        <a:pt x="112" y="36"/>
                      </a:lnTo>
                      <a:lnTo>
                        <a:pt x="112" y="36"/>
                      </a:lnTo>
                      <a:lnTo>
                        <a:pt x="98" y="38"/>
                      </a:lnTo>
                      <a:lnTo>
                        <a:pt x="86" y="42"/>
                      </a:lnTo>
                      <a:lnTo>
                        <a:pt x="74" y="50"/>
                      </a:lnTo>
                      <a:lnTo>
                        <a:pt x="64" y="60"/>
                      </a:lnTo>
                      <a:lnTo>
                        <a:pt x="64" y="60"/>
                      </a:lnTo>
                      <a:lnTo>
                        <a:pt x="56" y="72"/>
                      </a:lnTo>
                      <a:lnTo>
                        <a:pt x="50" y="84"/>
                      </a:lnTo>
                      <a:lnTo>
                        <a:pt x="46" y="98"/>
                      </a:lnTo>
                      <a:lnTo>
                        <a:pt x="44" y="112"/>
                      </a:lnTo>
                      <a:lnTo>
                        <a:pt x="44" y="112"/>
                      </a:lnTo>
                      <a:lnTo>
                        <a:pt x="46" y="124"/>
                      </a:lnTo>
                      <a:lnTo>
                        <a:pt x="48" y="134"/>
                      </a:lnTo>
                      <a:lnTo>
                        <a:pt x="52" y="142"/>
                      </a:lnTo>
                      <a:lnTo>
                        <a:pt x="58" y="150"/>
                      </a:lnTo>
                      <a:lnTo>
                        <a:pt x="58" y="150"/>
                      </a:lnTo>
                      <a:lnTo>
                        <a:pt x="66" y="156"/>
                      </a:lnTo>
                      <a:lnTo>
                        <a:pt x="74" y="160"/>
                      </a:lnTo>
                      <a:lnTo>
                        <a:pt x="84" y="162"/>
                      </a:lnTo>
                      <a:lnTo>
                        <a:pt x="96" y="164"/>
                      </a:lnTo>
                      <a:lnTo>
                        <a:pt x="96" y="164"/>
                      </a:lnTo>
                      <a:lnTo>
                        <a:pt x="106" y="162"/>
                      </a:lnTo>
                      <a:lnTo>
                        <a:pt x="114" y="160"/>
                      </a:lnTo>
                      <a:lnTo>
                        <a:pt x="114" y="160"/>
                      </a:lnTo>
                      <a:lnTo>
                        <a:pt x="122" y="156"/>
                      </a:lnTo>
                      <a:lnTo>
                        <a:pt x="132" y="150"/>
                      </a:lnTo>
                      <a:lnTo>
                        <a:pt x="132" y="150"/>
                      </a:lnTo>
                      <a:lnTo>
                        <a:pt x="134" y="156"/>
                      </a:lnTo>
                      <a:lnTo>
                        <a:pt x="140" y="160"/>
                      </a:lnTo>
                      <a:lnTo>
                        <a:pt x="148" y="162"/>
                      </a:lnTo>
                      <a:lnTo>
                        <a:pt x="156" y="164"/>
                      </a:lnTo>
                      <a:lnTo>
                        <a:pt x="156" y="164"/>
                      </a:lnTo>
                      <a:lnTo>
                        <a:pt x="170" y="162"/>
                      </a:lnTo>
                      <a:lnTo>
                        <a:pt x="182" y="158"/>
                      </a:lnTo>
                      <a:lnTo>
                        <a:pt x="196" y="152"/>
                      </a:lnTo>
                      <a:lnTo>
                        <a:pt x="210" y="142"/>
                      </a:lnTo>
                      <a:lnTo>
                        <a:pt x="210" y="142"/>
                      </a:lnTo>
                      <a:lnTo>
                        <a:pt x="222" y="132"/>
                      </a:lnTo>
                      <a:lnTo>
                        <a:pt x="230" y="118"/>
                      </a:lnTo>
                      <a:lnTo>
                        <a:pt x="234" y="102"/>
                      </a:lnTo>
                      <a:lnTo>
                        <a:pt x="236" y="84"/>
                      </a:lnTo>
                      <a:lnTo>
                        <a:pt x="236" y="84"/>
                      </a:lnTo>
                      <a:lnTo>
                        <a:pt x="236" y="72"/>
                      </a:lnTo>
                      <a:lnTo>
                        <a:pt x="232" y="60"/>
                      </a:lnTo>
                      <a:lnTo>
                        <a:pt x="228" y="48"/>
                      </a:lnTo>
                      <a:lnTo>
                        <a:pt x="220" y="38"/>
                      </a:lnTo>
                      <a:lnTo>
                        <a:pt x="220" y="38"/>
                      </a:lnTo>
                      <a:lnTo>
                        <a:pt x="214" y="30"/>
                      </a:lnTo>
                      <a:lnTo>
                        <a:pt x="204" y="22"/>
                      </a:lnTo>
                      <a:lnTo>
                        <a:pt x="194" y="16"/>
                      </a:lnTo>
                      <a:lnTo>
                        <a:pt x="184" y="10"/>
                      </a:lnTo>
                      <a:lnTo>
                        <a:pt x="184" y="10"/>
                      </a:lnTo>
                      <a:lnTo>
                        <a:pt x="172" y="6"/>
                      </a:lnTo>
                      <a:lnTo>
                        <a:pt x="158" y="2"/>
                      </a:lnTo>
                      <a:lnTo>
                        <a:pt x="142" y="0"/>
                      </a:lnTo>
                      <a:lnTo>
                        <a:pt x="126" y="0"/>
                      </a:lnTo>
                      <a:lnTo>
                        <a:pt x="126" y="0"/>
                      </a:lnTo>
                      <a:lnTo>
                        <a:pt x="98" y="2"/>
                      </a:lnTo>
                      <a:lnTo>
                        <a:pt x="74" y="6"/>
                      </a:lnTo>
                      <a:lnTo>
                        <a:pt x="62" y="12"/>
                      </a:lnTo>
                      <a:lnTo>
                        <a:pt x="52" y="16"/>
                      </a:lnTo>
                      <a:lnTo>
                        <a:pt x="42" y="22"/>
                      </a:lnTo>
                      <a:lnTo>
                        <a:pt x="34" y="30"/>
                      </a:lnTo>
                      <a:lnTo>
                        <a:pt x="34" y="30"/>
                      </a:lnTo>
                      <a:lnTo>
                        <a:pt x="20" y="46"/>
                      </a:lnTo>
                      <a:lnTo>
                        <a:pt x="8" y="64"/>
                      </a:lnTo>
                      <a:lnTo>
                        <a:pt x="2" y="84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2" y="126"/>
                      </a:lnTo>
                      <a:lnTo>
                        <a:pt x="6" y="136"/>
                      </a:lnTo>
                      <a:lnTo>
                        <a:pt x="10" y="146"/>
                      </a:lnTo>
                      <a:lnTo>
                        <a:pt x="14" y="154"/>
                      </a:lnTo>
                      <a:lnTo>
                        <a:pt x="20" y="162"/>
                      </a:lnTo>
                      <a:lnTo>
                        <a:pt x="36" y="178"/>
                      </a:lnTo>
                      <a:lnTo>
                        <a:pt x="36" y="178"/>
                      </a:lnTo>
                      <a:close/>
                      <a:moveTo>
                        <a:pt x="132" y="116"/>
                      </a:moveTo>
                      <a:lnTo>
                        <a:pt x="132" y="116"/>
                      </a:lnTo>
                      <a:lnTo>
                        <a:pt x="124" y="132"/>
                      </a:lnTo>
                      <a:lnTo>
                        <a:pt x="118" y="140"/>
                      </a:lnTo>
                      <a:lnTo>
                        <a:pt x="118" y="140"/>
                      </a:lnTo>
                      <a:lnTo>
                        <a:pt x="108" y="144"/>
                      </a:lnTo>
                      <a:lnTo>
                        <a:pt x="100" y="146"/>
                      </a:lnTo>
                      <a:lnTo>
                        <a:pt x="100" y="146"/>
                      </a:lnTo>
                      <a:lnTo>
                        <a:pt x="90" y="144"/>
                      </a:lnTo>
                      <a:lnTo>
                        <a:pt x="82" y="138"/>
                      </a:lnTo>
                      <a:lnTo>
                        <a:pt x="82" y="138"/>
                      </a:lnTo>
                      <a:lnTo>
                        <a:pt x="78" y="130"/>
                      </a:lnTo>
                      <a:lnTo>
                        <a:pt x="76" y="120"/>
                      </a:lnTo>
                      <a:lnTo>
                        <a:pt x="76" y="120"/>
                      </a:lnTo>
                      <a:lnTo>
                        <a:pt x="78" y="108"/>
                      </a:lnTo>
                      <a:lnTo>
                        <a:pt x="80" y="98"/>
                      </a:lnTo>
                      <a:lnTo>
                        <a:pt x="82" y="86"/>
                      </a:lnTo>
                      <a:lnTo>
                        <a:pt x="86" y="76"/>
                      </a:lnTo>
                      <a:lnTo>
                        <a:pt x="86" y="76"/>
                      </a:lnTo>
                      <a:lnTo>
                        <a:pt x="92" y="66"/>
                      </a:lnTo>
                      <a:lnTo>
                        <a:pt x="100" y="60"/>
                      </a:lnTo>
                      <a:lnTo>
                        <a:pt x="106" y="56"/>
                      </a:lnTo>
                      <a:lnTo>
                        <a:pt x="116" y="56"/>
                      </a:lnTo>
                      <a:lnTo>
                        <a:pt x="116" y="56"/>
                      </a:lnTo>
                      <a:lnTo>
                        <a:pt x="124" y="58"/>
                      </a:lnTo>
                      <a:lnTo>
                        <a:pt x="132" y="62"/>
                      </a:lnTo>
                      <a:lnTo>
                        <a:pt x="132" y="62"/>
                      </a:lnTo>
                      <a:lnTo>
                        <a:pt x="136" y="70"/>
                      </a:lnTo>
                      <a:lnTo>
                        <a:pt x="138" y="80"/>
                      </a:lnTo>
                      <a:lnTo>
                        <a:pt x="138" y="80"/>
                      </a:lnTo>
                      <a:lnTo>
                        <a:pt x="136" y="96"/>
                      </a:lnTo>
                      <a:lnTo>
                        <a:pt x="132" y="116"/>
                      </a:lnTo>
                      <a:lnTo>
                        <a:pt x="132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13"/>
                <p:cNvSpPr>
                  <a:spLocks/>
                </p:cNvSpPr>
                <p:nvPr/>
              </p:nvSpPr>
              <p:spPr bwMode="auto">
                <a:xfrm>
                  <a:off x="1457325" y="8097217"/>
                  <a:ext cx="104775" cy="41275"/>
                </a:xfrm>
                <a:custGeom>
                  <a:avLst/>
                  <a:gdLst>
                    <a:gd name="T0" fmla="*/ 6 w 66"/>
                    <a:gd name="T1" fmla="*/ 26 h 26"/>
                    <a:gd name="T2" fmla="*/ 48 w 66"/>
                    <a:gd name="T3" fmla="*/ 26 h 26"/>
                    <a:gd name="T4" fmla="*/ 48 w 66"/>
                    <a:gd name="T5" fmla="*/ 26 h 26"/>
                    <a:gd name="T6" fmla="*/ 52 w 66"/>
                    <a:gd name="T7" fmla="*/ 24 h 26"/>
                    <a:gd name="T8" fmla="*/ 58 w 66"/>
                    <a:gd name="T9" fmla="*/ 22 h 26"/>
                    <a:gd name="T10" fmla="*/ 62 w 66"/>
                    <a:gd name="T11" fmla="*/ 18 h 26"/>
                    <a:gd name="T12" fmla="*/ 64 w 66"/>
                    <a:gd name="T13" fmla="*/ 12 h 26"/>
                    <a:gd name="T14" fmla="*/ 64 w 66"/>
                    <a:gd name="T15" fmla="*/ 12 h 26"/>
                    <a:gd name="T16" fmla="*/ 66 w 66"/>
                    <a:gd name="T17" fmla="*/ 8 h 26"/>
                    <a:gd name="T18" fmla="*/ 64 w 66"/>
                    <a:gd name="T19" fmla="*/ 4 h 26"/>
                    <a:gd name="T20" fmla="*/ 62 w 66"/>
                    <a:gd name="T21" fmla="*/ 0 h 26"/>
                    <a:gd name="T22" fmla="*/ 58 w 66"/>
                    <a:gd name="T23" fmla="*/ 0 h 26"/>
                    <a:gd name="T24" fmla="*/ 18 w 66"/>
                    <a:gd name="T25" fmla="*/ 0 h 26"/>
                    <a:gd name="T26" fmla="*/ 18 w 66"/>
                    <a:gd name="T27" fmla="*/ 0 h 26"/>
                    <a:gd name="T28" fmla="*/ 14 w 66"/>
                    <a:gd name="T29" fmla="*/ 0 h 26"/>
                    <a:gd name="T30" fmla="*/ 8 w 66"/>
                    <a:gd name="T31" fmla="*/ 4 h 26"/>
                    <a:gd name="T32" fmla="*/ 4 w 66"/>
                    <a:gd name="T33" fmla="*/ 8 h 26"/>
                    <a:gd name="T34" fmla="*/ 2 w 66"/>
                    <a:gd name="T35" fmla="*/ 12 h 26"/>
                    <a:gd name="T36" fmla="*/ 2 w 66"/>
                    <a:gd name="T37" fmla="*/ 12 h 26"/>
                    <a:gd name="T38" fmla="*/ 0 w 66"/>
                    <a:gd name="T39" fmla="*/ 18 h 26"/>
                    <a:gd name="T40" fmla="*/ 0 w 66"/>
                    <a:gd name="T41" fmla="*/ 22 h 26"/>
                    <a:gd name="T42" fmla="*/ 2 w 66"/>
                    <a:gd name="T43" fmla="*/ 24 h 26"/>
                    <a:gd name="T44" fmla="*/ 6 w 66"/>
                    <a:gd name="T45" fmla="*/ 26 h 26"/>
                    <a:gd name="T46" fmla="*/ 6 w 66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6" y="8"/>
                      </a:lnTo>
                      <a:lnTo>
                        <a:pt x="64" y="4"/>
                      </a:lnTo>
                      <a:lnTo>
                        <a:pt x="62" y="0"/>
                      </a:lnTo>
                      <a:lnTo>
                        <a:pt x="58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14"/>
                <p:cNvSpPr>
                  <a:spLocks/>
                </p:cNvSpPr>
                <p:nvPr/>
              </p:nvSpPr>
              <p:spPr bwMode="auto">
                <a:xfrm>
                  <a:off x="1584325" y="8097217"/>
                  <a:ext cx="101600" cy="41275"/>
                </a:xfrm>
                <a:custGeom>
                  <a:avLst/>
                  <a:gdLst>
                    <a:gd name="T0" fmla="*/ 6 w 64"/>
                    <a:gd name="T1" fmla="*/ 26 h 26"/>
                    <a:gd name="T2" fmla="*/ 48 w 64"/>
                    <a:gd name="T3" fmla="*/ 26 h 26"/>
                    <a:gd name="T4" fmla="*/ 48 w 64"/>
                    <a:gd name="T5" fmla="*/ 26 h 26"/>
                    <a:gd name="T6" fmla="*/ 52 w 64"/>
                    <a:gd name="T7" fmla="*/ 24 h 26"/>
                    <a:gd name="T8" fmla="*/ 56 w 64"/>
                    <a:gd name="T9" fmla="*/ 22 h 26"/>
                    <a:gd name="T10" fmla="*/ 60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0 w 64"/>
                    <a:gd name="T41" fmla="*/ 22 h 26"/>
                    <a:gd name="T42" fmla="*/ 2 w 64"/>
                    <a:gd name="T43" fmla="*/ 24 h 26"/>
                    <a:gd name="T44" fmla="*/ 6 w 64"/>
                    <a:gd name="T45" fmla="*/ 26 h 26"/>
                    <a:gd name="T46" fmla="*/ 6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6" y="22"/>
                      </a:lnTo>
                      <a:lnTo>
                        <a:pt x="60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1708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2 w 64"/>
                    <a:gd name="T35" fmla="*/ 12 h 26"/>
                    <a:gd name="T36" fmla="*/ 2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1835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2 w 64"/>
                    <a:gd name="T17" fmla="*/ 8 h 26"/>
                    <a:gd name="T18" fmla="*/ 60 w 64"/>
                    <a:gd name="T19" fmla="*/ 4 h 26"/>
                    <a:gd name="T20" fmla="*/ 58 w 64"/>
                    <a:gd name="T21" fmla="*/ 0 h 26"/>
                    <a:gd name="T22" fmla="*/ 54 w 64"/>
                    <a:gd name="T23" fmla="*/ 0 h 26"/>
                    <a:gd name="T24" fmla="*/ 14 w 64"/>
                    <a:gd name="T25" fmla="*/ 0 h 26"/>
                    <a:gd name="T26" fmla="*/ 14 w 64"/>
                    <a:gd name="T27" fmla="*/ 0 h 26"/>
                    <a:gd name="T28" fmla="*/ 8 w 64"/>
                    <a:gd name="T29" fmla="*/ 0 h 26"/>
                    <a:gd name="T30" fmla="*/ 6 w 64"/>
                    <a:gd name="T31" fmla="*/ 4 h 26"/>
                    <a:gd name="T32" fmla="*/ 2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6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6" name="Freeform 17"/>
                <p:cNvSpPr>
                  <a:spLocks/>
                </p:cNvSpPr>
                <p:nvPr/>
              </p:nvSpPr>
              <p:spPr bwMode="auto">
                <a:xfrm>
                  <a:off x="1962150" y="8097217"/>
                  <a:ext cx="98425" cy="41275"/>
                </a:xfrm>
                <a:custGeom>
                  <a:avLst/>
                  <a:gdLst>
                    <a:gd name="T0" fmla="*/ 8 w 62"/>
                    <a:gd name="T1" fmla="*/ 26 h 26"/>
                    <a:gd name="T2" fmla="*/ 50 w 62"/>
                    <a:gd name="T3" fmla="*/ 26 h 26"/>
                    <a:gd name="T4" fmla="*/ 50 w 62"/>
                    <a:gd name="T5" fmla="*/ 26 h 26"/>
                    <a:gd name="T6" fmla="*/ 56 w 62"/>
                    <a:gd name="T7" fmla="*/ 24 h 26"/>
                    <a:gd name="T8" fmla="*/ 58 w 62"/>
                    <a:gd name="T9" fmla="*/ 22 h 26"/>
                    <a:gd name="T10" fmla="*/ 62 w 62"/>
                    <a:gd name="T11" fmla="*/ 18 h 26"/>
                    <a:gd name="T12" fmla="*/ 62 w 62"/>
                    <a:gd name="T13" fmla="*/ 12 h 26"/>
                    <a:gd name="T14" fmla="*/ 62 w 62"/>
                    <a:gd name="T15" fmla="*/ 12 h 26"/>
                    <a:gd name="T16" fmla="*/ 62 w 62"/>
                    <a:gd name="T17" fmla="*/ 8 h 26"/>
                    <a:gd name="T18" fmla="*/ 60 w 62"/>
                    <a:gd name="T19" fmla="*/ 4 h 26"/>
                    <a:gd name="T20" fmla="*/ 56 w 62"/>
                    <a:gd name="T21" fmla="*/ 0 h 26"/>
                    <a:gd name="T22" fmla="*/ 52 w 62"/>
                    <a:gd name="T23" fmla="*/ 0 h 26"/>
                    <a:gd name="T24" fmla="*/ 12 w 62"/>
                    <a:gd name="T25" fmla="*/ 0 h 26"/>
                    <a:gd name="T26" fmla="*/ 12 w 62"/>
                    <a:gd name="T27" fmla="*/ 0 h 26"/>
                    <a:gd name="T28" fmla="*/ 6 w 62"/>
                    <a:gd name="T29" fmla="*/ 0 h 26"/>
                    <a:gd name="T30" fmla="*/ 4 w 62"/>
                    <a:gd name="T31" fmla="*/ 4 h 26"/>
                    <a:gd name="T32" fmla="*/ 0 w 62"/>
                    <a:gd name="T33" fmla="*/ 8 h 26"/>
                    <a:gd name="T34" fmla="*/ 0 w 62"/>
                    <a:gd name="T35" fmla="*/ 12 h 26"/>
                    <a:gd name="T36" fmla="*/ 0 w 62"/>
                    <a:gd name="T37" fmla="*/ 12 h 26"/>
                    <a:gd name="T38" fmla="*/ 0 w 62"/>
                    <a:gd name="T39" fmla="*/ 18 h 26"/>
                    <a:gd name="T40" fmla="*/ 2 w 62"/>
                    <a:gd name="T41" fmla="*/ 22 h 26"/>
                    <a:gd name="T42" fmla="*/ 4 w 62"/>
                    <a:gd name="T43" fmla="*/ 24 h 26"/>
                    <a:gd name="T44" fmla="*/ 8 w 62"/>
                    <a:gd name="T45" fmla="*/ 26 h 26"/>
                    <a:gd name="T46" fmla="*/ 8 w 62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6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18"/>
                <p:cNvSpPr>
                  <a:spLocks/>
                </p:cNvSpPr>
                <p:nvPr/>
              </p:nvSpPr>
              <p:spPr bwMode="auto">
                <a:xfrm>
                  <a:off x="2085975" y="8097217"/>
                  <a:ext cx="98425" cy="41275"/>
                </a:xfrm>
                <a:custGeom>
                  <a:avLst/>
                  <a:gdLst>
                    <a:gd name="T0" fmla="*/ 10 w 62"/>
                    <a:gd name="T1" fmla="*/ 0 h 26"/>
                    <a:gd name="T2" fmla="*/ 10 w 62"/>
                    <a:gd name="T3" fmla="*/ 0 h 26"/>
                    <a:gd name="T4" fmla="*/ 6 w 62"/>
                    <a:gd name="T5" fmla="*/ 0 h 26"/>
                    <a:gd name="T6" fmla="*/ 4 w 62"/>
                    <a:gd name="T7" fmla="*/ 4 h 26"/>
                    <a:gd name="T8" fmla="*/ 2 w 62"/>
                    <a:gd name="T9" fmla="*/ 8 h 26"/>
                    <a:gd name="T10" fmla="*/ 0 w 62"/>
                    <a:gd name="T11" fmla="*/ 12 h 26"/>
                    <a:gd name="T12" fmla="*/ 0 w 62"/>
                    <a:gd name="T13" fmla="*/ 12 h 26"/>
                    <a:gd name="T14" fmla="*/ 2 w 62"/>
                    <a:gd name="T15" fmla="*/ 18 h 26"/>
                    <a:gd name="T16" fmla="*/ 4 w 62"/>
                    <a:gd name="T17" fmla="*/ 22 h 26"/>
                    <a:gd name="T18" fmla="*/ 6 w 62"/>
                    <a:gd name="T19" fmla="*/ 24 h 26"/>
                    <a:gd name="T20" fmla="*/ 12 w 62"/>
                    <a:gd name="T21" fmla="*/ 26 h 26"/>
                    <a:gd name="T22" fmla="*/ 54 w 62"/>
                    <a:gd name="T23" fmla="*/ 26 h 26"/>
                    <a:gd name="T24" fmla="*/ 54 w 62"/>
                    <a:gd name="T25" fmla="*/ 26 h 26"/>
                    <a:gd name="T26" fmla="*/ 58 w 62"/>
                    <a:gd name="T27" fmla="*/ 24 h 26"/>
                    <a:gd name="T28" fmla="*/ 60 w 62"/>
                    <a:gd name="T29" fmla="*/ 22 h 26"/>
                    <a:gd name="T30" fmla="*/ 62 w 62"/>
                    <a:gd name="T31" fmla="*/ 18 h 26"/>
                    <a:gd name="T32" fmla="*/ 62 w 62"/>
                    <a:gd name="T33" fmla="*/ 12 h 26"/>
                    <a:gd name="T34" fmla="*/ 62 w 62"/>
                    <a:gd name="T35" fmla="*/ 12 h 26"/>
                    <a:gd name="T36" fmla="*/ 62 w 62"/>
                    <a:gd name="T37" fmla="*/ 8 h 26"/>
                    <a:gd name="T38" fmla="*/ 60 w 62"/>
                    <a:gd name="T39" fmla="*/ 4 h 26"/>
                    <a:gd name="T40" fmla="*/ 56 w 62"/>
                    <a:gd name="T41" fmla="*/ 0 h 26"/>
                    <a:gd name="T42" fmla="*/ 52 w 62"/>
                    <a:gd name="T43" fmla="*/ 0 h 26"/>
                    <a:gd name="T44" fmla="*/ 10 w 62"/>
                    <a:gd name="T4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2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4" y="22"/>
                      </a:lnTo>
                      <a:lnTo>
                        <a:pt x="6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19"/>
                <p:cNvSpPr>
                  <a:spLocks/>
                </p:cNvSpPr>
                <p:nvPr/>
              </p:nvSpPr>
              <p:spPr bwMode="auto">
                <a:xfrm>
                  <a:off x="2212975" y="8097217"/>
                  <a:ext cx="98425" cy="41275"/>
                </a:xfrm>
                <a:custGeom>
                  <a:avLst/>
                  <a:gdLst>
                    <a:gd name="T0" fmla="*/ 0 w 62"/>
                    <a:gd name="T1" fmla="*/ 12 h 26"/>
                    <a:gd name="T2" fmla="*/ 0 w 62"/>
                    <a:gd name="T3" fmla="*/ 12 h 26"/>
                    <a:gd name="T4" fmla="*/ 0 w 62"/>
                    <a:gd name="T5" fmla="*/ 18 h 26"/>
                    <a:gd name="T6" fmla="*/ 4 w 62"/>
                    <a:gd name="T7" fmla="*/ 22 h 26"/>
                    <a:gd name="T8" fmla="*/ 8 w 62"/>
                    <a:gd name="T9" fmla="*/ 24 h 26"/>
                    <a:gd name="T10" fmla="*/ 12 w 62"/>
                    <a:gd name="T11" fmla="*/ 26 h 26"/>
                    <a:gd name="T12" fmla="*/ 54 w 62"/>
                    <a:gd name="T13" fmla="*/ 26 h 26"/>
                    <a:gd name="T14" fmla="*/ 54 w 62"/>
                    <a:gd name="T15" fmla="*/ 26 h 26"/>
                    <a:gd name="T16" fmla="*/ 58 w 62"/>
                    <a:gd name="T17" fmla="*/ 24 h 26"/>
                    <a:gd name="T18" fmla="*/ 60 w 62"/>
                    <a:gd name="T19" fmla="*/ 22 h 26"/>
                    <a:gd name="T20" fmla="*/ 62 w 62"/>
                    <a:gd name="T21" fmla="*/ 18 h 26"/>
                    <a:gd name="T22" fmla="*/ 62 w 62"/>
                    <a:gd name="T23" fmla="*/ 12 h 26"/>
                    <a:gd name="T24" fmla="*/ 62 w 62"/>
                    <a:gd name="T25" fmla="*/ 12 h 26"/>
                    <a:gd name="T26" fmla="*/ 60 w 62"/>
                    <a:gd name="T27" fmla="*/ 8 h 26"/>
                    <a:gd name="T28" fmla="*/ 58 w 62"/>
                    <a:gd name="T29" fmla="*/ 4 h 26"/>
                    <a:gd name="T30" fmla="*/ 54 w 62"/>
                    <a:gd name="T31" fmla="*/ 0 h 26"/>
                    <a:gd name="T32" fmla="*/ 50 w 62"/>
                    <a:gd name="T33" fmla="*/ 0 h 26"/>
                    <a:gd name="T34" fmla="*/ 8 w 62"/>
                    <a:gd name="T35" fmla="*/ 0 h 26"/>
                    <a:gd name="T36" fmla="*/ 8 w 62"/>
                    <a:gd name="T37" fmla="*/ 0 h 26"/>
                    <a:gd name="T38" fmla="*/ 4 w 62"/>
                    <a:gd name="T39" fmla="*/ 0 h 26"/>
                    <a:gd name="T40" fmla="*/ 2 w 62"/>
                    <a:gd name="T41" fmla="*/ 4 h 26"/>
                    <a:gd name="T42" fmla="*/ 0 w 62"/>
                    <a:gd name="T43" fmla="*/ 8 h 26"/>
                    <a:gd name="T44" fmla="*/ 0 w 62"/>
                    <a:gd name="T45" fmla="*/ 12 h 26"/>
                    <a:gd name="T46" fmla="*/ 0 w 62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8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" name="Freeform 20"/>
                <p:cNvSpPr>
                  <a:spLocks/>
                </p:cNvSpPr>
                <p:nvPr/>
              </p:nvSpPr>
              <p:spPr bwMode="auto">
                <a:xfrm>
                  <a:off x="2336800" y="8097217"/>
                  <a:ext cx="101600" cy="41275"/>
                </a:xfrm>
                <a:custGeom>
                  <a:avLst/>
                  <a:gdLst>
                    <a:gd name="T0" fmla="*/ 62 w 64"/>
                    <a:gd name="T1" fmla="*/ 12 h 26"/>
                    <a:gd name="T2" fmla="*/ 62 w 64"/>
                    <a:gd name="T3" fmla="*/ 12 h 26"/>
                    <a:gd name="T4" fmla="*/ 60 w 64"/>
                    <a:gd name="T5" fmla="*/ 8 h 26"/>
                    <a:gd name="T6" fmla="*/ 58 w 64"/>
                    <a:gd name="T7" fmla="*/ 4 h 26"/>
                    <a:gd name="T8" fmla="*/ 54 w 64"/>
                    <a:gd name="T9" fmla="*/ 0 h 26"/>
                    <a:gd name="T10" fmla="*/ 48 w 64"/>
                    <a:gd name="T11" fmla="*/ 0 h 26"/>
                    <a:gd name="T12" fmla="*/ 8 w 64"/>
                    <a:gd name="T13" fmla="*/ 0 h 26"/>
                    <a:gd name="T14" fmla="*/ 8 w 64"/>
                    <a:gd name="T15" fmla="*/ 0 h 26"/>
                    <a:gd name="T16" fmla="*/ 4 w 64"/>
                    <a:gd name="T17" fmla="*/ 0 h 26"/>
                    <a:gd name="T18" fmla="*/ 2 w 64"/>
                    <a:gd name="T19" fmla="*/ 4 h 26"/>
                    <a:gd name="T20" fmla="*/ 0 w 64"/>
                    <a:gd name="T21" fmla="*/ 8 h 26"/>
                    <a:gd name="T22" fmla="*/ 0 w 64"/>
                    <a:gd name="T23" fmla="*/ 12 h 26"/>
                    <a:gd name="T24" fmla="*/ 0 w 64"/>
                    <a:gd name="T25" fmla="*/ 12 h 26"/>
                    <a:gd name="T26" fmla="*/ 2 w 64"/>
                    <a:gd name="T27" fmla="*/ 18 h 26"/>
                    <a:gd name="T28" fmla="*/ 6 w 64"/>
                    <a:gd name="T29" fmla="*/ 22 h 26"/>
                    <a:gd name="T30" fmla="*/ 10 w 64"/>
                    <a:gd name="T31" fmla="*/ 24 h 26"/>
                    <a:gd name="T32" fmla="*/ 14 w 64"/>
                    <a:gd name="T33" fmla="*/ 26 h 26"/>
                    <a:gd name="T34" fmla="*/ 56 w 64"/>
                    <a:gd name="T35" fmla="*/ 26 h 26"/>
                    <a:gd name="T36" fmla="*/ 56 w 64"/>
                    <a:gd name="T37" fmla="*/ 26 h 26"/>
                    <a:gd name="T38" fmla="*/ 60 w 64"/>
                    <a:gd name="T39" fmla="*/ 24 h 26"/>
                    <a:gd name="T40" fmla="*/ 62 w 64"/>
                    <a:gd name="T41" fmla="*/ 22 h 26"/>
                    <a:gd name="T42" fmla="*/ 64 w 64"/>
                    <a:gd name="T43" fmla="*/ 18 h 26"/>
                    <a:gd name="T44" fmla="*/ 62 w 64"/>
                    <a:gd name="T45" fmla="*/ 12 h 26"/>
                    <a:gd name="T46" fmla="*/ 6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2" y="12"/>
                      </a:move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6" y="22"/>
                      </a:lnTo>
                      <a:lnTo>
                        <a:pt x="10" y="24"/>
                      </a:lnTo>
                      <a:lnTo>
                        <a:pt x="14" y="26"/>
                      </a:lnTo>
                      <a:lnTo>
                        <a:pt x="56" y="26"/>
                      </a:lnTo>
                      <a:lnTo>
                        <a:pt x="56" y="26"/>
                      </a:lnTo>
                      <a:lnTo>
                        <a:pt x="60" y="24"/>
                      </a:lnTo>
                      <a:lnTo>
                        <a:pt x="62" y="22"/>
                      </a:lnTo>
                      <a:lnTo>
                        <a:pt x="64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21"/>
                <p:cNvSpPr>
                  <a:spLocks/>
                </p:cNvSpPr>
                <p:nvPr/>
              </p:nvSpPr>
              <p:spPr bwMode="auto">
                <a:xfrm>
                  <a:off x="2460625" y="8097217"/>
                  <a:ext cx="101600" cy="41275"/>
                </a:xfrm>
                <a:custGeom>
                  <a:avLst/>
                  <a:gdLst>
                    <a:gd name="T0" fmla="*/ 2 w 64"/>
                    <a:gd name="T1" fmla="*/ 12 h 26"/>
                    <a:gd name="T2" fmla="*/ 2 w 64"/>
                    <a:gd name="T3" fmla="*/ 12 h 26"/>
                    <a:gd name="T4" fmla="*/ 4 w 64"/>
                    <a:gd name="T5" fmla="*/ 18 h 26"/>
                    <a:gd name="T6" fmla="*/ 8 w 64"/>
                    <a:gd name="T7" fmla="*/ 22 h 26"/>
                    <a:gd name="T8" fmla="*/ 12 w 64"/>
                    <a:gd name="T9" fmla="*/ 24 h 26"/>
                    <a:gd name="T10" fmla="*/ 16 w 64"/>
                    <a:gd name="T11" fmla="*/ 26 h 26"/>
                    <a:gd name="T12" fmla="*/ 58 w 64"/>
                    <a:gd name="T13" fmla="*/ 26 h 26"/>
                    <a:gd name="T14" fmla="*/ 58 w 64"/>
                    <a:gd name="T15" fmla="*/ 26 h 26"/>
                    <a:gd name="T16" fmla="*/ 62 w 64"/>
                    <a:gd name="T17" fmla="*/ 24 h 26"/>
                    <a:gd name="T18" fmla="*/ 64 w 64"/>
                    <a:gd name="T19" fmla="*/ 22 h 26"/>
                    <a:gd name="T20" fmla="*/ 64 w 64"/>
                    <a:gd name="T21" fmla="*/ 18 h 26"/>
                    <a:gd name="T22" fmla="*/ 64 w 64"/>
                    <a:gd name="T23" fmla="*/ 12 h 26"/>
                    <a:gd name="T24" fmla="*/ 64 w 64"/>
                    <a:gd name="T25" fmla="*/ 12 h 26"/>
                    <a:gd name="T26" fmla="*/ 62 w 64"/>
                    <a:gd name="T27" fmla="*/ 8 h 26"/>
                    <a:gd name="T28" fmla="*/ 58 w 64"/>
                    <a:gd name="T29" fmla="*/ 4 h 26"/>
                    <a:gd name="T30" fmla="*/ 54 w 64"/>
                    <a:gd name="T31" fmla="*/ 0 h 26"/>
                    <a:gd name="T32" fmla="*/ 48 w 64"/>
                    <a:gd name="T33" fmla="*/ 0 h 26"/>
                    <a:gd name="T34" fmla="*/ 8 w 64"/>
                    <a:gd name="T35" fmla="*/ 0 h 26"/>
                    <a:gd name="T36" fmla="*/ 8 w 64"/>
                    <a:gd name="T37" fmla="*/ 0 h 26"/>
                    <a:gd name="T38" fmla="*/ 4 w 64"/>
                    <a:gd name="T39" fmla="*/ 0 h 26"/>
                    <a:gd name="T40" fmla="*/ 2 w 64"/>
                    <a:gd name="T41" fmla="*/ 4 h 26"/>
                    <a:gd name="T42" fmla="*/ 0 w 64"/>
                    <a:gd name="T43" fmla="*/ 8 h 26"/>
                    <a:gd name="T44" fmla="*/ 2 w 64"/>
                    <a:gd name="T45" fmla="*/ 12 h 26"/>
                    <a:gd name="T46" fmla="*/ 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2" y="12"/>
                      </a:moveTo>
                      <a:lnTo>
                        <a:pt x="2" y="12"/>
                      </a:lnTo>
                      <a:lnTo>
                        <a:pt x="4" y="18"/>
                      </a:lnTo>
                      <a:lnTo>
                        <a:pt x="8" y="22"/>
                      </a:lnTo>
                      <a:lnTo>
                        <a:pt x="12" y="24"/>
                      </a:lnTo>
                      <a:lnTo>
                        <a:pt x="16" y="26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62" y="24"/>
                      </a:lnTo>
                      <a:lnTo>
                        <a:pt x="64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1" name="Freeform 22"/>
                <p:cNvSpPr>
                  <a:spLocks/>
                </p:cNvSpPr>
                <p:nvPr/>
              </p:nvSpPr>
              <p:spPr bwMode="auto">
                <a:xfrm>
                  <a:off x="1495425" y="8049592"/>
                  <a:ext cx="95250" cy="31750"/>
                </a:xfrm>
                <a:custGeom>
                  <a:avLst/>
                  <a:gdLst>
                    <a:gd name="T0" fmla="*/ 6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6 w 60"/>
                    <a:gd name="T45" fmla="*/ 20 h 20"/>
                    <a:gd name="T46" fmla="*/ 6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6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6" y="2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23"/>
                <p:cNvSpPr>
                  <a:spLocks/>
                </p:cNvSpPr>
                <p:nvPr/>
              </p:nvSpPr>
              <p:spPr bwMode="auto">
                <a:xfrm>
                  <a:off x="1612900" y="8049592"/>
                  <a:ext cx="95250" cy="31750"/>
                </a:xfrm>
                <a:custGeom>
                  <a:avLst/>
                  <a:gdLst>
                    <a:gd name="T0" fmla="*/ 8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58 w 60"/>
                    <a:gd name="T13" fmla="*/ 10 h 20"/>
                    <a:gd name="T14" fmla="*/ 58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8 w 60"/>
                    <a:gd name="T45" fmla="*/ 20 h 20"/>
                    <a:gd name="T46" fmla="*/ 8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" name="Freeform 24"/>
                <p:cNvSpPr>
                  <a:spLocks/>
                </p:cNvSpPr>
                <p:nvPr/>
              </p:nvSpPr>
              <p:spPr bwMode="auto">
                <a:xfrm>
                  <a:off x="173037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4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2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25"/>
                <p:cNvSpPr>
                  <a:spLocks/>
                </p:cNvSpPr>
                <p:nvPr/>
              </p:nvSpPr>
              <p:spPr bwMode="auto">
                <a:xfrm>
                  <a:off x="1847850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26"/>
                <p:cNvSpPr>
                  <a:spLocks/>
                </p:cNvSpPr>
                <p:nvPr/>
              </p:nvSpPr>
              <p:spPr bwMode="auto">
                <a:xfrm>
                  <a:off x="196532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8 w 58"/>
                    <a:gd name="T3" fmla="*/ 20 h 20"/>
                    <a:gd name="T4" fmla="*/ 48 w 58"/>
                    <a:gd name="T5" fmla="*/ 20 h 20"/>
                    <a:gd name="T6" fmla="*/ 52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4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8" y="20"/>
                      </a:lnTo>
                      <a:lnTo>
                        <a:pt x="48" y="20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4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27"/>
                <p:cNvSpPr>
                  <a:spLocks/>
                </p:cNvSpPr>
                <p:nvPr/>
              </p:nvSpPr>
              <p:spPr bwMode="auto">
                <a:xfrm>
                  <a:off x="2079625" y="8049592"/>
                  <a:ext cx="95250" cy="31750"/>
                </a:xfrm>
                <a:custGeom>
                  <a:avLst/>
                  <a:gdLst>
                    <a:gd name="T0" fmla="*/ 10 w 60"/>
                    <a:gd name="T1" fmla="*/ 20 h 20"/>
                    <a:gd name="T2" fmla="*/ 50 w 60"/>
                    <a:gd name="T3" fmla="*/ 20 h 20"/>
                    <a:gd name="T4" fmla="*/ 50 w 60"/>
                    <a:gd name="T5" fmla="*/ 20 h 20"/>
                    <a:gd name="T6" fmla="*/ 54 w 60"/>
                    <a:gd name="T7" fmla="*/ 20 h 20"/>
                    <a:gd name="T8" fmla="*/ 56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58 w 60"/>
                    <a:gd name="T17" fmla="*/ 6 h 20"/>
                    <a:gd name="T18" fmla="*/ 56 w 60"/>
                    <a:gd name="T19" fmla="*/ 4 h 20"/>
                    <a:gd name="T20" fmla="*/ 52 w 60"/>
                    <a:gd name="T21" fmla="*/ 0 h 20"/>
                    <a:gd name="T22" fmla="*/ 48 w 60"/>
                    <a:gd name="T23" fmla="*/ 0 h 20"/>
                    <a:gd name="T24" fmla="*/ 10 w 60"/>
                    <a:gd name="T25" fmla="*/ 0 h 20"/>
                    <a:gd name="T26" fmla="*/ 10 w 60"/>
                    <a:gd name="T27" fmla="*/ 0 h 20"/>
                    <a:gd name="T28" fmla="*/ 6 w 60"/>
                    <a:gd name="T29" fmla="*/ 0 h 20"/>
                    <a:gd name="T30" fmla="*/ 4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2 w 60"/>
                    <a:gd name="T39" fmla="*/ 14 h 20"/>
                    <a:gd name="T40" fmla="*/ 4 w 60"/>
                    <a:gd name="T41" fmla="*/ 16 h 20"/>
                    <a:gd name="T42" fmla="*/ 6 w 60"/>
                    <a:gd name="T43" fmla="*/ 20 h 20"/>
                    <a:gd name="T44" fmla="*/ 10 w 60"/>
                    <a:gd name="T45" fmla="*/ 20 h 20"/>
                    <a:gd name="T46" fmla="*/ 10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10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6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28"/>
                <p:cNvSpPr>
                  <a:spLocks/>
                </p:cNvSpPr>
                <p:nvPr/>
              </p:nvSpPr>
              <p:spPr bwMode="auto">
                <a:xfrm>
                  <a:off x="219710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6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29"/>
                <p:cNvSpPr>
                  <a:spLocks/>
                </p:cNvSpPr>
                <p:nvPr/>
              </p:nvSpPr>
              <p:spPr bwMode="auto">
                <a:xfrm>
                  <a:off x="2314575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243205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2 w 58"/>
                    <a:gd name="T3" fmla="*/ 20 h 20"/>
                    <a:gd name="T4" fmla="*/ 52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0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2" y="20"/>
                      </a:lnTo>
                      <a:lnTo>
                        <a:pt x="52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1406525" y="8151192"/>
                  <a:ext cx="107950" cy="53975"/>
                </a:xfrm>
                <a:custGeom>
                  <a:avLst/>
                  <a:gdLst>
                    <a:gd name="T0" fmla="*/ 64 w 68"/>
                    <a:gd name="T1" fmla="*/ 0 h 34"/>
                    <a:gd name="T2" fmla="*/ 22 w 68"/>
                    <a:gd name="T3" fmla="*/ 0 h 34"/>
                    <a:gd name="T4" fmla="*/ 22 w 68"/>
                    <a:gd name="T5" fmla="*/ 0 h 34"/>
                    <a:gd name="T6" fmla="*/ 18 w 68"/>
                    <a:gd name="T7" fmla="*/ 2 h 34"/>
                    <a:gd name="T8" fmla="*/ 12 w 68"/>
                    <a:gd name="T9" fmla="*/ 6 h 34"/>
                    <a:gd name="T10" fmla="*/ 8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4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2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8 w 68"/>
                    <a:gd name="T43" fmla="*/ 2 h 34"/>
                    <a:gd name="T44" fmla="*/ 64 w 68"/>
                    <a:gd name="T45" fmla="*/ 0 h 34"/>
                    <a:gd name="T46" fmla="*/ 64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2"/>
                      </a:lnTo>
                      <a:lnTo>
                        <a:pt x="12" y="6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4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2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8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32"/>
                <p:cNvSpPr>
                  <a:spLocks/>
                </p:cNvSpPr>
                <p:nvPr/>
              </p:nvSpPr>
              <p:spPr bwMode="auto">
                <a:xfrm>
                  <a:off x="1530350" y="8151192"/>
                  <a:ext cx="107950" cy="53975"/>
                </a:xfrm>
                <a:custGeom>
                  <a:avLst/>
                  <a:gdLst>
                    <a:gd name="T0" fmla="*/ 62 w 68"/>
                    <a:gd name="T1" fmla="*/ 0 h 34"/>
                    <a:gd name="T2" fmla="*/ 20 w 68"/>
                    <a:gd name="T3" fmla="*/ 0 h 34"/>
                    <a:gd name="T4" fmla="*/ 20 w 68"/>
                    <a:gd name="T5" fmla="*/ 0 h 34"/>
                    <a:gd name="T6" fmla="*/ 16 w 68"/>
                    <a:gd name="T7" fmla="*/ 2 h 34"/>
                    <a:gd name="T8" fmla="*/ 10 w 68"/>
                    <a:gd name="T9" fmla="*/ 6 h 34"/>
                    <a:gd name="T10" fmla="*/ 6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6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4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6 w 68"/>
                    <a:gd name="T43" fmla="*/ 2 h 34"/>
                    <a:gd name="T44" fmla="*/ 62 w 68"/>
                    <a:gd name="T45" fmla="*/ 0 h 34"/>
                    <a:gd name="T46" fmla="*/ 62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2" y="0"/>
                      </a:move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6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4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2" name="Freeform 33"/>
                <p:cNvSpPr>
                  <a:spLocks/>
                </p:cNvSpPr>
                <p:nvPr/>
              </p:nvSpPr>
              <p:spPr bwMode="auto">
                <a:xfrm>
                  <a:off x="1654175" y="8151192"/>
                  <a:ext cx="104775" cy="53975"/>
                </a:xfrm>
                <a:custGeom>
                  <a:avLst/>
                  <a:gdLst>
                    <a:gd name="T0" fmla="*/ 60 w 66"/>
                    <a:gd name="T1" fmla="*/ 0 h 34"/>
                    <a:gd name="T2" fmla="*/ 18 w 66"/>
                    <a:gd name="T3" fmla="*/ 0 h 34"/>
                    <a:gd name="T4" fmla="*/ 18 w 66"/>
                    <a:gd name="T5" fmla="*/ 0 h 34"/>
                    <a:gd name="T6" fmla="*/ 14 w 66"/>
                    <a:gd name="T7" fmla="*/ 2 h 34"/>
                    <a:gd name="T8" fmla="*/ 10 w 66"/>
                    <a:gd name="T9" fmla="*/ 6 h 34"/>
                    <a:gd name="T10" fmla="*/ 4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0 w 66"/>
                    <a:gd name="T17" fmla="*/ 24 h 34"/>
                    <a:gd name="T18" fmla="*/ 0 w 66"/>
                    <a:gd name="T19" fmla="*/ 30 h 34"/>
                    <a:gd name="T20" fmla="*/ 4 w 66"/>
                    <a:gd name="T21" fmla="*/ 34 h 34"/>
                    <a:gd name="T22" fmla="*/ 8 w 66"/>
                    <a:gd name="T23" fmla="*/ 34 h 34"/>
                    <a:gd name="T24" fmla="*/ 50 w 66"/>
                    <a:gd name="T25" fmla="*/ 34 h 34"/>
                    <a:gd name="T26" fmla="*/ 50 w 66"/>
                    <a:gd name="T27" fmla="*/ 34 h 34"/>
                    <a:gd name="T28" fmla="*/ 54 w 66"/>
                    <a:gd name="T29" fmla="*/ 34 h 34"/>
                    <a:gd name="T30" fmla="*/ 60 w 66"/>
                    <a:gd name="T31" fmla="*/ 30 h 34"/>
                    <a:gd name="T32" fmla="*/ 62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6 w 66"/>
                    <a:gd name="T39" fmla="*/ 10 h 34"/>
                    <a:gd name="T40" fmla="*/ 66 w 66"/>
                    <a:gd name="T41" fmla="*/ 6 h 34"/>
                    <a:gd name="T42" fmla="*/ 64 w 66"/>
                    <a:gd name="T43" fmla="*/ 2 h 34"/>
                    <a:gd name="T44" fmla="*/ 60 w 66"/>
                    <a:gd name="T45" fmla="*/ 0 h 34"/>
                    <a:gd name="T46" fmla="*/ 60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0" y="0"/>
                      </a:move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10" y="6"/>
                      </a:lnTo>
                      <a:lnTo>
                        <a:pt x="4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4" y="34"/>
                      </a:lnTo>
                      <a:lnTo>
                        <a:pt x="8" y="34"/>
                      </a:lnTo>
                      <a:lnTo>
                        <a:pt x="50" y="34"/>
                      </a:lnTo>
                      <a:lnTo>
                        <a:pt x="50" y="34"/>
                      </a:lnTo>
                      <a:lnTo>
                        <a:pt x="54" y="34"/>
                      </a:lnTo>
                      <a:lnTo>
                        <a:pt x="60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3" name="Freeform 34"/>
                <p:cNvSpPr>
                  <a:spLocks/>
                </p:cNvSpPr>
                <p:nvPr/>
              </p:nvSpPr>
              <p:spPr bwMode="auto">
                <a:xfrm>
                  <a:off x="2384425" y="8151192"/>
                  <a:ext cx="104775" cy="53975"/>
                </a:xfrm>
                <a:custGeom>
                  <a:avLst/>
                  <a:gdLst>
                    <a:gd name="T0" fmla="*/ 48 w 66"/>
                    <a:gd name="T1" fmla="*/ 0 h 34"/>
                    <a:gd name="T2" fmla="*/ 8 w 66"/>
                    <a:gd name="T3" fmla="*/ 0 h 34"/>
                    <a:gd name="T4" fmla="*/ 8 w 66"/>
                    <a:gd name="T5" fmla="*/ 0 h 34"/>
                    <a:gd name="T6" fmla="*/ 4 w 66"/>
                    <a:gd name="T7" fmla="*/ 2 h 34"/>
                    <a:gd name="T8" fmla="*/ 2 w 66"/>
                    <a:gd name="T9" fmla="*/ 6 h 34"/>
                    <a:gd name="T10" fmla="*/ 0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4 w 66"/>
                    <a:gd name="T17" fmla="*/ 24 h 34"/>
                    <a:gd name="T18" fmla="*/ 8 w 66"/>
                    <a:gd name="T19" fmla="*/ 30 h 34"/>
                    <a:gd name="T20" fmla="*/ 12 w 66"/>
                    <a:gd name="T21" fmla="*/ 34 h 34"/>
                    <a:gd name="T22" fmla="*/ 16 w 66"/>
                    <a:gd name="T23" fmla="*/ 34 h 34"/>
                    <a:gd name="T24" fmla="*/ 60 w 66"/>
                    <a:gd name="T25" fmla="*/ 34 h 34"/>
                    <a:gd name="T26" fmla="*/ 60 w 66"/>
                    <a:gd name="T27" fmla="*/ 34 h 34"/>
                    <a:gd name="T28" fmla="*/ 64 w 66"/>
                    <a:gd name="T29" fmla="*/ 34 h 34"/>
                    <a:gd name="T30" fmla="*/ 66 w 66"/>
                    <a:gd name="T31" fmla="*/ 30 h 34"/>
                    <a:gd name="T32" fmla="*/ 66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2 w 66"/>
                    <a:gd name="T39" fmla="*/ 10 h 34"/>
                    <a:gd name="T40" fmla="*/ 58 w 66"/>
                    <a:gd name="T41" fmla="*/ 6 h 34"/>
                    <a:gd name="T42" fmla="*/ 54 w 66"/>
                    <a:gd name="T43" fmla="*/ 2 h 34"/>
                    <a:gd name="T44" fmla="*/ 48 w 66"/>
                    <a:gd name="T45" fmla="*/ 0 h 34"/>
                    <a:gd name="T46" fmla="*/ 48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4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2" y="34"/>
                      </a:lnTo>
                      <a:lnTo>
                        <a:pt x="16" y="34"/>
                      </a:lnTo>
                      <a:lnTo>
                        <a:pt x="60" y="34"/>
                      </a:lnTo>
                      <a:lnTo>
                        <a:pt x="60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2" y="10"/>
                      </a:lnTo>
                      <a:lnTo>
                        <a:pt x="58" y="6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4" name="Freeform 35"/>
                <p:cNvSpPr>
                  <a:spLocks/>
                </p:cNvSpPr>
                <p:nvPr/>
              </p:nvSpPr>
              <p:spPr bwMode="auto">
                <a:xfrm>
                  <a:off x="2508250" y="8151192"/>
                  <a:ext cx="104775" cy="53975"/>
                </a:xfrm>
                <a:custGeom>
                  <a:avLst/>
                  <a:gdLst>
                    <a:gd name="T0" fmla="*/ 64 w 66"/>
                    <a:gd name="T1" fmla="*/ 18 h 34"/>
                    <a:gd name="T2" fmla="*/ 64 w 66"/>
                    <a:gd name="T3" fmla="*/ 18 h 34"/>
                    <a:gd name="T4" fmla="*/ 62 w 66"/>
                    <a:gd name="T5" fmla="*/ 10 h 34"/>
                    <a:gd name="T6" fmla="*/ 56 w 66"/>
                    <a:gd name="T7" fmla="*/ 6 h 34"/>
                    <a:gd name="T8" fmla="*/ 52 w 66"/>
                    <a:gd name="T9" fmla="*/ 2 h 34"/>
                    <a:gd name="T10" fmla="*/ 46 w 66"/>
                    <a:gd name="T11" fmla="*/ 0 h 34"/>
                    <a:gd name="T12" fmla="*/ 6 w 66"/>
                    <a:gd name="T13" fmla="*/ 0 h 34"/>
                    <a:gd name="T14" fmla="*/ 6 w 66"/>
                    <a:gd name="T15" fmla="*/ 0 h 34"/>
                    <a:gd name="T16" fmla="*/ 2 w 66"/>
                    <a:gd name="T17" fmla="*/ 2 h 34"/>
                    <a:gd name="T18" fmla="*/ 0 w 66"/>
                    <a:gd name="T19" fmla="*/ 6 h 34"/>
                    <a:gd name="T20" fmla="*/ 0 w 66"/>
                    <a:gd name="T21" fmla="*/ 10 h 34"/>
                    <a:gd name="T22" fmla="*/ 2 w 66"/>
                    <a:gd name="T23" fmla="*/ 18 h 34"/>
                    <a:gd name="T24" fmla="*/ 2 w 66"/>
                    <a:gd name="T25" fmla="*/ 18 h 34"/>
                    <a:gd name="T26" fmla="*/ 4 w 66"/>
                    <a:gd name="T27" fmla="*/ 24 h 34"/>
                    <a:gd name="T28" fmla="*/ 8 w 66"/>
                    <a:gd name="T29" fmla="*/ 30 h 34"/>
                    <a:gd name="T30" fmla="*/ 14 w 66"/>
                    <a:gd name="T31" fmla="*/ 34 h 34"/>
                    <a:gd name="T32" fmla="*/ 18 w 66"/>
                    <a:gd name="T33" fmla="*/ 34 h 34"/>
                    <a:gd name="T34" fmla="*/ 62 w 66"/>
                    <a:gd name="T35" fmla="*/ 34 h 34"/>
                    <a:gd name="T36" fmla="*/ 62 w 66"/>
                    <a:gd name="T37" fmla="*/ 34 h 34"/>
                    <a:gd name="T38" fmla="*/ 64 w 66"/>
                    <a:gd name="T39" fmla="*/ 34 h 34"/>
                    <a:gd name="T40" fmla="*/ 66 w 66"/>
                    <a:gd name="T41" fmla="*/ 30 h 34"/>
                    <a:gd name="T42" fmla="*/ 66 w 66"/>
                    <a:gd name="T43" fmla="*/ 24 h 34"/>
                    <a:gd name="T44" fmla="*/ 64 w 66"/>
                    <a:gd name="T45" fmla="*/ 18 h 34"/>
                    <a:gd name="T46" fmla="*/ 64 w 66"/>
                    <a:gd name="T47" fmla="*/ 1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4" y="18"/>
                      </a:moveTo>
                      <a:lnTo>
                        <a:pt x="64" y="18"/>
                      </a:lnTo>
                      <a:lnTo>
                        <a:pt x="62" y="10"/>
                      </a:lnTo>
                      <a:lnTo>
                        <a:pt x="56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4" y="34"/>
                      </a:lnTo>
                      <a:lnTo>
                        <a:pt x="18" y="34"/>
                      </a:lnTo>
                      <a:lnTo>
                        <a:pt x="62" y="34"/>
                      </a:lnTo>
                      <a:lnTo>
                        <a:pt x="62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4" y="18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5" name="Freeform 36"/>
                <p:cNvSpPr>
                  <a:spLocks/>
                </p:cNvSpPr>
                <p:nvPr/>
              </p:nvSpPr>
              <p:spPr bwMode="auto">
                <a:xfrm>
                  <a:off x="1781175" y="8148017"/>
                  <a:ext cx="568325" cy="60325"/>
                </a:xfrm>
                <a:custGeom>
                  <a:avLst/>
                  <a:gdLst>
                    <a:gd name="T0" fmla="*/ 342 w 358"/>
                    <a:gd name="T1" fmla="*/ 0 h 38"/>
                    <a:gd name="T2" fmla="*/ 16 w 358"/>
                    <a:gd name="T3" fmla="*/ 0 h 38"/>
                    <a:gd name="T4" fmla="*/ 16 w 358"/>
                    <a:gd name="T5" fmla="*/ 0 h 38"/>
                    <a:gd name="T6" fmla="*/ 12 w 358"/>
                    <a:gd name="T7" fmla="*/ 2 h 38"/>
                    <a:gd name="T8" fmla="*/ 8 w 358"/>
                    <a:gd name="T9" fmla="*/ 6 h 38"/>
                    <a:gd name="T10" fmla="*/ 4 w 358"/>
                    <a:gd name="T11" fmla="*/ 12 h 38"/>
                    <a:gd name="T12" fmla="*/ 2 w 358"/>
                    <a:gd name="T13" fmla="*/ 20 h 38"/>
                    <a:gd name="T14" fmla="*/ 2 w 358"/>
                    <a:gd name="T15" fmla="*/ 20 h 38"/>
                    <a:gd name="T16" fmla="*/ 0 w 358"/>
                    <a:gd name="T17" fmla="*/ 26 h 38"/>
                    <a:gd name="T18" fmla="*/ 2 w 358"/>
                    <a:gd name="T19" fmla="*/ 32 h 38"/>
                    <a:gd name="T20" fmla="*/ 4 w 358"/>
                    <a:gd name="T21" fmla="*/ 36 h 38"/>
                    <a:gd name="T22" fmla="*/ 8 w 358"/>
                    <a:gd name="T23" fmla="*/ 38 h 38"/>
                    <a:gd name="T24" fmla="*/ 350 w 358"/>
                    <a:gd name="T25" fmla="*/ 38 h 38"/>
                    <a:gd name="T26" fmla="*/ 350 w 358"/>
                    <a:gd name="T27" fmla="*/ 38 h 38"/>
                    <a:gd name="T28" fmla="*/ 354 w 358"/>
                    <a:gd name="T29" fmla="*/ 36 h 38"/>
                    <a:gd name="T30" fmla="*/ 356 w 358"/>
                    <a:gd name="T31" fmla="*/ 32 h 38"/>
                    <a:gd name="T32" fmla="*/ 358 w 358"/>
                    <a:gd name="T33" fmla="*/ 26 h 38"/>
                    <a:gd name="T34" fmla="*/ 358 w 358"/>
                    <a:gd name="T35" fmla="*/ 20 h 38"/>
                    <a:gd name="T36" fmla="*/ 358 w 358"/>
                    <a:gd name="T37" fmla="*/ 20 h 38"/>
                    <a:gd name="T38" fmla="*/ 354 w 358"/>
                    <a:gd name="T39" fmla="*/ 12 h 38"/>
                    <a:gd name="T40" fmla="*/ 352 w 358"/>
                    <a:gd name="T41" fmla="*/ 6 h 38"/>
                    <a:gd name="T42" fmla="*/ 348 w 358"/>
                    <a:gd name="T43" fmla="*/ 2 h 38"/>
                    <a:gd name="T44" fmla="*/ 342 w 358"/>
                    <a:gd name="T45" fmla="*/ 0 h 38"/>
                    <a:gd name="T46" fmla="*/ 342 w 358"/>
                    <a:gd name="T4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58" h="38">
                      <a:moveTo>
                        <a:pt x="342" y="0"/>
                      </a:move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6"/>
                      </a:lnTo>
                      <a:lnTo>
                        <a:pt x="4" y="12"/>
                      </a:lnTo>
                      <a:lnTo>
                        <a:pt x="2" y="20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4" y="36"/>
                      </a:lnTo>
                      <a:lnTo>
                        <a:pt x="8" y="38"/>
                      </a:lnTo>
                      <a:lnTo>
                        <a:pt x="350" y="38"/>
                      </a:lnTo>
                      <a:lnTo>
                        <a:pt x="350" y="38"/>
                      </a:lnTo>
                      <a:lnTo>
                        <a:pt x="354" y="36"/>
                      </a:lnTo>
                      <a:lnTo>
                        <a:pt x="356" y="32"/>
                      </a:lnTo>
                      <a:lnTo>
                        <a:pt x="358" y="26"/>
                      </a:lnTo>
                      <a:lnTo>
                        <a:pt x="358" y="20"/>
                      </a:lnTo>
                      <a:lnTo>
                        <a:pt x="358" y="20"/>
                      </a:lnTo>
                      <a:lnTo>
                        <a:pt x="354" y="12"/>
                      </a:lnTo>
                      <a:lnTo>
                        <a:pt x="352" y="6"/>
                      </a:lnTo>
                      <a:lnTo>
                        <a:pt x="348" y="2"/>
                      </a:lnTo>
                      <a:lnTo>
                        <a:pt x="342" y="0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6" name="Freeform 37"/>
                <p:cNvSpPr>
                  <a:spLocks/>
                </p:cNvSpPr>
                <p:nvPr/>
              </p:nvSpPr>
              <p:spPr bwMode="auto">
                <a:xfrm>
                  <a:off x="1863725" y="7922592"/>
                  <a:ext cx="292100" cy="38100"/>
                </a:xfrm>
                <a:custGeom>
                  <a:avLst/>
                  <a:gdLst>
                    <a:gd name="T0" fmla="*/ 178 w 184"/>
                    <a:gd name="T1" fmla="*/ 0 h 24"/>
                    <a:gd name="T2" fmla="*/ 6 w 184"/>
                    <a:gd name="T3" fmla="*/ 0 h 24"/>
                    <a:gd name="T4" fmla="*/ 6 w 184"/>
                    <a:gd name="T5" fmla="*/ 0 h 24"/>
                    <a:gd name="T6" fmla="*/ 2 w 184"/>
                    <a:gd name="T7" fmla="*/ 0 h 24"/>
                    <a:gd name="T8" fmla="*/ 2 w 184"/>
                    <a:gd name="T9" fmla="*/ 0 h 24"/>
                    <a:gd name="T10" fmla="*/ 0 w 184"/>
                    <a:gd name="T11" fmla="*/ 4 h 24"/>
                    <a:gd name="T12" fmla="*/ 0 w 184"/>
                    <a:gd name="T13" fmla="*/ 18 h 24"/>
                    <a:gd name="T14" fmla="*/ 0 w 184"/>
                    <a:gd name="T15" fmla="*/ 18 h 24"/>
                    <a:gd name="T16" fmla="*/ 2 w 184"/>
                    <a:gd name="T17" fmla="*/ 22 h 24"/>
                    <a:gd name="T18" fmla="*/ 2 w 184"/>
                    <a:gd name="T19" fmla="*/ 22 h 24"/>
                    <a:gd name="T20" fmla="*/ 6 w 184"/>
                    <a:gd name="T21" fmla="*/ 24 h 24"/>
                    <a:gd name="T22" fmla="*/ 178 w 184"/>
                    <a:gd name="T23" fmla="*/ 24 h 24"/>
                    <a:gd name="T24" fmla="*/ 178 w 184"/>
                    <a:gd name="T25" fmla="*/ 24 h 24"/>
                    <a:gd name="T26" fmla="*/ 182 w 184"/>
                    <a:gd name="T27" fmla="*/ 22 h 24"/>
                    <a:gd name="T28" fmla="*/ 182 w 184"/>
                    <a:gd name="T29" fmla="*/ 22 h 24"/>
                    <a:gd name="T30" fmla="*/ 184 w 184"/>
                    <a:gd name="T31" fmla="*/ 18 h 24"/>
                    <a:gd name="T32" fmla="*/ 184 w 184"/>
                    <a:gd name="T33" fmla="*/ 4 h 24"/>
                    <a:gd name="T34" fmla="*/ 184 w 184"/>
                    <a:gd name="T35" fmla="*/ 4 h 24"/>
                    <a:gd name="T36" fmla="*/ 182 w 184"/>
                    <a:gd name="T37" fmla="*/ 0 h 24"/>
                    <a:gd name="T38" fmla="*/ 182 w 184"/>
                    <a:gd name="T39" fmla="*/ 0 h 24"/>
                    <a:gd name="T40" fmla="*/ 178 w 184"/>
                    <a:gd name="T41" fmla="*/ 0 h 24"/>
                    <a:gd name="T42" fmla="*/ 178 w 184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84" h="24">
                      <a:moveTo>
                        <a:pt x="178" y="0"/>
                      </a:move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2" y="22"/>
                      </a:lnTo>
                      <a:lnTo>
                        <a:pt x="6" y="24"/>
                      </a:lnTo>
                      <a:lnTo>
                        <a:pt x="178" y="24"/>
                      </a:lnTo>
                      <a:lnTo>
                        <a:pt x="178" y="24"/>
                      </a:lnTo>
                      <a:lnTo>
                        <a:pt x="182" y="22"/>
                      </a:lnTo>
                      <a:lnTo>
                        <a:pt x="182" y="22"/>
                      </a:lnTo>
                      <a:lnTo>
                        <a:pt x="184" y="18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2" y="0"/>
                      </a:lnTo>
                      <a:lnTo>
                        <a:pt x="182" y="0"/>
                      </a:lnTo>
                      <a:lnTo>
                        <a:pt x="178" y="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 rot="10800000" flipV="1">
                <a:off x="1246163" y="6283514"/>
                <a:ext cx="508561" cy="292380"/>
                <a:chOff x="-1422400" y="2319338"/>
                <a:chExt cx="911225" cy="52387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6" name="Freeform 16"/>
                <p:cNvSpPr>
                  <a:spLocks/>
                </p:cNvSpPr>
                <p:nvPr/>
              </p:nvSpPr>
              <p:spPr bwMode="auto">
                <a:xfrm>
                  <a:off x="-1422400" y="2319338"/>
                  <a:ext cx="593725" cy="523875"/>
                </a:xfrm>
                <a:custGeom>
                  <a:avLst/>
                  <a:gdLst>
                    <a:gd name="T0" fmla="*/ 32 w 374"/>
                    <a:gd name="T1" fmla="*/ 264 h 330"/>
                    <a:gd name="T2" fmla="*/ 32 w 374"/>
                    <a:gd name="T3" fmla="*/ 264 h 330"/>
                    <a:gd name="T4" fmla="*/ 28 w 374"/>
                    <a:gd name="T5" fmla="*/ 264 h 330"/>
                    <a:gd name="T6" fmla="*/ 24 w 374"/>
                    <a:gd name="T7" fmla="*/ 262 h 330"/>
                    <a:gd name="T8" fmla="*/ 22 w 374"/>
                    <a:gd name="T9" fmla="*/ 258 h 330"/>
                    <a:gd name="T10" fmla="*/ 20 w 374"/>
                    <a:gd name="T11" fmla="*/ 254 h 330"/>
                    <a:gd name="T12" fmla="*/ 20 w 374"/>
                    <a:gd name="T13" fmla="*/ 30 h 330"/>
                    <a:gd name="T14" fmla="*/ 20 w 374"/>
                    <a:gd name="T15" fmla="*/ 30 h 330"/>
                    <a:gd name="T16" fmla="*/ 22 w 374"/>
                    <a:gd name="T17" fmla="*/ 26 h 330"/>
                    <a:gd name="T18" fmla="*/ 24 w 374"/>
                    <a:gd name="T19" fmla="*/ 22 h 330"/>
                    <a:gd name="T20" fmla="*/ 28 w 374"/>
                    <a:gd name="T21" fmla="*/ 20 h 330"/>
                    <a:gd name="T22" fmla="*/ 32 w 374"/>
                    <a:gd name="T23" fmla="*/ 20 h 330"/>
                    <a:gd name="T24" fmla="*/ 364 w 374"/>
                    <a:gd name="T25" fmla="*/ 20 h 330"/>
                    <a:gd name="T26" fmla="*/ 374 w 374"/>
                    <a:gd name="T27" fmla="*/ 0 h 330"/>
                    <a:gd name="T28" fmla="*/ 14 w 374"/>
                    <a:gd name="T29" fmla="*/ 0 h 330"/>
                    <a:gd name="T30" fmla="*/ 14 w 374"/>
                    <a:gd name="T31" fmla="*/ 0 h 330"/>
                    <a:gd name="T32" fmla="*/ 8 w 374"/>
                    <a:gd name="T33" fmla="*/ 0 h 330"/>
                    <a:gd name="T34" fmla="*/ 4 w 374"/>
                    <a:gd name="T35" fmla="*/ 4 h 330"/>
                    <a:gd name="T36" fmla="*/ 0 w 374"/>
                    <a:gd name="T37" fmla="*/ 8 h 330"/>
                    <a:gd name="T38" fmla="*/ 0 w 374"/>
                    <a:gd name="T39" fmla="*/ 12 h 330"/>
                    <a:gd name="T40" fmla="*/ 0 w 374"/>
                    <a:gd name="T41" fmla="*/ 272 h 330"/>
                    <a:gd name="T42" fmla="*/ 0 w 374"/>
                    <a:gd name="T43" fmla="*/ 272 h 330"/>
                    <a:gd name="T44" fmla="*/ 0 w 374"/>
                    <a:gd name="T45" fmla="*/ 276 h 330"/>
                    <a:gd name="T46" fmla="*/ 4 w 374"/>
                    <a:gd name="T47" fmla="*/ 280 h 330"/>
                    <a:gd name="T48" fmla="*/ 8 w 374"/>
                    <a:gd name="T49" fmla="*/ 284 h 330"/>
                    <a:gd name="T50" fmla="*/ 14 w 374"/>
                    <a:gd name="T51" fmla="*/ 284 h 330"/>
                    <a:gd name="T52" fmla="*/ 150 w 374"/>
                    <a:gd name="T53" fmla="*/ 284 h 330"/>
                    <a:gd name="T54" fmla="*/ 150 w 374"/>
                    <a:gd name="T55" fmla="*/ 302 h 330"/>
                    <a:gd name="T56" fmla="*/ 122 w 374"/>
                    <a:gd name="T57" fmla="*/ 302 h 330"/>
                    <a:gd name="T58" fmla="*/ 122 w 374"/>
                    <a:gd name="T59" fmla="*/ 330 h 330"/>
                    <a:gd name="T60" fmla="*/ 150 w 374"/>
                    <a:gd name="T61" fmla="*/ 330 h 330"/>
                    <a:gd name="T62" fmla="*/ 208 w 374"/>
                    <a:gd name="T63" fmla="*/ 330 h 330"/>
                    <a:gd name="T64" fmla="*/ 242 w 374"/>
                    <a:gd name="T65" fmla="*/ 264 h 330"/>
                    <a:gd name="T66" fmla="*/ 32 w 374"/>
                    <a:gd name="T67" fmla="*/ 264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4" h="330">
                      <a:moveTo>
                        <a:pt x="32" y="264"/>
                      </a:moveTo>
                      <a:lnTo>
                        <a:pt x="32" y="264"/>
                      </a:lnTo>
                      <a:lnTo>
                        <a:pt x="28" y="264"/>
                      </a:lnTo>
                      <a:lnTo>
                        <a:pt x="24" y="262"/>
                      </a:lnTo>
                      <a:lnTo>
                        <a:pt x="22" y="258"/>
                      </a:lnTo>
                      <a:lnTo>
                        <a:pt x="20" y="254"/>
                      </a:lnTo>
                      <a:lnTo>
                        <a:pt x="20" y="30"/>
                      </a:lnTo>
                      <a:lnTo>
                        <a:pt x="20" y="30"/>
                      </a:lnTo>
                      <a:lnTo>
                        <a:pt x="22" y="26"/>
                      </a:lnTo>
                      <a:lnTo>
                        <a:pt x="24" y="22"/>
                      </a:lnTo>
                      <a:lnTo>
                        <a:pt x="28" y="20"/>
                      </a:lnTo>
                      <a:lnTo>
                        <a:pt x="32" y="20"/>
                      </a:lnTo>
                      <a:lnTo>
                        <a:pt x="364" y="20"/>
                      </a:lnTo>
                      <a:lnTo>
                        <a:pt x="37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4" y="280"/>
                      </a:lnTo>
                      <a:lnTo>
                        <a:pt x="8" y="284"/>
                      </a:lnTo>
                      <a:lnTo>
                        <a:pt x="14" y="284"/>
                      </a:lnTo>
                      <a:lnTo>
                        <a:pt x="150" y="284"/>
                      </a:lnTo>
                      <a:lnTo>
                        <a:pt x="150" y="302"/>
                      </a:lnTo>
                      <a:lnTo>
                        <a:pt x="122" y="302"/>
                      </a:lnTo>
                      <a:lnTo>
                        <a:pt x="122" y="330"/>
                      </a:lnTo>
                      <a:lnTo>
                        <a:pt x="150" y="330"/>
                      </a:lnTo>
                      <a:lnTo>
                        <a:pt x="208" y="330"/>
                      </a:lnTo>
                      <a:lnTo>
                        <a:pt x="242" y="264"/>
                      </a:lnTo>
                      <a:lnTo>
                        <a:pt x="32" y="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" name="Freeform 17"/>
                <p:cNvSpPr>
                  <a:spLocks/>
                </p:cNvSpPr>
                <p:nvPr/>
              </p:nvSpPr>
              <p:spPr bwMode="auto">
                <a:xfrm>
                  <a:off x="-1323975" y="2417763"/>
                  <a:ext cx="444500" cy="98425"/>
                </a:xfrm>
                <a:custGeom>
                  <a:avLst/>
                  <a:gdLst>
                    <a:gd name="T0" fmla="*/ 280 w 280"/>
                    <a:gd name="T1" fmla="*/ 0 h 62"/>
                    <a:gd name="T2" fmla="*/ 0 w 280"/>
                    <a:gd name="T3" fmla="*/ 0 h 62"/>
                    <a:gd name="T4" fmla="*/ 0 w 280"/>
                    <a:gd name="T5" fmla="*/ 62 h 62"/>
                    <a:gd name="T6" fmla="*/ 250 w 280"/>
                    <a:gd name="T7" fmla="*/ 62 h 62"/>
                    <a:gd name="T8" fmla="*/ 280 w 280"/>
                    <a:gd name="T9" fmla="*/ 0 h 62"/>
                    <a:gd name="T10" fmla="*/ 280 w 280"/>
                    <a:gd name="T1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62">
                      <a:moveTo>
                        <a:pt x="280" y="0"/>
                      </a:moveTo>
                      <a:lnTo>
                        <a:pt x="0" y="0"/>
                      </a:lnTo>
                      <a:lnTo>
                        <a:pt x="0" y="62"/>
                      </a:lnTo>
                      <a:lnTo>
                        <a:pt x="250" y="62"/>
                      </a:lnTo>
                      <a:lnTo>
                        <a:pt x="280" y="0"/>
                      </a:lnTo>
                      <a:lnTo>
                        <a:pt x="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18"/>
                <p:cNvSpPr>
                  <a:spLocks noEditPoints="1"/>
                </p:cNvSpPr>
                <p:nvPr/>
              </p:nvSpPr>
              <p:spPr bwMode="auto">
                <a:xfrm>
                  <a:off x="-1035050" y="2319338"/>
                  <a:ext cx="523875" cy="523875"/>
                </a:xfrm>
                <a:custGeom>
                  <a:avLst/>
                  <a:gdLst>
                    <a:gd name="T0" fmla="*/ 166 w 330"/>
                    <a:gd name="T1" fmla="*/ 0 h 330"/>
                    <a:gd name="T2" fmla="*/ 0 w 330"/>
                    <a:gd name="T3" fmla="*/ 330 h 330"/>
                    <a:gd name="T4" fmla="*/ 330 w 330"/>
                    <a:gd name="T5" fmla="*/ 330 h 330"/>
                    <a:gd name="T6" fmla="*/ 166 w 330"/>
                    <a:gd name="T7" fmla="*/ 0 h 330"/>
                    <a:gd name="T8" fmla="*/ 190 w 330"/>
                    <a:gd name="T9" fmla="*/ 300 h 330"/>
                    <a:gd name="T10" fmla="*/ 142 w 330"/>
                    <a:gd name="T11" fmla="*/ 300 h 330"/>
                    <a:gd name="T12" fmla="*/ 142 w 330"/>
                    <a:gd name="T13" fmla="*/ 260 h 330"/>
                    <a:gd name="T14" fmla="*/ 190 w 330"/>
                    <a:gd name="T15" fmla="*/ 260 h 330"/>
                    <a:gd name="T16" fmla="*/ 190 w 330"/>
                    <a:gd name="T17" fmla="*/ 300 h 330"/>
                    <a:gd name="T18" fmla="*/ 142 w 330"/>
                    <a:gd name="T19" fmla="*/ 242 h 330"/>
                    <a:gd name="T20" fmla="*/ 142 w 330"/>
                    <a:gd name="T21" fmla="*/ 106 h 330"/>
                    <a:gd name="T22" fmla="*/ 190 w 330"/>
                    <a:gd name="T23" fmla="*/ 106 h 330"/>
                    <a:gd name="T24" fmla="*/ 190 w 330"/>
                    <a:gd name="T25" fmla="*/ 242 h 330"/>
                    <a:gd name="T26" fmla="*/ 142 w 330"/>
                    <a:gd name="T27" fmla="*/ 242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0" h="330">
                      <a:moveTo>
                        <a:pt x="166" y="0"/>
                      </a:moveTo>
                      <a:lnTo>
                        <a:pt x="0" y="330"/>
                      </a:lnTo>
                      <a:lnTo>
                        <a:pt x="330" y="330"/>
                      </a:lnTo>
                      <a:lnTo>
                        <a:pt x="166" y="0"/>
                      </a:lnTo>
                      <a:close/>
                      <a:moveTo>
                        <a:pt x="190" y="300"/>
                      </a:moveTo>
                      <a:lnTo>
                        <a:pt x="142" y="300"/>
                      </a:lnTo>
                      <a:lnTo>
                        <a:pt x="142" y="260"/>
                      </a:lnTo>
                      <a:lnTo>
                        <a:pt x="190" y="260"/>
                      </a:lnTo>
                      <a:lnTo>
                        <a:pt x="190" y="300"/>
                      </a:lnTo>
                      <a:close/>
                      <a:moveTo>
                        <a:pt x="142" y="242"/>
                      </a:moveTo>
                      <a:lnTo>
                        <a:pt x="142" y="106"/>
                      </a:lnTo>
                      <a:lnTo>
                        <a:pt x="190" y="106"/>
                      </a:lnTo>
                      <a:lnTo>
                        <a:pt x="190" y="242"/>
                      </a:lnTo>
                      <a:lnTo>
                        <a:pt x="142" y="2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 rot="10800000" flipV="1">
                <a:off x="2965013" y="6274651"/>
                <a:ext cx="457185" cy="310107"/>
                <a:chOff x="-2727325" y="2303463"/>
                <a:chExt cx="819150" cy="5556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2" name="Freeform 22"/>
                <p:cNvSpPr>
                  <a:spLocks/>
                </p:cNvSpPr>
                <p:nvPr/>
              </p:nvSpPr>
              <p:spPr bwMode="auto">
                <a:xfrm>
                  <a:off x="-2498725" y="2303463"/>
                  <a:ext cx="590550" cy="555625"/>
                </a:xfrm>
                <a:custGeom>
                  <a:avLst/>
                  <a:gdLst>
                    <a:gd name="T0" fmla="*/ 358 w 372"/>
                    <a:gd name="T1" fmla="*/ 0 h 350"/>
                    <a:gd name="T2" fmla="*/ 74 w 372"/>
                    <a:gd name="T3" fmla="*/ 0 h 350"/>
                    <a:gd name="T4" fmla="*/ 74 w 372"/>
                    <a:gd name="T5" fmla="*/ 20 h 350"/>
                    <a:gd name="T6" fmla="*/ 336 w 372"/>
                    <a:gd name="T7" fmla="*/ 20 h 350"/>
                    <a:gd name="T8" fmla="*/ 336 w 372"/>
                    <a:gd name="T9" fmla="*/ 20 h 350"/>
                    <a:gd name="T10" fmla="*/ 342 w 372"/>
                    <a:gd name="T11" fmla="*/ 22 h 350"/>
                    <a:gd name="T12" fmla="*/ 346 w 372"/>
                    <a:gd name="T13" fmla="*/ 24 h 350"/>
                    <a:gd name="T14" fmla="*/ 348 w 372"/>
                    <a:gd name="T15" fmla="*/ 28 h 350"/>
                    <a:gd name="T16" fmla="*/ 350 w 372"/>
                    <a:gd name="T17" fmla="*/ 32 h 350"/>
                    <a:gd name="T18" fmla="*/ 350 w 372"/>
                    <a:gd name="T19" fmla="*/ 268 h 350"/>
                    <a:gd name="T20" fmla="*/ 350 w 372"/>
                    <a:gd name="T21" fmla="*/ 268 h 350"/>
                    <a:gd name="T22" fmla="*/ 348 w 372"/>
                    <a:gd name="T23" fmla="*/ 274 h 350"/>
                    <a:gd name="T24" fmla="*/ 346 w 372"/>
                    <a:gd name="T25" fmla="*/ 278 h 350"/>
                    <a:gd name="T26" fmla="*/ 342 w 372"/>
                    <a:gd name="T27" fmla="*/ 280 h 350"/>
                    <a:gd name="T28" fmla="*/ 336 w 372"/>
                    <a:gd name="T29" fmla="*/ 280 h 350"/>
                    <a:gd name="T30" fmla="*/ 0 w 372"/>
                    <a:gd name="T31" fmla="*/ 280 h 350"/>
                    <a:gd name="T32" fmla="*/ 0 w 372"/>
                    <a:gd name="T33" fmla="*/ 302 h 350"/>
                    <a:gd name="T34" fmla="*/ 104 w 372"/>
                    <a:gd name="T35" fmla="*/ 302 h 350"/>
                    <a:gd name="T36" fmla="*/ 104 w 372"/>
                    <a:gd name="T37" fmla="*/ 320 h 350"/>
                    <a:gd name="T38" fmla="*/ 72 w 372"/>
                    <a:gd name="T39" fmla="*/ 320 h 350"/>
                    <a:gd name="T40" fmla="*/ 72 w 372"/>
                    <a:gd name="T41" fmla="*/ 350 h 350"/>
                    <a:gd name="T42" fmla="*/ 104 w 372"/>
                    <a:gd name="T43" fmla="*/ 350 h 350"/>
                    <a:gd name="T44" fmla="*/ 212 w 372"/>
                    <a:gd name="T45" fmla="*/ 350 h 350"/>
                    <a:gd name="T46" fmla="*/ 242 w 372"/>
                    <a:gd name="T47" fmla="*/ 350 h 350"/>
                    <a:gd name="T48" fmla="*/ 242 w 372"/>
                    <a:gd name="T49" fmla="*/ 320 h 350"/>
                    <a:gd name="T50" fmla="*/ 212 w 372"/>
                    <a:gd name="T51" fmla="*/ 320 h 350"/>
                    <a:gd name="T52" fmla="*/ 212 w 372"/>
                    <a:gd name="T53" fmla="*/ 302 h 350"/>
                    <a:gd name="T54" fmla="*/ 358 w 372"/>
                    <a:gd name="T55" fmla="*/ 302 h 350"/>
                    <a:gd name="T56" fmla="*/ 358 w 372"/>
                    <a:gd name="T57" fmla="*/ 302 h 350"/>
                    <a:gd name="T58" fmla="*/ 362 w 372"/>
                    <a:gd name="T59" fmla="*/ 300 h 350"/>
                    <a:gd name="T60" fmla="*/ 368 w 372"/>
                    <a:gd name="T61" fmla="*/ 298 h 350"/>
                    <a:gd name="T62" fmla="*/ 370 w 372"/>
                    <a:gd name="T63" fmla="*/ 294 h 350"/>
                    <a:gd name="T64" fmla="*/ 372 w 372"/>
                    <a:gd name="T65" fmla="*/ 288 h 350"/>
                    <a:gd name="T66" fmla="*/ 372 w 372"/>
                    <a:gd name="T67" fmla="*/ 14 h 350"/>
                    <a:gd name="T68" fmla="*/ 372 w 372"/>
                    <a:gd name="T69" fmla="*/ 14 h 350"/>
                    <a:gd name="T70" fmla="*/ 370 w 372"/>
                    <a:gd name="T71" fmla="*/ 8 h 350"/>
                    <a:gd name="T72" fmla="*/ 368 w 372"/>
                    <a:gd name="T73" fmla="*/ 4 h 350"/>
                    <a:gd name="T74" fmla="*/ 362 w 372"/>
                    <a:gd name="T75" fmla="*/ 0 h 350"/>
                    <a:gd name="T76" fmla="*/ 358 w 372"/>
                    <a:gd name="T77" fmla="*/ 0 h 350"/>
                    <a:gd name="T78" fmla="*/ 358 w 372"/>
                    <a:gd name="T79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2" h="350">
                      <a:moveTo>
                        <a:pt x="358" y="0"/>
                      </a:moveTo>
                      <a:lnTo>
                        <a:pt x="74" y="0"/>
                      </a:lnTo>
                      <a:lnTo>
                        <a:pt x="74" y="20"/>
                      </a:lnTo>
                      <a:lnTo>
                        <a:pt x="336" y="20"/>
                      </a:lnTo>
                      <a:lnTo>
                        <a:pt x="336" y="20"/>
                      </a:lnTo>
                      <a:lnTo>
                        <a:pt x="342" y="22"/>
                      </a:lnTo>
                      <a:lnTo>
                        <a:pt x="346" y="24"/>
                      </a:lnTo>
                      <a:lnTo>
                        <a:pt x="348" y="28"/>
                      </a:lnTo>
                      <a:lnTo>
                        <a:pt x="350" y="32"/>
                      </a:lnTo>
                      <a:lnTo>
                        <a:pt x="350" y="268"/>
                      </a:lnTo>
                      <a:lnTo>
                        <a:pt x="350" y="268"/>
                      </a:lnTo>
                      <a:lnTo>
                        <a:pt x="348" y="274"/>
                      </a:lnTo>
                      <a:lnTo>
                        <a:pt x="346" y="278"/>
                      </a:lnTo>
                      <a:lnTo>
                        <a:pt x="342" y="280"/>
                      </a:lnTo>
                      <a:lnTo>
                        <a:pt x="336" y="280"/>
                      </a:lnTo>
                      <a:lnTo>
                        <a:pt x="0" y="280"/>
                      </a:lnTo>
                      <a:lnTo>
                        <a:pt x="0" y="302"/>
                      </a:lnTo>
                      <a:lnTo>
                        <a:pt x="104" y="302"/>
                      </a:lnTo>
                      <a:lnTo>
                        <a:pt x="104" y="320"/>
                      </a:lnTo>
                      <a:lnTo>
                        <a:pt x="72" y="320"/>
                      </a:lnTo>
                      <a:lnTo>
                        <a:pt x="72" y="350"/>
                      </a:lnTo>
                      <a:lnTo>
                        <a:pt x="104" y="350"/>
                      </a:lnTo>
                      <a:lnTo>
                        <a:pt x="212" y="350"/>
                      </a:lnTo>
                      <a:lnTo>
                        <a:pt x="242" y="350"/>
                      </a:lnTo>
                      <a:lnTo>
                        <a:pt x="242" y="320"/>
                      </a:lnTo>
                      <a:lnTo>
                        <a:pt x="212" y="320"/>
                      </a:lnTo>
                      <a:lnTo>
                        <a:pt x="212" y="302"/>
                      </a:lnTo>
                      <a:lnTo>
                        <a:pt x="358" y="302"/>
                      </a:lnTo>
                      <a:lnTo>
                        <a:pt x="358" y="302"/>
                      </a:lnTo>
                      <a:lnTo>
                        <a:pt x="362" y="300"/>
                      </a:lnTo>
                      <a:lnTo>
                        <a:pt x="368" y="298"/>
                      </a:lnTo>
                      <a:lnTo>
                        <a:pt x="370" y="294"/>
                      </a:lnTo>
                      <a:lnTo>
                        <a:pt x="372" y="288"/>
                      </a:lnTo>
                      <a:lnTo>
                        <a:pt x="372" y="14"/>
                      </a:lnTo>
                      <a:lnTo>
                        <a:pt x="372" y="14"/>
                      </a:lnTo>
                      <a:lnTo>
                        <a:pt x="370" y="8"/>
                      </a:lnTo>
                      <a:lnTo>
                        <a:pt x="368" y="4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3" name="Rectangle 23"/>
                <p:cNvSpPr>
                  <a:spLocks noChangeArrowheads="1"/>
                </p:cNvSpPr>
                <p:nvPr/>
              </p:nvSpPr>
              <p:spPr bwMode="auto">
                <a:xfrm>
                  <a:off x="-2381250" y="2408238"/>
                  <a:ext cx="368300" cy="1016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-2616200" y="2303463"/>
                  <a:ext cx="79375" cy="1968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-2727325" y="2303463"/>
                  <a:ext cx="304800" cy="555625"/>
                </a:xfrm>
                <a:custGeom>
                  <a:avLst/>
                  <a:gdLst>
                    <a:gd name="T0" fmla="*/ 192 w 192"/>
                    <a:gd name="T1" fmla="*/ 0 h 350"/>
                    <a:gd name="T2" fmla="*/ 156 w 192"/>
                    <a:gd name="T3" fmla="*/ 0 h 350"/>
                    <a:gd name="T4" fmla="*/ 156 w 192"/>
                    <a:gd name="T5" fmla="*/ 160 h 350"/>
                    <a:gd name="T6" fmla="*/ 34 w 192"/>
                    <a:gd name="T7" fmla="*/ 160 h 350"/>
                    <a:gd name="T8" fmla="*/ 34 w 192"/>
                    <a:gd name="T9" fmla="*/ 0 h 350"/>
                    <a:gd name="T10" fmla="*/ 0 w 192"/>
                    <a:gd name="T11" fmla="*/ 0 h 350"/>
                    <a:gd name="T12" fmla="*/ 0 w 192"/>
                    <a:gd name="T13" fmla="*/ 196 h 350"/>
                    <a:gd name="T14" fmla="*/ 70 w 192"/>
                    <a:gd name="T15" fmla="*/ 196 h 350"/>
                    <a:gd name="T16" fmla="*/ 70 w 192"/>
                    <a:gd name="T17" fmla="*/ 350 h 350"/>
                    <a:gd name="T18" fmla="*/ 120 w 192"/>
                    <a:gd name="T19" fmla="*/ 350 h 350"/>
                    <a:gd name="T20" fmla="*/ 120 w 192"/>
                    <a:gd name="T21" fmla="*/ 196 h 350"/>
                    <a:gd name="T22" fmla="*/ 192 w 192"/>
                    <a:gd name="T23" fmla="*/ 196 h 350"/>
                    <a:gd name="T24" fmla="*/ 192 w 192"/>
                    <a:gd name="T25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2" h="350">
                      <a:moveTo>
                        <a:pt x="192" y="0"/>
                      </a:moveTo>
                      <a:lnTo>
                        <a:pt x="156" y="0"/>
                      </a:lnTo>
                      <a:lnTo>
                        <a:pt x="156" y="160"/>
                      </a:lnTo>
                      <a:lnTo>
                        <a:pt x="34" y="160"/>
                      </a:ln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70" y="196"/>
                      </a:lnTo>
                      <a:lnTo>
                        <a:pt x="70" y="350"/>
                      </a:lnTo>
                      <a:lnTo>
                        <a:pt x="120" y="350"/>
                      </a:lnTo>
                      <a:lnTo>
                        <a:pt x="120" y="196"/>
                      </a:lnTo>
                      <a:lnTo>
                        <a:pt x="192" y="196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2170854" y="6236417"/>
                <a:ext cx="378030" cy="386574"/>
              </a:xfrm>
              <a:custGeom>
                <a:avLst/>
                <a:gdLst>
                  <a:gd name="T0" fmla="*/ 266 w 354"/>
                  <a:gd name="T1" fmla="*/ 4 h 362"/>
                  <a:gd name="T2" fmla="*/ 28 w 354"/>
                  <a:gd name="T3" fmla="*/ 48 h 362"/>
                  <a:gd name="T4" fmla="*/ 16 w 354"/>
                  <a:gd name="T5" fmla="*/ 76 h 362"/>
                  <a:gd name="T6" fmla="*/ 4 w 354"/>
                  <a:gd name="T7" fmla="*/ 80 h 362"/>
                  <a:gd name="T8" fmla="*/ 4 w 354"/>
                  <a:gd name="T9" fmla="*/ 318 h 362"/>
                  <a:gd name="T10" fmla="*/ 262 w 354"/>
                  <a:gd name="T11" fmla="*/ 322 h 362"/>
                  <a:gd name="T12" fmla="*/ 300 w 354"/>
                  <a:gd name="T13" fmla="*/ 362 h 362"/>
                  <a:gd name="T14" fmla="*/ 322 w 354"/>
                  <a:gd name="T15" fmla="*/ 352 h 362"/>
                  <a:gd name="T16" fmla="*/ 332 w 354"/>
                  <a:gd name="T17" fmla="*/ 332 h 362"/>
                  <a:gd name="T18" fmla="*/ 338 w 354"/>
                  <a:gd name="T19" fmla="*/ 322 h 362"/>
                  <a:gd name="T20" fmla="*/ 348 w 354"/>
                  <a:gd name="T21" fmla="*/ 318 h 362"/>
                  <a:gd name="T22" fmla="*/ 352 w 354"/>
                  <a:gd name="T23" fmla="*/ 72 h 362"/>
                  <a:gd name="T24" fmla="*/ 142 w 354"/>
                  <a:gd name="T25" fmla="*/ 86 h 362"/>
                  <a:gd name="T26" fmla="*/ 126 w 354"/>
                  <a:gd name="T27" fmla="*/ 76 h 362"/>
                  <a:gd name="T28" fmla="*/ 320 w 354"/>
                  <a:gd name="T29" fmla="*/ 338 h 362"/>
                  <a:gd name="T30" fmla="*/ 312 w 354"/>
                  <a:gd name="T31" fmla="*/ 348 h 362"/>
                  <a:gd name="T32" fmla="*/ 242 w 354"/>
                  <a:gd name="T33" fmla="*/ 282 h 362"/>
                  <a:gd name="T34" fmla="*/ 240 w 354"/>
                  <a:gd name="T35" fmla="*/ 278 h 362"/>
                  <a:gd name="T36" fmla="*/ 242 w 354"/>
                  <a:gd name="T37" fmla="*/ 272 h 362"/>
                  <a:gd name="T38" fmla="*/ 248 w 354"/>
                  <a:gd name="T39" fmla="*/ 270 h 362"/>
                  <a:gd name="T40" fmla="*/ 318 w 354"/>
                  <a:gd name="T41" fmla="*/ 332 h 362"/>
                  <a:gd name="T42" fmla="*/ 224 w 354"/>
                  <a:gd name="T43" fmla="*/ 254 h 362"/>
                  <a:gd name="T44" fmla="*/ 174 w 354"/>
                  <a:gd name="T45" fmla="*/ 272 h 362"/>
                  <a:gd name="T46" fmla="*/ 132 w 354"/>
                  <a:gd name="T47" fmla="*/ 254 h 362"/>
                  <a:gd name="T48" fmla="*/ 114 w 354"/>
                  <a:gd name="T49" fmla="*/ 214 h 362"/>
                  <a:gd name="T50" fmla="*/ 126 w 354"/>
                  <a:gd name="T51" fmla="*/ 170 h 362"/>
                  <a:gd name="T52" fmla="*/ 162 w 354"/>
                  <a:gd name="T53" fmla="*/ 144 h 362"/>
                  <a:gd name="T54" fmla="*/ 208 w 354"/>
                  <a:gd name="T55" fmla="*/ 150 h 362"/>
                  <a:gd name="T56" fmla="*/ 238 w 354"/>
                  <a:gd name="T57" fmla="*/ 184 h 362"/>
                  <a:gd name="T58" fmla="*/ 238 w 354"/>
                  <a:gd name="T59" fmla="*/ 228 h 362"/>
                  <a:gd name="T60" fmla="*/ 338 w 354"/>
                  <a:gd name="T61" fmla="*/ 308 h 362"/>
                  <a:gd name="T62" fmla="*/ 310 w 354"/>
                  <a:gd name="T63" fmla="*/ 308 h 362"/>
                  <a:gd name="T64" fmla="*/ 250 w 354"/>
                  <a:gd name="T65" fmla="*/ 258 h 362"/>
                  <a:gd name="T66" fmla="*/ 244 w 354"/>
                  <a:gd name="T67" fmla="*/ 258 h 362"/>
                  <a:gd name="T68" fmla="*/ 256 w 354"/>
                  <a:gd name="T69" fmla="*/ 226 h 362"/>
                  <a:gd name="T70" fmla="*/ 248 w 354"/>
                  <a:gd name="T71" fmla="*/ 170 h 362"/>
                  <a:gd name="T72" fmla="*/ 208 w 354"/>
                  <a:gd name="T73" fmla="*/ 134 h 362"/>
                  <a:gd name="T74" fmla="*/ 152 w 354"/>
                  <a:gd name="T75" fmla="*/ 132 h 362"/>
                  <a:gd name="T76" fmla="*/ 104 w 354"/>
                  <a:gd name="T77" fmla="*/ 178 h 362"/>
                  <a:gd name="T78" fmla="*/ 100 w 354"/>
                  <a:gd name="T79" fmla="*/ 222 h 362"/>
                  <a:gd name="T80" fmla="*/ 134 w 354"/>
                  <a:gd name="T81" fmla="*/ 274 h 362"/>
                  <a:gd name="T82" fmla="*/ 194 w 354"/>
                  <a:gd name="T83" fmla="*/ 286 h 362"/>
                  <a:gd name="T84" fmla="*/ 228 w 354"/>
                  <a:gd name="T85" fmla="*/ 276 h 362"/>
                  <a:gd name="T86" fmla="*/ 232 w 354"/>
                  <a:gd name="T87" fmla="*/ 290 h 362"/>
                  <a:gd name="T88" fmla="*/ 16 w 354"/>
                  <a:gd name="T89" fmla="*/ 308 h 362"/>
                  <a:gd name="T90" fmla="*/ 14 w 354"/>
                  <a:gd name="T91" fmla="*/ 90 h 362"/>
                  <a:gd name="T92" fmla="*/ 126 w 354"/>
                  <a:gd name="T93" fmla="*/ 90 h 362"/>
                  <a:gd name="T94" fmla="*/ 134 w 354"/>
                  <a:gd name="T95" fmla="*/ 112 h 362"/>
                  <a:gd name="T96" fmla="*/ 338 w 354"/>
                  <a:gd name="T97" fmla="*/ 114 h 362"/>
                  <a:gd name="T98" fmla="*/ 190 w 354"/>
                  <a:gd name="T99" fmla="*/ 154 h 362"/>
                  <a:gd name="T100" fmla="*/ 158 w 354"/>
                  <a:gd name="T101" fmla="*/ 160 h 362"/>
                  <a:gd name="T102" fmla="*/ 180 w 354"/>
                  <a:gd name="T103" fmla="*/ 162 h 362"/>
                  <a:gd name="T104" fmla="*/ 202 w 354"/>
                  <a:gd name="T105" fmla="*/ 162 h 362"/>
                  <a:gd name="T106" fmla="*/ 216 w 354"/>
                  <a:gd name="T107" fmla="*/ 168 h 362"/>
                  <a:gd name="T108" fmla="*/ 210 w 354"/>
                  <a:gd name="T109" fmla="*/ 176 h 362"/>
                  <a:gd name="T110" fmla="*/ 216 w 354"/>
                  <a:gd name="T111" fmla="*/ 180 h 362"/>
                  <a:gd name="T112" fmla="*/ 216 w 354"/>
                  <a:gd name="T113" fmla="*/ 16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4" h="362">
                    <a:moveTo>
                      <a:pt x="352" y="72"/>
                    </a:moveTo>
                    <a:lnTo>
                      <a:pt x="352" y="72"/>
                    </a:lnTo>
                    <a:lnTo>
                      <a:pt x="346" y="70"/>
                    </a:lnTo>
                    <a:lnTo>
                      <a:pt x="286" y="70"/>
                    </a:lnTo>
                    <a:lnTo>
                      <a:pt x="286" y="70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2" y="0"/>
                    </a:lnTo>
                    <a:lnTo>
                      <a:pt x="258" y="0"/>
                    </a:lnTo>
                    <a:lnTo>
                      <a:pt x="100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0" y="52"/>
                    </a:lnTo>
                    <a:lnTo>
                      <a:pt x="20" y="56"/>
                    </a:lnTo>
                    <a:lnTo>
                      <a:pt x="20" y="76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14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10" y="322"/>
                    </a:lnTo>
                    <a:lnTo>
                      <a:pt x="10" y="322"/>
                    </a:lnTo>
                    <a:lnTo>
                      <a:pt x="16" y="322"/>
                    </a:lnTo>
                    <a:lnTo>
                      <a:pt x="262" y="322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6" y="360"/>
                    </a:lnTo>
                    <a:lnTo>
                      <a:pt x="300" y="362"/>
                    </a:lnTo>
                    <a:lnTo>
                      <a:pt x="300" y="362"/>
                    </a:lnTo>
                    <a:lnTo>
                      <a:pt x="306" y="362"/>
                    </a:lnTo>
                    <a:lnTo>
                      <a:pt x="306" y="362"/>
                    </a:lnTo>
                    <a:lnTo>
                      <a:pt x="316" y="358"/>
                    </a:lnTo>
                    <a:lnTo>
                      <a:pt x="316" y="358"/>
                    </a:lnTo>
                    <a:lnTo>
                      <a:pt x="322" y="352"/>
                    </a:lnTo>
                    <a:lnTo>
                      <a:pt x="322" y="352"/>
                    </a:lnTo>
                    <a:lnTo>
                      <a:pt x="328" y="346"/>
                    </a:lnTo>
                    <a:lnTo>
                      <a:pt x="328" y="346"/>
                    </a:lnTo>
                    <a:lnTo>
                      <a:pt x="330" y="340"/>
                    </a:lnTo>
                    <a:lnTo>
                      <a:pt x="330" y="340"/>
                    </a:lnTo>
                    <a:lnTo>
                      <a:pt x="332" y="332"/>
                    </a:lnTo>
                    <a:lnTo>
                      <a:pt x="332" y="332"/>
                    </a:lnTo>
                    <a:lnTo>
                      <a:pt x="330" y="326"/>
                    </a:lnTo>
                    <a:lnTo>
                      <a:pt x="330" y="326"/>
                    </a:lnTo>
                    <a:lnTo>
                      <a:pt x="328" y="324"/>
                    </a:lnTo>
                    <a:lnTo>
                      <a:pt x="328" y="322"/>
                    </a:lnTo>
                    <a:lnTo>
                      <a:pt x="328" y="322"/>
                    </a:lnTo>
                    <a:lnTo>
                      <a:pt x="338" y="322"/>
                    </a:lnTo>
                    <a:lnTo>
                      <a:pt x="338" y="322"/>
                    </a:lnTo>
                    <a:lnTo>
                      <a:pt x="344" y="322"/>
                    </a:lnTo>
                    <a:lnTo>
                      <a:pt x="344" y="322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52" y="314"/>
                    </a:lnTo>
                    <a:lnTo>
                      <a:pt x="354" y="308"/>
                    </a:lnTo>
                    <a:lnTo>
                      <a:pt x="354" y="78"/>
                    </a:lnTo>
                    <a:lnTo>
                      <a:pt x="354" y="78"/>
                    </a:lnTo>
                    <a:lnTo>
                      <a:pt x="352" y="74"/>
                    </a:lnTo>
                    <a:lnTo>
                      <a:pt x="352" y="72"/>
                    </a:lnTo>
                    <a:lnTo>
                      <a:pt x="352" y="72"/>
                    </a:lnTo>
                    <a:close/>
                    <a:moveTo>
                      <a:pt x="256" y="14"/>
                    </a:moveTo>
                    <a:lnTo>
                      <a:pt x="256" y="14"/>
                    </a:lnTo>
                    <a:lnTo>
                      <a:pt x="282" y="100"/>
                    </a:lnTo>
                    <a:lnTo>
                      <a:pt x="144" y="100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0" y="82"/>
                    </a:lnTo>
                    <a:lnTo>
                      <a:pt x="136" y="78"/>
                    </a:lnTo>
                    <a:lnTo>
                      <a:pt x="136" y="78"/>
                    </a:lnTo>
                    <a:lnTo>
                      <a:pt x="132" y="76"/>
                    </a:lnTo>
                    <a:lnTo>
                      <a:pt x="126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4" y="68"/>
                    </a:lnTo>
                    <a:lnTo>
                      <a:pt x="256" y="14"/>
                    </a:lnTo>
                    <a:close/>
                    <a:moveTo>
                      <a:pt x="320" y="338"/>
                    </a:moveTo>
                    <a:lnTo>
                      <a:pt x="320" y="338"/>
                    </a:lnTo>
                    <a:lnTo>
                      <a:pt x="318" y="342"/>
                    </a:lnTo>
                    <a:lnTo>
                      <a:pt x="318" y="342"/>
                    </a:lnTo>
                    <a:lnTo>
                      <a:pt x="316" y="346"/>
                    </a:lnTo>
                    <a:lnTo>
                      <a:pt x="316" y="346"/>
                    </a:lnTo>
                    <a:lnTo>
                      <a:pt x="312" y="348"/>
                    </a:lnTo>
                    <a:lnTo>
                      <a:pt x="312" y="348"/>
                    </a:lnTo>
                    <a:lnTo>
                      <a:pt x="308" y="350"/>
                    </a:lnTo>
                    <a:lnTo>
                      <a:pt x="308" y="350"/>
                    </a:lnTo>
                    <a:lnTo>
                      <a:pt x="306" y="350"/>
                    </a:lnTo>
                    <a:lnTo>
                      <a:pt x="306" y="350"/>
                    </a:lnTo>
                    <a:lnTo>
                      <a:pt x="304" y="348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6"/>
                    </a:lnTo>
                    <a:lnTo>
                      <a:pt x="240" y="276"/>
                    </a:lnTo>
                    <a:lnTo>
                      <a:pt x="240" y="274"/>
                    </a:lnTo>
                    <a:lnTo>
                      <a:pt x="240" y="274"/>
                    </a:lnTo>
                    <a:lnTo>
                      <a:pt x="242" y="272"/>
                    </a:lnTo>
                    <a:lnTo>
                      <a:pt x="242" y="272"/>
                    </a:lnTo>
                    <a:lnTo>
                      <a:pt x="244" y="270"/>
                    </a:lnTo>
                    <a:lnTo>
                      <a:pt x="244" y="270"/>
                    </a:lnTo>
                    <a:lnTo>
                      <a:pt x="246" y="270"/>
                    </a:lnTo>
                    <a:lnTo>
                      <a:pt x="246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52" y="272"/>
                    </a:lnTo>
                    <a:lnTo>
                      <a:pt x="252" y="272"/>
                    </a:lnTo>
                    <a:lnTo>
                      <a:pt x="318" y="332"/>
                    </a:lnTo>
                    <a:lnTo>
                      <a:pt x="318" y="332"/>
                    </a:lnTo>
                    <a:lnTo>
                      <a:pt x="320" y="336"/>
                    </a:lnTo>
                    <a:lnTo>
                      <a:pt x="320" y="336"/>
                    </a:lnTo>
                    <a:lnTo>
                      <a:pt x="320" y="338"/>
                    </a:lnTo>
                    <a:lnTo>
                      <a:pt x="320" y="338"/>
                    </a:lnTo>
                    <a:close/>
                    <a:moveTo>
                      <a:pt x="224" y="254"/>
                    </a:moveTo>
                    <a:lnTo>
                      <a:pt x="224" y="254"/>
                    </a:lnTo>
                    <a:lnTo>
                      <a:pt x="214" y="262"/>
                    </a:lnTo>
                    <a:lnTo>
                      <a:pt x="202" y="268"/>
                    </a:lnTo>
                    <a:lnTo>
                      <a:pt x="202" y="268"/>
                    </a:lnTo>
                    <a:lnTo>
                      <a:pt x="194" y="270"/>
                    </a:lnTo>
                    <a:lnTo>
                      <a:pt x="184" y="272"/>
                    </a:lnTo>
                    <a:lnTo>
                      <a:pt x="174" y="272"/>
                    </a:lnTo>
                    <a:lnTo>
                      <a:pt x="166" y="270"/>
                    </a:lnTo>
                    <a:lnTo>
                      <a:pt x="166" y="270"/>
                    </a:lnTo>
                    <a:lnTo>
                      <a:pt x="156" y="268"/>
                    </a:lnTo>
                    <a:lnTo>
                      <a:pt x="148" y="264"/>
                    </a:lnTo>
                    <a:lnTo>
                      <a:pt x="140" y="260"/>
                    </a:lnTo>
                    <a:lnTo>
                      <a:pt x="132" y="254"/>
                    </a:lnTo>
                    <a:lnTo>
                      <a:pt x="132" y="254"/>
                    </a:lnTo>
                    <a:lnTo>
                      <a:pt x="124" y="244"/>
                    </a:lnTo>
                    <a:lnTo>
                      <a:pt x="118" y="232"/>
                    </a:lnTo>
                    <a:lnTo>
                      <a:pt x="118" y="232"/>
                    </a:lnTo>
                    <a:lnTo>
                      <a:pt x="116" y="222"/>
                    </a:lnTo>
                    <a:lnTo>
                      <a:pt x="114" y="214"/>
                    </a:lnTo>
                    <a:lnTo>
                      <a:pt x="114" y="204"/>
                    </a:lnTo>
                    <a:lnTo>
                      <a:pt x="114" y="196"/>
                    </a:lnTo>
                    <a:lnTo>
                      <a:pt x="114" y="196"/>
                    </a:lnTo>
                    <a:lnTo>
                      <a:pt x="116" y="186"/>
                    </a:lnTo>
                    <a:lnTo>
                      <a:pt x="120" y="178"/>
                    </a:lnTo>
                    <a:lnTo>
                      <a:pt x="126" y="170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42" y="154"/>
                    </a:lnTo>
                    <a:lnTo>
                      <a:pt x="154" y="148"/>
                    </a:lnTo>
                    <a:lnTo>
                      <a:pt x="154" y="148"/>
                    </a:lnTo>
                    <a:lnTo>
                      <a:pt x="162" y="144"/>
                    </a:lnTo>
                    <a:lnTo>
                      <a:pt x="172" y="144"/>
                    </a:lnTo>
                    <a:lnTo>
                      <a:pt x="180" y="144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200" y="146"/>
                    </a:lnTo>
                    <a:lnTo>
                      <a:pt x="208" y="150"/>
                    </a:lnTo>
                    <a:lnTo>
                      <a:pt x="216" y="156"/>
                    </a:lnTo>
                    <a:lnTo>
                      <a:pt x="224" y="162"/>
                    </a:lnTo>
                    <a:lnTo>
                      <a:pt x="224" y="162"/>
                    </a:lnTo>
                    <a:lnTo>
                      <a:pt x="232" y="172"/>
                    </a:lnTo>
                    <a:lnTo>
                      <a:pt x="238" y="184"/>
                    </a:lnTo>
                    <a:lnTo>
                      <a:pt x="238" y="184"/>
                    </a:lnTo>
                    <a:lnTo>
                      <a:pt x="240" y="192"/>
                    </a:lnTo>
                    <a:lnTo>
                      <a:pt x="242" y="202"/>
                    </a:lnTo>
                    <a:lnTo>
                      <a:pt x="242" y="210"/>
                    </a:lnTo>
                    <a:lnTo>
                      <a:pt x="242" y="220"/>
                    </a:lnTo>
                    <a:lnTo>
                      <a:pt x="242" y="220"/>
                    </a:lnTo>
                    <a:lnTo>
                      <a:pt x="238" y="228"/>
                    </a:lnTo>
                    <a:lnTo>
                      <a:pt x="234" y="238"/>
                    </a:lnTo>
                    <a:lnTo>
                      <a:pt x="230" y="246"/>
                    </a:lnTo>
                    <a:lnTo>
                      <a:pt x="224" y="254"/>
                    </a:lnTo>
                    <a:lnTo>
                      <a:pt x="224" y="254"/>
                    </a:lnTo>
                    <a:close/>
                    <a:moveTo>
                      <a:pt x="338" y="308"/>
                    </a:move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10" y="308"/>
                    </a:lnTo>
                    <a:lnTo>
                      <a:pt x="260" y="262"/>
                    </a:lnTo>
                    <a:lnTo>
                      <a:pt x="260" y="262"/>
                    </a:lnTo>
                    <a:lnTo>
                      <a:pt x="254" y="258"/>
                    </a:lnTo>
                    <a:lnTo>
                      <a:pt x="254" y="258"/>
                    </a:lnTo>
                    <a:lnTo>
                      <a:pt x="250" y="258"/>
                    </a:lnTo>
                    <a:lnTo>
                      <a:pt x="250" y="258"/>
                    </a:lnTo>
                    <a:lnTo>
                      <a:pt x="246" y="258"/>
                    </a:lnTo>
                    <a:lnTo>
                      <a:pt x="246" y="258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58"/>
                    </a:lnTo>
                    <a:lnTo>
                      <a:pt x="242" y="256"/>
                    </a:lnTo>
                    <a:lnTo>
                      <a:pt x="242" y="256"/>
                    </a:lnTo>
                    <a:lnTo>
                      <a:pt x="248" y="248"/>
                    </a:lnTo>
                    <a:lnTo>
                      <a:pt x="252" y="238"/>
                    </a:lnTo>
                    <a:lnTo>
                      <a:pt x="252" y="238"/>
                    </a:lnTo>
                    <a:lnTo>
                      <a:pt x="256" y="226"/>
                    </a:lnTo>
                    <a:lnTo>
                      <a:pt x="258" y="216"/>
                    </a:lnTo>
                    <a:lnTo>
                      <a:pt x="258" y="204"/>
                    </a:lnTo>
                    <a:lnTo>
                      <a:pt x="256" y="192"/>
                    </a:lnTo>
                    <a:lnTo>
                      <a:pt x="256" y="192"/>
                    </a:lnTo>
                    <a:lnTo>
                      <a:pt x="254" y="180"/>
                    </a:lnTo>
                    <a:lnTo>
                      <a:pt x="248" y="170"/>
                    </a:lnTo>
                    <a:lnTo>
                      <a:pt x="242" y="160"/>
                    </a:lnTo>
                    <a:lnTo>
                      <a:pt x="234" y="150"/>
                    </a:lnTo>
                    <a:lnTo>
                      <a:pt x="234" y="150"/>
                    </a:lnTo>
                    <a:lnTo>
                      <a:pt x="222" y="140"/>
                    </a:lnTo>
                    <a:lnTo>
                      <a:pt x="208" y="134"/>
                    </a:lnTo>
                    <a:lnTo>
                      <a:pt x="208" y="134"/>
                    </a:lnTo>
                    <a:lnTo>
                      <a:pt x="196" y="130"/>
                    </a:lnTo>
                    <a:lnTo>
                      <a:pt x="186" y="128"/>
                    </a:lnTo>
                    <a:lnTo>
                      <a:pt x="174" y="128"/>
                    </a:lnTo>
                    <a:lnTo>
                      <a:pt x="162" y="128"/>
                    </a:lnTo>
                    <a:lnTo>
                      <a:pt x="162" y="128"/>
                    </a:lnTo>
                    <a:lnTo>
                      <a:pt x="152" y="132"/>
                    </a:lnTo>
                    <a:lnTo>
                      <a:pt x="140" y="136"/>
                    </a:lnTo>
                    <a:lnTo>
                      <a:pt x="130" y="144"/>
                    </a:lnTo>
                    <a:lnTo>
                      <a:pt x="122" y="152"/>
                    </a:lnTo>
                    <a:lnTo>
                      <a:pt x="122" y="152"/>
                    </a:lnTo>
                    <a:lnTo>
                      <a:pt x="110" y="164"/>
                    </a:lnTo>
                    <a:lnTo>
                      <a:pt x="104" y="178"/>
                    </a:lnTo>
                    <a:lnTo>
                      <a:pt x="104" y="178"/>
                    </a:lnTo>
                    <a:lnTo>
                      <a:pt x="100" y="188"/>
                    </a:lnTo>
                    <a:lnTo>
                      <a:pt x="98" y="200"/>
                    </a:lnTo>
                    <a:lnTo>
                      <a:pt x="98" y="21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102" y="234"/>
                    </a:lnTo>
                    <a:lnTo>
                      <a:pt x="106" y="244"/>
                    </a:lnTo>
                    <a:lnTo>
                      <a:pt x="114" y="254"/>
                    </a:lnTo>
                    <a:lnTo>
                      <a:pt x="122" y="264"/>
                    </a:lnTo>
                    <a:lnTo>
                      <a:pt x="122" y="264"/>
                    </a:lnTo>
                    <a:lnTo>
                      <a:pt x="134" y="274"/>
                    </a:lnTo>
                    <a:lnTo>
                      <a:pt x="148" y="282"/>
                    </a:lnTo>
                    <a:lnTo>
                      <a:pt x="148" y="282"/>
                    </a:lnTo>
                    <a:lnTo>
                      <a:pt x="158" y="286"/>
                    </a:lnTo>
                    <a:lnTo>
                      <a:pt x="170" y="288"/>
                    </a:lnTo>
                    <a:lnTo>
                      <a:pt x="182" y="288"/>
                    </a:lnTo>
                    <a:lnTo>
                      <a:pt x="194" y="286"/>
                    </a:lnTo>
                    <a:lnTo>
                      <a:pt x="194" y="286"/>
                    </a:lnTo>
                    <a:lnTo>
                      <a:pt x="210" y="280"/>
                    </a:lnTo>
                    <a:lnTo>
                      <a:pt x="226" y="270"/>
                    </a:lnTo>
                    <a:lnTo>
                      <a:pt x="230" y="272"/>
                    </a:lnTo>
                    <a:lnTo>
                      <a:pt x="230" y="272"/>
                    </a:lnTo>
                    <a:lnTo>
                      <a:pt x="228" y="276"/>
                    </a:lnTo>
                    <a:lnTo>
                      <a:pt x="228" y="276"/>
                    </a:lnTo>
                    <a:lnTo>
                      <a:pt x="228" y="280"/>
                    </a:lnTo>
                    <a:lnTo>
                      <a:pt x="228" y="280"/>
                    </a:lnTo>
                    <a:lnTo>
                      <a:pt x="228" y="286"/>
                    </a:lnTo>
                    <a:lnTo>
                      <a:pt x="228" y="286"/>
                    </a:lnTo>
                    <a:lnTo>
                      <a:pt x="232" y="290"/>
                    </a:lnTo>
                    <a:lnTo>
                      <a:pt x="232" y="290"/>
                    </a:lnTo>
                    <a:lnTo>
                      <a:pt x="248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34" y="112"/>
                    </a:lnTo>
                    <a:lnTo>
                      <a:pt x="140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308"/>
                    </a:lnTo>
                    <a:close/>
                    <a:moveTo>
                      <a:pt x="198" y="156"/>
                    </a:moveTo>
                    <a:lnTo>
                      <a:pt x="198" y="156"/>
                    </a:lnTo>
                    <a:lnTo>
                      <a:pt x="190" y="154"/>
                    </a:lnTo>
                    <a:lnTo>
                      <a:pt x="180" y="152"/>
                    </a:lnTo>
                    <a:lnTo>
                      <a:pt x="170" y="152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58" y="156"/>
                    </a:lnTo>
                    <a:lnTo>
                      <a:pt x="158" y="160"/>
                    </a:lnTo>
                    <a:lnTo>
                      <a:pt x="158" y="160"/>
                    </a:lnTo>
                    <a:lnTo>
                      <a:pt x="160" y="164"/>
                    </a:lnTo>
                    <a:lnTo>
                      <a:pt x="164" y="164"/>
                    </a:lnTo>
                    <a:lnTo>
                      <a:pt x="164" y="164"/>
                    </a:lnTo>
                    <a:lnTo>
                      <a:pt x="172" y="162"/>
                    </a:lnTo>
                    <a:lnTo>
                      <a:pt x="180" y="162"/>
                    </a:lnTo>
                    <a:lnTo>
                      <a:pt x="188" y="164"/>
                    </a:lnTo>
                    <a:lnTo>
                      <a:pt x="194" y="166"/>
                    </a:lnTo>
                    <a:lnTo>
                      <a:pt x="194" y="166"/>
                    </a:lnTo>
                    <a:lnTo>
                      <a:pt x="198" y="166"/>
                    </a:lnTo>
                    <a:lnTo>
                      <a:pt x="202" y="162"/>
                    </a:lnTo>
                    <a:lnTo>
                      <a:pt x="202" y="162"/>
                    </a:lnTo>
                    <a:lnTo>
                      <a:pt x="202" y="158"/>
                    </a:lnTo>
                    <a:lnTo>
                      <a:pt x="198" y="156"/>
                    </a:lnTo>
                    <a:lnTo>
                      <a:pt x="198" y="156"/>
                    </a:lnTo>
                    <a:close/>
                    <a:moveTo>
                      <a:pt x="216" y="168"/>
                    </a:moveTo>
                    <a:lnTo>
                      <a:pt x="216" y="168"/>
                    </a:lnTo>
                    <a:lnTo>
                      <a:pt x="216" y="168"/>
                    </a:lnTo>
                    <a:lnTo>
                      <a:pt x="216" y="168"/>
                    </a:lnTo>
                    <a:lnTo>
                      <a:pt x="214" y="166"/>
                    </a:lnTo>
                    <a:lnTo>
                      <a:pt x="210" y="168"/>
                    </a:lnTo>
                    <a:lnTo>
                      <a:pt x="210" y="168"/>
                    </a:lnTo>
                    <a:lnTo>
                      <a:pt x="208" y="172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2" y="178"/>
                    </a:lnTo>
                    <a:lnTo>
                      <a:pt x="212" y="178"/>
                    </a:lnTo>
                    <a:lnTo>
                      <a:pt x="216" y="180"/>
                    </a:lnTo>
                    <a:lnTo>
                      <a:pt x="220" y="180"/>
                    </a:lnTo>
                    <a:lnTo>
                      <a:pt x="220" y="180"/>
                    </a:lnTo>
                    <a:lnTo>
                      <a:pt x="222" y="176"/>
                    </a:lnTo>
                    <a:lnTo>
                      <a:pt x="220" y="172"/>
                    </a:lnTo>
                    <a:lnTo>
                      <a:pt x="220" y="172"/>
                    </a:lnTo>
                    <a:lnTo>
                      <a:pt x="216" y="168"/>
                    </a:lnTo>
                    <a:lnTo>
                      <a:pt x="216" y="16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064384" y="6236417"/>
              <a:ext cx="3068046" cy="386574"/>
              <a:chOff x="354152" y="6236417"/>
              <a:chExt cx="3068046" cy="386574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54152" y="6237312"/>
                <a:ext cx="473432" cy="384784"/>
                <a:chOff x="1238250" y="7122492"/>
                <a:chExt cx="1543050" cy="12541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1238250" y="7122492"/>
                  <a:ext cx="1543050" cy="1254125"/>
                </a:xfrm>
                <a:custGeom>
                  <a:avLst/>
                  <a:gdLst>
                    <a:gd name="T0" fmla="*/ 968 w 972"/>
                    <a:gd name="T1" fmla="*/ 706 h 790"/>
                    <a:gd name="T2" fmla="*/ 966 w 972"/>
                    <a:gd name="T3" fmla="*/ 706 h 790"/>
                    <a:gd name="T4" fmla="*/ 854 w 972"/>
                    <a:gd name="T5" fmla="*/ 548 h 790"/>
                    <a:gd name="T6" fmla="*/ 854 w 972"/>
                    <a:gd name="T7" fmla="*/ 18 h 790"/>
                    <a:gd name="T8" fmla="*/ 852 w 972"/>
                    <a:gd name="T9" fmla="*/ 10 h 790"/>
                    <a:gd name="T10" fmla="*/ 848 w 972"/>
                    <a:gd name="T11" fmla="*/ 4 h 790"/>
                    <a:gd name="T12" fmla="*/ 836 w 972"/>
                    <a:gd name="T13" fmla="*/ 0 h 790"/>
                    <a:gd name="T14" fmla="*/ 136 w 972"/>
                    <a:gd name="T15" fmla="*/ 0 h 790"/>
                    <a:gd name="T16" fmla="*/ 124 w 972"/>
                    <a:gd name="T17" fmla="*/ 4 h 790"/>
                    <a:gd name="T18" fmla="*/ 120 w 972"/>
                    <a:gd name="T19" fmla="*/ 10 h 790"/>
                    <a:gd name="T20" fmla="*/ 118 w 972"/>
                    <a:gd name="T21" fmla="*/ 550 h 790"/>
                    <a:gd name="T22" fmla="*/ 114 w 972"/>
                    <a:gd name="T23" fmla="*/ 554 h 790"/>
                    <a:gd name="T24" fmla="*/ 110 w 972"/>
                    <a:gd name="T25" fmla="*/ 560 h 790"/>
                    <a:gd name="T26" fmla="*/ 8 w 972"/>
                    <a:gd name="T27" fmla="*/ 704 h 790"/>
                    <a:gd name="T28" fmla="*/ 6 w 972"/>
                    <a:gd name="T29" fmla="*/ 708 h 790"/>
                    <a:gd name="T30" fmla="*/ 2 w 972"/>
                    <a:gd name="T31" fmla="*/ 714 h 790"/>
                    <a:gd name="T32" fmla="*/ 4 w 972"/>
                    <a:gd name="T33" fmla="*/ 774 h 790"/>
                    <a:gd name="T34" fmla="*/ 6 w 972"/>
                    <a:gd name="T35" fmla="*/ 780 h 790"/>
                    <a:gd name="T36" fmla="*/ 14 w 972"/>
                    <a:gd name="T37" fmla="*/ 788 h 790"/>
                    <a:gd name="T38" fmla="*/ 954 w 972"/>
                    <a:gd name="T39" fmla="*/ 790 h 790"/>
                    <a:gd name="T40" fmla="*/ 960 w 972"/>
                    <a:gd name="T41" fmla="*/ 788 h 790"/>
                    <a:gd name="T42" fmla="*/ 970 w 972"/>
                    <a:gd name="T43" fmla="*/ 780 h 790"/>
                    <a:gd name="T44" fmla="*/ 972 w 972"/>
                    <a:gd name="T45" fmla="*/ 718 h 790"/>
                    <a:gd name="T46" fmla="*/ 970 w 972"/>
                    <a:gd name="T47" fmla="*/ 712 h 790"/>
                    <a:gd name="T48" fmla="*/ 968 w 972"/>
                    <a:gd name="T49" fmla="*/ 706 h 790"/>
                    <a:gd name="T50" fmla="*/ 820 w 972"/>
                    <a:gd name="T51" fmla="*/ 36 h 790"/>
                    <a:gd name="T52" fmla="*/ 152 w 972"/>
                    <a:gd name="T53" fmla="*/ 538 h 790"/>
                    <a:gd name="T54" fmla="*/ 142 w 972"/>
                    <a:gd name="T55" fmla="*/ 574 h 790"/>
                    <a:gd name="T56" fmla="*/ 142 w 972"/>
                    <a:gd name="T57" fmla="*/ 572 h 790"/>
                    <a:gd name="T58" fmla="*/ 830 w 972"/>
                    <a:gd name="T59" fmla="*/ 572 h 790"/>
                    <a:gd name="T60" fmla="*/ 830 w 972"/>
                    <a:gd name="T61" fmla="*/ 574 h 790"/>
                    <a:gd name="T62" fmla="*/ 48 w 972"/>
                    <a:gd name="T63" fmla="*/ 706 h 790"/>
                    <a:gd name="T64" fmla="*/ 142 w 972"/>
                    <a:gd name="T65" fmla="*/ 574 h 790"/>
                    <a:gd name="T66" fmla="*/ 938 w 972"/>
                    <a:gd name="T67" fmla="*/ 756 h 790"/>
                    <a:gd name="T68" fmla="*/ 36 w 972"/>
                    <a:gd name="T69" fmla="*/ 728 h 790"/>
                    <a:gd name="T70" fmla="*/ 938 w 972"/>
                    <a:gd name="T71" fmla="*/ 756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72" h="790">
                      <a:moveTo>
                        <a:pt x="968" y="706"/>
                      </a:moveTo>
                      <a:lnTo>
                        <a:pt x="968" y="706"/>
                      </a:lnTo>
                      <a:lnTo>
                        <a:pt x="966" y="706"/>
                      </a:lnTo>
                      <a:lnTo>
                        <a:pt x="966" y="706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18"/>
                      </a:lnTo>
                      <a:lnTo>
                        <a:pt x="854" y="18"/>
                      </a:lnTo>
                      <a:lnTo>
                        <a:pt x="852" y="10"/>
                      </a:lnTo>
                      <a:lnTo>
                        <a:pt x="848" y="4"/>
                      </a:lnTo>
                      <a:lnTo>
                        <a:pt x="848" y="4"/>
                      </a:lnTo>
                      <a:lnTo>
                        <a:pt x="844" y="0"/>
                      </a:lnTo>
                      <a:lnTo>
                        <a:pt x="836" y="0"/>
                      </a:lnTo>
                      <a:lnTo>
                        <a:pt x="136" y="0"/>
                      </a:lnTo>
                      <a:lnTo>
                        <a:pt x="136" y="0"/>
                      </a:lnTo>
                      <a:lnTo>
                        <a:pt x="130" y="0"/>
                      </a:lnTo>
                      <a:lnTo>
                        <a:pt x="124" y="4"/>
                      </a:lnTo>
                      <a:lnTo>
                        <a:pt x="124" y="4"/>
                      </a:lnTo>
                      <a:lnTo>
                        <a:pt x="120" y="10"/>
                      </a:lnTo>
                      <a:lnTo>
                        <a:pt x="118" y="18"/>
                      </a:lnTo>
                      <a:lnTo>
                        <a:pt x="118" y="550"/>
                      </a:lnTo>
                      <a:lnTo>
                        <a:pt x="118" y="550"/>
                      </a:lnTo>
                      <a:lnTo>
                        <a:pt x="114" y="554"/>
                      </a:lnTo>
                      <a:lnTo>
                        <a:pt x="114" y="554"/>
                      </a:lnTo>
                      <a:lnTo>
                        <a:pt x="110" y="560"/>
                      </a:lnTo>
                      <a:lnTo>
                        <a:pt x="110" y="560"/>
                      </a:lnTo>
                      <a:lnTo>
                        <a:pt x="8" y="704"/>
                      </a:lnTo>
                      <a:lnTo>
                        <a:pt x="8" y="704"/>
                      </a:lnTo>
                      <a:lnTo>
                        <a:pt x="6" y="708"/>
                      </a:lnTo>
                      <a:lnTo>
                        <a:pt x="6" y="708"/>
                      </a:lnTo>
                      <a:lnTo>
                        <a:pt x="2" y="714"/>
                      </a:lnTo>
                      <a:lnTo>
                        <a:pt x="0" y="720"/>
                      </a:lnTo>
                      <a:lnTo>
                        <a:pt x="4" y="774"/>
                      </a:lnTo>
                      <a:lnTo>
                        <a:pt x="4" y="774"/>
                      </a:lnTo>
                      <a:lnTo>
                        <a:pt x="6" y="780"/>
                      </a:lnTo>
                      <a:lnTo>
                        <a:pt x="8" y="784"/>
                      </a:lnTo>
                      <a:lnTo>
                        <a:pt x="14" y="788"/>
                      </a:lnTo>
                      <a:lnTo>
                        <a:pt x="20" y="790"/>
                      </a:lnTo>
                      <a:lnTo>
                        <a:pt x="954" y="790"/>
                      </a:lnTo>
                      <a:lnTo>
                        <a:pt x="954" y="790"/>
                      </a:lnTo>
                      <a:lnTo>
                        <a:pt x="960" y="788"/>
                      </a:lnTo>
                      <a:lnTo>
                        <a:pt x="966" y="784"/>
                      </a:lnTo>
                      <a:lnTo>
                        <a:pt x="970" y="780"/>
                      </a:lnTo>
                      <a:lnTo>
                        <a:pt x="970" y="772"/>
                      </a:lnTo>
                      <a:lnTo>
                        <a:pt x="972" y="718"/>
                      </a:lnTo>
                      <a:lnTo>
                        <a:pt x="972" y="718"/>
                      </a:lnTo>
                      <a:lnTo>
                        <a:pt x="970" y="712"/>
                      </a:lnTo>
                      <a:lnTo>
                        <a:pt x="968" y="706"/>
                      </a:lnTo>
                      <a:lnTo>
                        <a:pt x="968" y="706"/>
                      </a:lnTo>
                      <a:close/>
                      <a:moveTo>
                        <a:pt x="152" y="36"/>
                      </a:moveTo>
                      <a:lnTo>
                        <a:pt x="820" y="36"/>
                      </a:lnTo>
                      <a:lnTo>
                        <a:pt x="820" y="538"/>
                      </a:lnTo>
                      <a:lnTo>
                        <a:pt x="152" y="538"/>
                      </a:lnTo>
                      <a:lnTo>
                        <a:pt x="152" y="36"/>
                      </a:lnTo>
                      <a:close/>
                      <a:moveTo>
                        <a:pt x="142" y="574"/>
                      </a:moveTo>
                      <a:lnTo>
                        <a:pt x="142" y="574"/>
                      </a:lnTo>
                      <a:lnTo>
                        <a:pt x="142" y="572"/>
                      </a:lnTo>
                      <a:lnTo>
                        <a:pt x="830" y="572"/>
                      </a:lnTo>
                      <a:lnTo>
                        <a:pt x="830" y="572"/>
                      </a:lnTo>
                      <a:lnTo>
                        <a:pt x="830" y="574"/>
                      </a:lnTo>
                      <a:lnTo>
                        <a:pt x="830" y="574"/>
                      </a:lnTo>
                      <a:lnTo>
                        <a:pt x="924" y="706"/>
                      </a:lnTo>
                      <a:lnTo>
                        <a:pt x="48" y="706"/>
                      </a:lnTo>
                      <a:lnTo>
                        <a:pt x="48" y="706"/>
                      </a:lnTo>
                      <a:lnTo>
                        <a:pt x="142" y="574"/>
                      </a:lnTo>
                      <a:lnTo>
                        <a:pt x="142" y="574"/>
                      </a:lnTo>
                      <a:close/>
                      <a:moveTo>
                        <a:pt x="938" y="756"/>
                      </a:moveTo>
                      <a:lnTo>
                        <a:pt x="36" y="756"/>
                      </a:lnTo>
                      <a:lnTo>
                        <a:pt x="36" y="728"/>
                      </a:lnTo>
                      <a:lnTo>
                        <a:pt x="938" y="728"/>
                      </a:lnTo>
                      <a:lnTo>
                        <a:pt x="938" y="7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11"/>
                <p:cNvSpPr>
                  <a:spLocks noEditPoints="1"/>
                </p:cNvSpPr>
                <p:nvPr/>
              </p:nvSpPr>
              <p:spPr bwMode="auto">
                <a:xfrm>
                  <a:off x="1511300" y="7214567"/>
                  <a:ext cx="996950" cy="685800"/>
                </a:xfrm>
                <a:custGeom>
                  <a:avLst/>
                  <a:gdLst>
                    <a:gd name="T0" fmla="*/ 618 w 628"/>
                    <a:gd name="T1" fmla="*/ 0 h 432"/>
                    <a:gd name="T2" fmla="*/ 12 w 628"/>
                    <a:gd name="T3" fmla="*/ 0 h 432"/>
                    <a:gd name="T4" fmla="*/ 12 w 628"/>
                    <a:gd name="T5" fmla="*/ 0 h 432"/>
                    <a:gd name="T6" fmla="*/ 6 w 628"/>
                    <a:gd name="T7" fmla="*/ 0 h 432"/>
                    <a:gd name="T8" fmla="*/ 4 w 628"/>
                    <a:gd name="T9" fmla="*/ 2 h 432"/>
                    <a:gd name="T10" fmla="*/ 4 w 628"/>
                    <a:gd name="T11" fmla="*/ 2 h 432"/>
                    <a:gd name="T12" fmla="*/ 0 w 628"/>
                    <a:gd name="T13" fmla="*/ 6 h 432"/>
                    <a:gd name="T14" fmla="*/ 0 w 628"/>
                    <a:gd name="T15" fmla="*/ 12 h 432"/>
                    <a:gd name="T16" fmla="*/ 0 w 628"/>
                    <a:gd name="T17" fmla="*/ 422 h 432"/>
                    <a:gd name="T18" fmla="*/ 0 w 628"/>
                    <a:gd name="T19" fmla="*/ 422 h 432"/>
                    <a:gd name="T20" fmla="*/ 0 w 628"/>
                    <a:gd name="T21" fmla="*/ 426 h 432"/>
                    <a:gd name="T22" fmla="*/ 4 w 628"/>
                    <a:gd name="T23" fmla="*/ 430 h 432"/>
                    <a:gd name="T24" fmla="*/ 4 w 628"/>
                    <a:gd name="T25" fmla="*/ 430 h 432"/>
                    <a:gd name="T26" fmla="*/ 6 w 628"/>
                    <a:gd name="T27" fmla="*/ 432 h 432"/>
                    <a:gd name="T28" fmla="*/ 12 w 628"/>
                    <a:gd name="T29" fmla="*/ 432 h 432"/>
                    <a:gd name="T30" fmla="*/ 618 w 628"/>
                    <a:gd name="T31" fmla="*/ 432 h 432"/>
                    <a:gd name="T32" fmla="*/ 618 w 628"/>
                    <a:gd name="T33" fmla="*/ 432 h 432"/>
                    <a:gd name="T34" fmla="*/ 622 w 628"/>
                    <a:gd name="T35" fmla="*/ 432 h 432"/>
                    <a:gd name="T36" fmla="*/ 626 w 628"/>
                    <a:gd name="T37" fmla="*/ 430 h 432"/>
                    <a:gd name="T38" fmla="*/ 626 w 628"/>
                    <a:gd name="T39" fmla="*/ 430 h 432"/>
                    <a:gd name="T40" fmla="*/ 628 w 628"/>
                    <a:gd name="T41" fmla="*/ 426 h 432"/>
                    <a:gd name="T42" fmla="*/ 628 w 628"/>
                    <a:gd name="T43" fmla="*/ 422 h 432"/>
                    <a:gd name="T44" fmla="*/ 628 w 628"/>
                    <a:gd name="T45" fmla="*/ 12 h 432"/>
                    <a:gd name="T46" fmla="*/ 628 w 628"/>
                    <a:gd name="T47" fmla="*/ 12 h 432"/>
                    <a:gd name="T48" fmla="*/ 628 w 628"/>
                    <a:gd name="T49" fmla="*/ 6 h 432"/>
                    <a:gd name="T50" fmla="*/ 626 w 628"/>
                    <a:gd name="T51" fmla="*/ 2 h 432"/>
                    <a:gd name="T52" fmla="*/ 626 w 628"/>
                    <a:gd name="T53" fmla="*/ 2 h 432"/>
                    <a:gd name="T54" fmla="*/ 622 w 628"/>
                    <a:gd name="T55" fmla="*/ 0 h 432"/>
                    <a:gd name="T56" fmla="*/ 618 w 628"/>
                    <a:gd name="T57" fmla="*/ 0 h 432"/>
                    <a:gd name="T58" fmla="*/ 618 w 628"/>
                    <a:gd name="T59" fmla="*/ 0 h 432"/>
                    <a:gd name="T60" fmla="*/ 606 w 628"/>
                    <a:gd name="T61" fmla="*/ 410 h 432"/>
                    <a:gd name="T62" fmla="*/ 22 w 628"/>
                    <a:gd name="T63" fmla="*/ 410 h 432"/>
                    <a:gd name="T64" fmla="*/ 22 w 628"/>
                    <a:gd name="T65" fmla="*/ 24 h 432"/>
                    <a:gd name="T66" fmla="*/ 606 w 628"/>
                    <a:gd name="T67" fmla="*/ 24 h 432"/>
                    <a:gd name="T68" fmla="*/ 606 w 628"/>
                    <a:gd name="T69" fmla="*/ 41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8" h="432">
                      <a:moveTo>
                        <a:pt x="618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422"/>
                      </a:lnTo>
                      <a:lnTo>
                        <a:pt x="0" y="422"/>
                      </a:lnTo>
                      <a:lnTo>
                        <a:pt x="0" y="426"/>
                      </a:lnTo>
                      <a:lnTo>
                        <a:pt x="4" y="430"/>
                      </a:lnTo>
                      <a:lnTo>
                        <a:pt x="4" y="430"/>
                      </a:lnTo>
                      <a:lnTo>
                        <a:pt x="6" y="432"/>
                      </a:lnTo>
                      <a:lnTo>
                        <a:pt x="12" y="432"/>
                      </a:lnTo>
                      <a:lnTo>
                        <a:pt x="618" y="432"/>
                      </a:lnTo>
                      <a:lnTo>
                        <a:pt x="618" y="432"/>
                      </a:lnTo>
                      <a:lnTo>
                        <a:pt x="622" y="432"/>
                      </a:lnTo>
                      <a:lnTo>
                        <a:pt x="626" y="430"/>
                      </a:lnTo>
                      <a:lnTo>
                        <a:pt x="626" y="430"/>
                      </a:lnTo>
                      <a:lnTo>
                        <a:pt x="628" y="426"/>
                      </a:lnTo>
                      <a:lnTo>
                        <a:pt x="628" y="422"/>
                      </a:lnTo>
                      <a:lnTo>
                        <a:pt x="628" y="12"/>
                      </a:lnTo>
                      <a:lnTo>
                        <a:pt x="628" y="12"/>
                      </a:lnTo>
                      <a:lnTo>
                        <a:pt x="628" y="6"/>
                      </a:lnTo>
                      <a:lnTo>
                        <a:pt x="626" y="2"/>
                      </a:lnTo>
                      <a:lnTo>
                        <a:pt x="626" y="2"/>
                      </a:lnTo>
                      <a:lnTo>
                        <a:pt x="622" y="0"/>
                      </a:lnTo>
                      <a:lnTo>
                        <a:pt x="618" y="0"/>
                      </a:lnTo>
                      <a:lnTo>
                        <a:pt x="618" y="0"/>
                      </a:lnTo>
                      <a:close/>
                      <a:moveTo>
                        <a:pt x="606" y="410"/>
                      </a:moveTo>
                      <a:lnTo>
                        <a:pt x="22" y="410"/>
                      </a:lnTo>
                      <a:lnTo>
                        <a:pt x="22" y="24"/>
                      </a:lnTo>
                      <a:lnTo>
                        <a:pt x="606" y="24"/>
                      </a:lnTo>
                      <a:lnTo>
                        <a:pt x="606" y="4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12"/>
                <p:cNvSpPr>
                  <a:spLocks noEditPoints="1"/>
                </p:cNvSpPr>
                <p:nvPr/>
              </p:nvSpPr>
              <p:spPr bwMode="auto">
                <a:xfrm>
                  <a:off x="1822450" y="7392367"/>
                  <a:ext cx="374650" cy="327025"/>
                </a:xfrm>
                <a:custGeom>
                  <a:avLst/>
                  <a:gdLst>
                    <a:gd name="T0" fmla="*/ 56 w 236"/>
                    <a:gd name="T1" fmla="*/ 190 h 206"/>
                    <a:gd name="T2" fmla="*/ 124 w 236"/>
                    <a:gd name="T3" fmla="*/ 206 h 206"/>
                    <a:gd name="T4" fmla="*/ 156 w 236"/>
                    <a:gd name="T5" fmla="*/ 202 h 206"/>
                    <a:gd name="T6" fmla="*/ 186 w 236"/>
                    <a:gd name="T7" fmla="*/ 196 h 206"/>
                    <a:gd name="T8" fmla="*/ 224 w 236"/>
                    <a:gd name="T9" fmla="*/ 174 h 206"/>
                    <a:gd name="T10" fmla="*/ 202 w 236"/>
                    <a:gd name="T11" fmla="*/ 166 h 206"/>
                    <a:gd name="T12" fmla="*/ 166 w 236"/>
                    <a:gd name="T13" fmla="*/ 182 h 206"/>
                    <a:gd name="T14" fmla="*/ 124 w 236"/>
                    <a:gd name="T15" fmla="*/ 188 h 206"/>
                    <a:gd name="T16" fmla="*/ 68 w 236"/>
                    <a:gd name="T17" fmla="*/ 174 h 206"/>
                    <a:gd name="T18" fmla="*/ 40 w 236"/>
                    <a:gd name="T19" fmla="*/ 152 h 206"/>
                    <a:gd name="T20" fmla="*/ 24 w 236"/>
                    <a:gd name="T21" fmla="*/ 104 h 206"/>
                    <a:gd name="T22" fmla="*/ 30 w 236"/>
                    <a:gd name="T23" fmla="*/ 68 h 206"/>
                    <a:gd name="T24" fmla="*/ 52 w 236"/>
                    <a:gd name="T25" fmla="*/ 40 h 206"/>
                    <a:gd name="T26" fmla="*/ 106 w 236"/>
                    <a:gd name="T27" fmla="*/ 18 h 206"/>
                    <a:gd name="T28" fmla="*/ 146 w 236"/>
                    <a:gd name="T29" fmla="*/ 18 h 206"/>
                    <a:gd name="T30" fmla="*/ 190 w 236"/>
                    <a:gd name="T31" fmla="*/ 36 h 206"/>
                    <a:gd name="T32" fmla="*/ 208 w 236"/>
                    <a:gd name="T33" fmla="*/ 58 h 206"/>
                    <a:gd name="T34" fmla="*/ 212 w 236"/>
                    <a:gd name="T35" fmla="*/ 84 h 206"/>
                    <a:gd name="T36" fmla="*/ 204 w 236"/>
                    <a:gd name="T37" fmla="*/ 116 h 206"/>
                    <a:gd name="T38" fmla="*/ 186 w 236"/>
                    <a:gd name="T39" fmla="*/ 136 h 206"/>
                    <a:gd name="T40" fmla="*/ 166 w 236"/>
                    <a:gd name="T41" fmla="*/ 144 h 206"/>
                    <a:gd name="T42" fmla="*/ 160 w 236"/>
                    <a:gd name="T43" fmla="*/ 138 h 206"/>
                    <a:gd name="T44" fmla="*/ 150 w 236"/>
                    <a:gd name="T45" fmla="*/ 40 h 206"/>
                    <a:gd name="T46" fmla="*/ 140 w 236"/>
                    <a:gd name="T47" fmla="*/ 46 h 206"/>
                    <a:gd name="T48" fmla="*/ 122 w 236"/>
                    <a:gd name="T49" fmla="*/ 38 h 206"/>
                    <a:gd name="T50" fmla="*/ 98 w 236"/>
                    <a:gd name="T51" fmla="*/ 38 h 206"/>
                    <a:gd name="T52" fmla="*/ 64 w 236"/>
                    <a:gd name="T53" fmla="*/ 60 h 206"/>
                    <a:gd name="T54" fmla="*/ 50 w 236"/>
                    <a:gd name="T55" fmla="*/ 84 h 206"/>
                    <a:gd name="T56" fmla="*/ 44 w 236"/>
                    <a:gd name="T57" fmla="*/ 112 h 206"/>
                    <a:gd name="T58" fmla="*/ 52 w 236"/>
                    <a:gd name="T59" fmla="*/ 142 h 206"/>
                    <a:gd name="T60" fmla="*/ 66 w 236"/>
                    <a:gd name="T61" fmla="*/ 156 h 206"/>
                    <a:gd name="T62" fmla="*/ 96 w 236"/>
                    <a:gd name="T63" fmla="*/ 164 h 206"/>
                    <a:gd name="T64" fmla="*/ 114 w 236"/>
                    <a:gd name="T65" fmla="*/ 160 h 206"/>
                    <a:gd name="T66" fmla="*/ 132 w 236"/>
                    <a:gd name="T67" fmla="*/ 150 h 206"/>
                    <a:gd name="T68" fmla="*/ 140 w 236"/>
                    <a:gd name="T69" fmla="*/ 160 h 206"/>
                    <a:gd name="T70" fmla="*/ 156 w 236"/>
                    <a:gd name="T71" fmla="*/ 164 h 206"/>
                    <a:gd name="T72" fmla="*/ 196 w 236"/>
                    <a:gd name="T73" fmla="*/ 152 h 206"/>
                    <a:gd name="T74" fmla="*/ 222 w 236"/>
                    <a:gd name="T75" fmla="*/ 132 h 206"/>
                    <a:gd name="T76" fmla="*/ 236 w 236"/>
                    <a:gd name="T77" fmla="*/ 84 h 206"/>
                    <a:gd name="T78" fmla="*/ 232 w 236"/>
                    <a:gd name="T79" fmla="*/ 60 h 206"/>
                    <a:gd name="T80" fmla="*/ 220 w 236"/>
                    <a:gd name="T81" fmla="*/ 38 h 206"/>
                    <a:gd name="T82" fmla="*/ 194 w 236"/>
                    <a:gd name="T83" fmla="*/ 16 h 206"/>
                    <a:gd name="T84" fmla="*/ 172 w 236"/>
                    <a:gd name="T85" fmla="*/ 6 h 206"/>
                    <a:gd name="T86" fmla="*/ 126 w 236"/>
                    <a:gd name="T87" fmla="*/ 0 h 206"/>
                    <a:gd name="T88" fmla="*/ 74 w 236"/>
                    <a:gd name="T89" fmla="*/ 6 h 206"/>
                    <a:gd name="T90" fmla="*/ 42 w 236"/>
                    <a:gd name="T91" fmla="*/ 22 h 206"/>
                    <a:gd name="T92" fmla="*/ 20 w 236"/>
                    <a:gd name="T93" fmla="*/ 46 h 206"/>
                    <a:gd name="T94" fmla="*/ 0 w 236"/>
                    <a:gd name="T95" fmla="*/ 106 h 206"/>
                    <a:gd name="T96" fmla="*/ 6 w 236"/>
                    <a:gd name="T97" fmla="*/ 136 h 206"/>
                    <a:gd name="T98" fmla="*/ 20 w 236"/>
                    <a:gd name="T99" fmla="*/ 162 h 206"/>
                    <a:gd name="T100" fmla="*/ 132 w 236"/>
                    <a:gd name="T101" fmla="*/ 116 h 206"/>
                    <a:gd name="T102" fmla="*/ 118 w 236"/>
                    <a:gd name="T103" fmla="*/ 140 h 206"/>
                    <a:gd name="T104" fmla="*/ 100 w 236"/>
                    <a:gd name="T105" fmla="*/ 146 h 206"/>
                    <a:gd name="T106" fmla="*/ 82 w 236"/>
                    <a:gd name="T107" fmla="*/ 138 h 206"/>
                    <a:gd name="T108" fmla="*/ 76 w 236"/>
                    <a:gd name="T109" fmla="*/ 120 h 206"/>
                    <a:gd name="T110" fmla="*/ 80 w 236"/>
                    <a:gd name="T111" fmla="*/ 98 h 206"/>
                    <a:gd name="T112" fmla="*/ 86 w 236"/>
                    <a:gd name="T113" fmla="*/ 76 h 206"/>
                    <a:gd name="T114" fmla="*/ 106 w 236"/>
                    <a:gd name="T115" fmla="*/ 56 h 206"/>
                    <a:gd name="T116" fmla="*/ 124 w 236"/>
                    <a:gd name="T117" fmla="*/ 58 h 206"/>
                    <a:gd name="T118" fmla="*/ 136 w 236"/>
                    <a:gd name="T119" fmla="*/ 70 h 206"/>
                    <a:gd name="T120" fmla="*/ 136 w 236"/>
                    <a:gd name="T121" fmla="*/ 9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36" h="206">
                      <a:moveTo>
                        <a:pt x="36" y="178"/>
                      </a:moveTo>
                      <a:lnTo>
                        <a:pt x="36" y="178"/>
                      </a:lnTo>
                      <a:lnTo>
                        <a:pt x="56" y="190"/>
                      </a:lnTo>
                      <a:lnTo>
                        <a:pt x="76" y="198"/>
                      </a:lnTo>
                      <a:lnTo>
                        <a:pt x="100" y="204"/>
                      </a:lnTo>
                      <a:lnTo>
                        <a:pt x="124" y="206"/>
                      </a:lnTo>
                      <a:lnTo>
                        <a:pt x="124" y="206"/>
                      </a:lnTo>
                      <a:lnTo>
                        <a:pt x="140" y="204"/>
                      </a:lnTo>
                      <a:lnTo>
                        <a:pt x="156" y="202"/>
                      </a:lnTo>
                      <a:lnTo>
                        <a:pt x="170" y="200"/>
                      </a:lnTo>
                      <a:lnTo>
                        <a:pt x="186" y="196"/>
                      </a:lnTo>
                      <a:lnTo>
                        <a:pt x="186" y="196"/>
                      </a:lnTo>
                      <a:lnTo>
                        <a:pt x="200" y="190"/>
                      </a:lnTo>
                      <a:lnTo>
                        <a:pt x="212" y="182"/>
                      </a:lnTo>
                      <a:lnTo>
                        <a:pt x="224" y="174"/>
                      </a:lnTo>
                      <a:lnTo>
                        <a:pt x="236" y="166"/>
                      </a:lnTo>
                      <a:lnTo>
                        <a:pt x="202" y="166"/>
                      </a:lnTo>
                      <a:lnTo>
                        <a:pt x="202" y="166"/>
                      </a:lnTo>
                      <a:lnTo>
                        <a:pt x="184" y="174"/>
                      </a:lnTo>
                      <a:lnTo>
                        <a:pt x="166" y="182"/>
                      </a:lnTo>
                      <a:lnTo>
                        <a:pt x="166" y="182"/>
                      </a:lnTo>
                      <a:lnTo>
                        <a:pt x="146" y="186"/>
                      </a:lnTo>
                      <a:lnTo>
                        <a:pt x="124" y="188"/>
                      </a:lnTo>
                      <a:lnTo>
                        <a:pt x="124" y="188"/>
                      </a:lnTo>
                      <a:lnTo>
                        <a:pt x="104" y="186"/>
                      </a:lnTo>
                      <a:lnTo>
                        <a:pt x="84" y="182"/>
                      </a:lnTo>
                      <a:lnTo>
                        <a:pt x="68" y="174"/>
                      </a:lnTo>
                      <a:lnTo>
                        <a:pt x="52" y="164"/>
                      </a:lnTo>
                      <a:lnTo>
                        <a:pt x="52" y="164"/>
                      </a:lnTo>
                      <a:lnTo>
                        <a:pt x="40" y="152"/>
                      </a:lnTo>
                      <a:lnTo>
                        <a:pt x="30" y="138"/>
                      </a:lnTo>
                      <a:lnTo>
                        <a:pt x="26" y="122"/>
                      </a:lnTo>
                      <a:lnTo>
                        <a:pt x="24" y="104"/>
                      </a:lnTo>
                      <a:lnTo>
                        <a:pt x="24" y="104"/>
                      </a:lnTo>
                      <a:lnTo>
                        <a:pt x="26" y="86"/>
                      </a:lnTo>
                      <a:lnTo>
                        <a:pt x="30" y="68"/>
                      </a:lnTo>
                      <a:lnTo>
                        <a:pt x="40" y="54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68" y="30"/>
                      </a:lnTo>
                      <a:lnTo>
                        <a:pt x="86" y="22"/>
                      </a:lnTo>
                      <a:lnTo>
                        <a:pt x="106" y="18"/>
                      </a:lnTo>
                      <a:lnTo>
                        <a:pt x="126" y="16"/>
                      </a:lnTo>
                      <a:lnTo>
                        <a:pt x="126" y="16"/>
                      </a:lnTo>
                      <a:lnTo>
                        <a:pt x="146" y="18"/>
                      </a:lnTo>
                      <a:lnTo>
                        <a:pt x="162" y="22"/>
                      </a:lnTo>
                      <a:lnTo>
                        <a:pt x="176" y="28"/>
                      </a:lnTo>
                      <a:lnTo>
                        <a:pt x="190" y="36"/>
                      </a:lnTo>
                      <a:lnTo>
                        <a:pt x="190" y="36"/>
                      </a:lnTo>
                      <a:lnTo>
                        <a:pt x="200" y="46"/>
                      </a:lnTo>
                      <a:lnTo>
                        <a:pt x="208" y="58"/>
                      </a:lnTo>
                      <a:lnTo>
                        <a:pt x="212" y="70"/>
                      </a:lnTo>
                      <a:lnTo>
                        <a:pt x="212" y="84"/>
                      </a:lnTo>
                      <a:lnTo>
                        <a:pt x="212" y="84"/>
                      </a:lnTo>
                      <a:lnTo>
                        <a:pt x="210" y="102"/>
                      </a:lnTo>
                      <a:lnTo>
                        <a:pt x="204" y="116"/>
                      </a:lnTo>
                      <a:lnTo>
                        <a:pt x="204" y="116"/>
                      </a:lnTo>
                      <a:lnTo>
                        <a:pt x="196" y="128"/>
                      </a:lnTo>
                      <a:lnTo>
                        <a:pt x="186" y="136"/>
                      </a:lnTo>
                      <a:lnTo>
                        <a:pt x="186" y="136"/>
                      </a:lnTo>
                      <a:lnTo>
                        <a:pt x="176" y="142"/>
                      </a:lnTo>
                      <a:lnTo>
                        <a:pt x="166" y="144"/>
                      </a:lnTo>
                      <a:lnTo>
                        <a:pt x="166" y="144"/>
                      </a:lnTo>
                      <a:lnTo>
                        <a:pt x="162" y="142"/>
                      </a:lnTo>
                      <a:lnTo>
                        <a:pt x="160" y="138"/>
                      </a:lnTo>
                      <a:lnTo>
                        <a:pt x="160" y="138"/>
                      </a:lnTo>
                      <a:lnTo>
                        <a:pt x="160" y="134"/>
                      </a:lnTo>
                      <a:lnTo>
                        <a:pt x="180" y="40"/>
                      </a:lnTo>
                      <a:lnTo>
                        <a:pt x="150" y="40"/>
                      </a:lnTo>
                      <a:lnTo>
                        <a:pt x="146" y="54"/>
                      </a:lnTo>
                      <a:lnTo>
                        <a:pt x="146" y="54"/>
                      </a:lnTo>
                      <a:lnTo>
                        <a:pt x="140" y="46"/>
                      </a:lnTo>
                      <a:lnTo>
                        <a:pt x="132" y="42"/>
                      </a:lnTo>
                      <a:lnTo>
                        <a:pt x="132" y="42"/>
                      </a:lnTo>
                      <a:lnTo>
                        <a:pt x="122" y="38"/>
                      </a:lnTo>
                      <a:lnTo>
                        <a:pt x="112" y="36"/>
                      </a:lnTo>
                      <a:lnTo>
                        <a:pt x="112" y="36"/>
                      </a:lnTo>
                      <a:lnTo>
                        <a:pt x="98" y="38"/>
                      </a:lnTo>
                      <a:lnTo>
                        <a:pt x="86" y="42"/>
                      </a:lnTo>
                      <a:lnTo>
                        <a:pt x="74" y="50"/>
                      </a:lnTo>
                      <a:lnTo>
                        <a:pt x="64" y="60"/>
                      </a:lnTo>
                      <a:lnTo>
                        <a:pt x="64" y="60"/>
                      </a:lnTo>
                      <a:lnTo>
                        <a:pt x="56" y="72"/>
                      </a:lnTo>
                      <a:lnTo>
                        <a:pt x="50" y="84"/>
                      </a:lnTo>
                      <a:lnTo>
                        <a:pt x="46" y="98"/>
                      </a:lnTo>
                      <a:lnTo>
                        <a:pt x="44" y="112"/>
                      </a:lnTo>
                      <a:lnTo>
                        <a:pt x="44" y="112"/>
                      </a:lnTo>
                      <a:lnTo>
                        <a:pt x="46" y="124"/>
                      </a:lnTo>
                      <a:lnTo>
                        <a:pt x="48" y="134"/>
                      </a:lnTo>
                      <a:lnTo>
                        <a:pt x="52" y="142"/>
                      </a:lnTo>
                      <a:lnTo>
                        <a:pt x="58" y="150"/>
                      </a:lnTo>
                      <a:lnTo>
                        <a:pt x="58" y="150"/>
                      </a:lnTo>
                      <a:lnTo>
                        <a:pt x="66" y="156"/>
                      </a:lnTo>
                      <a:lnTo>
                        <a:pt x="74" y="160"/>
                      </a:lnTo>
                      <a:lnTo>
                        <a:pt x="84" y="162"/>
                      </a:lnTo>
                      <a:lnTo>
                        <a:pt x="96" y="164"/>
                      </a:lnTo>
                      <a:lnTo>
                        <a:pt x="96" y="164"/>
                      </a:lnTo>
                      <a:lnTo>
                        <a:pt x="106" y="162"/>
                      </a:lnTo>
                      <a:lnTo>
                        <a:pt x="114" y="160"/>
                      </a:lnTo>
                      <a:lnTo>
                        <a:pt x="114" y="160"/>
                      </a:lnTo>
                      <a:lnTo>
                        <a:pt x="122" y="156"/>
                      </a:lnTo>
                      <a:lnTo>
                        <a:pt x="132" y="150"/>
                      </a:lnTo>
                      <a:lnTo>
                        <a:pt x="132" y="150"/>
                      </a:lnTo>
                      <a:lnTo>
                        <a:pt x="134" y="156"/>
                      </a:lnTo>
                      <a:lnTo>
                        <a:pt x="140" y="160"/>
                      </a:lnTo>
                      <a:lnTo>
                        <a:pt x="148" y="162"/>
                      </a:lnTo>
                      <a:lnTo>
                        <a:pt x="156" y="164"/>
                      </a:lnTo>
                      <a:lnTo>
                        <a:pt x="156" y="164"/>
                      </a:lnTo>
                      <a:lnTo>
                        <a:pt x="170" y="162"/>
                      </a:lnTo>
                      <a:lnTo>
                        <a:pt x="182" y="158"/>
                      </a:lnTo>
                      <a:lnTo>
                        <a:pt x="196" y="152"/>
                      </a:lnTo>
                      <a:lnTo>
                        <a:pt x="210" y="142"/>
                      </a:lnTo>
                      <a:lnTo>
                        <a:pt x="210" y="142"/>
                      </a:lnTo>
                      <a:lnTo>
                        <a:pt x="222" y="132"/>
                      </a:lnTo>
                      <a:lnTo>
                        <a:pt x="230" y="118"/>
                      </a:lnTo>
                      <a:lnTo>
                        <a:pt x="234" y="102"/>
                      </a:lnTo>
                      <a:lnTo>
                        <a:pt x="236" y="84"/>
                      </a:lnTo>
                      <a:lnTo>
                        <a:pt x="236" y="84"/>
                      </a:lnTo>
                      <a:lnTo>
                        <a:pt x="236" y="72"/>
                      </a:lnTo>
                      <a:lnTo>
                        <a:pt x="232" y="60"/>
                      </a:lnTo>
                      <a:lnTo>
                        <a:pt x="228" y="48"/>
                      </a:lnTo>
                      <a:lnTo>
                        <a:pt x="220" y="38"/>
                      </a:lnTo>
                      <a:lnTo>
                        <a:pt x="220" y="38"/>
                      </a:lnTo>
                      <a:lnTo>
                        <a:pt x="214" y="30"/>
                      </a:lnTo>
                      <a:lnTo>
                        <a:pt x="204" y="22"/>
                      </a:lnTo>
                      <a:lnTo>
                        <a:pt x="194" y="16"/>
                      </a:lnTo>
                      <a:lnTo>
                        <a:pt x="184" y="10"/>
                      </a:lnTo>
                      <a:lnTo>
                        <a:pt x="184" y="10"/>
                      </a:lnTo>
                      <a:lnTo>
                        <a:pt x="172" y="6"/>
                      </a:lnTo>
                      <a:lnTo>
                        <a:pt x="158" y="2"/>
                      </a:lnTo>
                      <a:lnTo>
                        <a:pt x="142" y="0"/>
                      </a:lnTo>
                      <a:lnTo>
                        <a:pt x="126" y="0"/>
                      </a:lnTo>
                      <a:lnTo>
                        <a:pt x="126" y="0"/>
                      </a:lnTo>
                      <a:lnTo>
                        <a:pt x="98" y="2"/>
                      </a:lnTo>
                      <a:lnTo>
                        <a:pt x="74" y="6"/>
                      </a:lnTo>
                      <a:lnTo>
                        <a:pt x="62" y="12"/>
                      </a:lnTo>
                      <a:lnTo>
                        <a:pt x="52" y="16"/>
                      </a:lnTo>
                      <a:lnTo>
                        <a:pt x="42" y="22"/>
                      </a:lnTo>
                      <a:lnTo>
                        <a:pt x="34" y="30"/>
                      </a:lnTo>
                      <a:lnTo>
                        <a:pt x="34" y="30"/>
                      </a:lnTo>
                      <a:lnTo>
                        <a:pt x="20" y="46"/>
                      </a:lnTo>
                      <a:lnTo>
                        <a:pt x="8" y="64"/>
                      </a:lnTo>
                      <a:lnTo>
                        <a:pt x="2" y="84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2" y="126"/>
                      </a:lnTo>
                      <a:lnTo>
                        <a:pt x="6" y="136"/>
                      </a:lnTo>
                      <a:lnTo>
                        <a:pt x="10" y="146"/>
                      </a:lnTo>
                      <a:lnTo>
                        <a:pt x="14" y="154"/>
                      </a:lnTo>
                      <a:lnTo>
                        <a:pt x="20" y="162"/>
                      </a:lnTo>
                      <a:lnTo>
                        <a:pt x="36" y="178"/>
                      </a:lnTo>
                      <a:lnTo>
                        <a:pt x="36" y="178"/>
                      </a:lnTo>
                      <a:close/>
                      <a:moveTo>
                        <a:pt x="132" y="116"/>
                      </a:moveTo>
                      <a:lnTo>
                        <a:pt x="132" y="116"/>
                      </a:lnTo>
                      <a:lnTo>
                        <a:pt x="124" y="132"/>
                      </a:lnTo>
                      <a:lnTo>
                        <a:pt x="118" y="140"/>
                      </a:lnTo>
                      <a:lnTo>
                        <a:pt x="118" y="140"/>
                      </a:lnTo>
                      <a:lnTo>
                        <a:pt x="108" y="144"/>
                      </a:lnTo>
                      <a:lnTo>
                        <a:pt x="100" y="146"/>
                      </a:lnTo>
                      <a:lnTo>
                        <a:pt x="100" y="146"/>
                      </a:lnTo>
                      <a:lnTo>
                        <a:pt x="90" y="144"/>
                      </a:lnTo>
                      <a:lnTo>
                        <a:pt x="82" y="138"/>
                      </a:lnTo>
                      <a:lnTo>
                        <a:pt x="82" y="138"/>
                      </a:lnTo>
                      <a:lnTo>
                        <a:pt x="78" y="130"/>
                      </a:lnTo>
                      <a:lnTo>
                        <a:pt x="76" y="120"/>
                      </a:lnTo>
                      <a:lnTo>
                        <a:pt x="76" y="120"/>
                      </a:lnTo>
                      <a:lnTo>
                        <a:pt x="78" y="108"/>
                      </a:lnTo>
                      <a:lnTo>
                        <a:pt x="80" y="98"/>
                      </a:lnTo>
                      <a:lnTo>
                        <a:pt x="82" y="86"/>
                      </a:lnTo>
                      <a:lnTo>
                        <a:pt x="86" y="76"/>
                      </a:lnTo>
                      <a:lnTo>
                        <a:pt x="86" y="76"/>
                      </a:lnTo>
                      <a:lnTo>
                        <a:pt x="92" y="66"/>
                      </a:lnTo>
                      <a:lnTo>
                        <a:pt x="100" y="60"/>
                      </a:lnTo>
                      <a:lnTo>
                        <a:pt x="106" y="56"/>
                      </a:lnTo>
                      <a:lnTo>
                        <a:pt x="116" y="56"/>
                      </a:lnTo>
                      <a:lnTo>
                        <a:pt x="116" y="56"/>
                      </a:lnTo>
                      <a:lnTo>
                        <a:pt x="124" y="58"/>
                      </a:lnTo>
                      <a:lnTo>
                        <a:pt x="132" y="62"/>
                      </a:lnTo>
                      <a:lnTo>
                        <a:pt x="132" y="62"/>
                      </a:lnTo>
                      <a:lnTo>
                        <a:pt x="136" y="70"/>
                      </a:lnTo>
                      <a:lnTo>
                        <a:pt x="138" y="80"/>
                      </a:lnTo>
                      <a:lnTo>
                        <a:pt x="138" y="80"/>
                      </a:lnTo>
                      <a:lnTo>
                        <a:pt x="136" y="96"/>
                      </a:lnTo>
                      <a:lnTo>
                        <a:pt x="132" y="116"/>
                      </a:lnTo>
                      <a:lnTo>
                        <a:pt x="132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13"/>
                <p:cNvSpPr>
                  <a:spLocks/>
                </p:cNvSpPr>
                <p:nvPr/>
              </p:nvSpPr>
              <p:spPr bwMode="auto">
                <a:xfrm>
                  <a:off x="1457325" y="8097217"/>
                  <a:ext cx="104775" cy="41275"/>
                </a:xfrm>
                <a:custGeom>
                  <a:avLst/>
                  <a:gdLst>
                    <a:gd name="T0" fmla="*/ 6 w 66"/>
                    <a:gd name="T1" fmla="*/ 26 h 26"/>
                    <a:gd name="T2" fmla="*/ 48 w 66"/>
                    <a:gd name="T3" fmla="*/ 26 h 26"/>
                    <a:gd name="T4" fmla="*/ 48 w 66"/>
                    <a:gd name="T5" fmla="*/ 26 h 26"/>
                    <a:gd name="T6" fmla="*/ 52 w 66"/>
                    <a:gd name="T7" fmla="*/ 24 h 26"/>
                    <a:gd name="T8" fmla="*/ 58 w 66"/>
                    <a:gd name="T9" fmla="*/ 22 h 26"/>
                    <a:gd name="T10" fmla="*/ 62 w 66"/>
                    <a:gd name="T11" fmla="*/ 18 h 26"/>
                    <a:gd name="T12" fmla="*/ 64 w 66"/>
                    <a:gd name="T13" fmla="*/ 12 h 26"/>
                    <a:gd name="T14" fmla="*/ 64 w 66"/>
                    <a:gd name="T15" fmla="*/ 12 h 26"/>
                    <a:gd name="T16" fmla="*/ 66 w 66"/>
                    <a:gd name="T17" fmla="*/ 8 h 26"/>
                    <a:gd name="T18" fmla="*/ 64 w 66"/>
                    <a:gd name="T19" fmla="*/ 4 h 26"/>
                    <a:gd name="T20" fmla="*/ 62 w 66"/>
                    <a:gd name="T21" fmla="*/ 0 h 26"/>
                    <a:gd name="T22" fmla="*/ 58 w 66"/>
                    <a:gd name="T23" fmla="*/ 0 h 26"/>
                    <a:gd name="T24" fmla="*/ 18 w 66"/>
                    <a:gd name="T25" fmla="*/ 0 h 26"/>
                    <a:gd name="T26" fmla="*/ 18 w 66"/>
                    <a:gd name="T27" fmla="*/ 0 h 26"/>
                    <a:gd name="T28" fmla="*/ 14 w 66"/>
                    <a:gd name="T29" fmla="*/ 0 h 26"/>
                    <a:gd name="T30" fmla="*/ 8 w 66"/>
                    <a:gd name="T31" fmla="*/ 4 h 26"/>
                    <a:gd name="T32" fmla="*/ 4 w 66"/>
                    <a:gd name="T33" fmla="*/ 8 h 26"/>
                    <a:gd name="T34" fmla="*/ 2 w 66"/>
                    <a:gd name="T35" fmla="*/ 12 h 26"/>
                    <a:gd name="T36" fmla="*/ 2 w 66"/>
                    <a:gd name="T37" fmla="*/ 12 h 26"/>
                    <a:gd name="T38" fmla="*/ 0 w 66"/>
                    <a:gd name="T39" fmla="*/ 18 h 26"/>
                    <a:gd name="T40" fmla="*/ 0 w 66"/>
                    <a:gd name="T41" fmla="*/ 22 h 26"/>
                    <a:gd name="T42" fmla="*/ 2 w 66"/>
                    <a:gd name="T43" fmla="*/ 24 h 26"/>
                    <a:gd name="T44" fmla="*/ 6 w 66"/>
                    <a:gd name="T45" fmla="*/ 26 h 26"/>
                    <a:gd name="T46" fmla="*/ 6 w 66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6" y="8"/>
                      </a:lnTo>
                      <a:lnTo>
                        <a:pt x="64" y="4"/>
                      </a:lnTo>
                      <a:lnTo>
                        <a:pt x="62" y="0"/>
                      </a:lnTo>
                      <a:lnTo>
                        <a:pt x="58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14"/>
                <p:cNvSpPr>
                  <a:spLocks/>
                </p:cNvSpPr>
                <p:nvPr/>
              </p:nvSpPr>
              <p:spPr bwMode="auto">
                <a:xfrm>
                  <a:off x="1584325" y="8097217"/>
                  <a:ext cx="101600" cy="41275"/>
                </a:xfrm>
                <a:custGeom>
                  <a:avLst/>
                  <a:gdLst>
                    <a:gd name="T0" fmla="*/ 6 w 64"/>
                    <a:gd name="T1" fmla="*/ 26 h 26"/>
                    <a:gd name="T2" fmla="*/ 48 w 64"/>
                    <a:gd name="T3" fmla="*/ 26 h 26"/>
                    <a:gd name="T4" fmla="*/ 48 w 64"/>
                    <a:gd name="T5" fmla="*/ 26 h 26"/>
                    <a:gd name="T6" fmla="*/ 52 w 64"/>
                    <a:gd name="T7" fmla="*/ 24 h 26"/>
                    <a:gd name="T8" fmla="*/ 56 w 64"/>
                    <a:gd name="T9" fmla="*/ 22 h 26"/>
                    <a:gd name="T10" fmla="*/ 60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0 w 64"/>
                    <a:gd name="T41" fmla="*/ 22 h 26"/>
                    <a:gd name="T42" fmla="*/ 2 w 64"/>
                    <a:gd name="T43" fmla="*/ 24 h 26"/>
                    <a:gd name="T44" fmla="*/ 6 w 64"/>
                    <a:gd name="T45" fmla="*/ 26 h 26"/>
                    <a:gd name="T46" fmla="*/ 6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6" y="22"/>
                      </a:lnTo>
                      <a:lnTo>
                        <a:pt x="60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15"/>
                <p:cNvSpPr>
                  <a:spLocks/>
                </p:cNvSpPr>
                <p:nvPr/>
              </p:nvSpPr>
              <p:spPr bwMode="auto">
                <a:xfrm>
                  <a:off x="1708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2 w 64"/>
                    <a:gd name="T35" fmla="*/ 12 h 26"/>
                    <a:gd name="T36" fmla="*/ 2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16"/>
                <p:cNvSpPr>
                  <a:spLocks/>
                </p:cNvSpPr>
                <p:nvPr/>
              </p:nvSpPr>
              <p:spPr bwMode="auto">
                <a:xfrm>
                  <a:off x="1835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2 w 64"/>
                    <a:gd name="T17" fmla="*/ 8 h 26"/>
                    <a:gd name="T18" fmla="*/ 60 w 64"/>
                    <a:gd name="T19" fmla="*/ 4 h 26"/>
                    <a:gd name="T20" fmla="*/ 58 w 64"/>
                    <a:gd name="T21" fmla="*/ 0 h 26"/>
                    <a:gd name="T22" fmla="*/ 54 w 64"/>
                    <a:gd name="T23" fmla="*/ 0 h 26"/>
                    <a:gd name="T24" fmla="*/ 14 w 64"/>
                    <a:gd name="T25" fmla="*/ 0 h 26"/>
                    <a:gd name="T26" fmla="*/ 14 w 64"/>
                    <a:gd name="T27" fmla="*/ 0 h 26"/>
                    <a:gd name="T28" fmla="*/ 8 w 64"/>
                    <a:gd name="T29" fmla="*/ 0 h 26"/>
                    <a:gd name="T30" fmla="*/ 6 w 64"/>
                    <a:gd name="T31" fmla="*/ 4 h 26"/>
                    <a:gd name="T32" fmla="*/ 2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6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17"/>
                <p:cNvSpPr>
                  <a:spLocks/>
                </p:cNvSpPr>
                <p:nvPr/>
              </p:nvSpPr>
              <p:spPr bwMode="auto">
                <a:xfrm>
                  <a:off x="1962150" y="8097217"/>
                  <a:ext cx="98425" cy="41275"/>
                </a:xfrm>
                <a:custGeom>
                  <a:avLst/>
                  <a:gdLst>
                    <a:gd name="T0" fmla="*/ 8 w 62"/>
                    <a:gd name="T1" fmla="*/ 26 h 26"/>
                    <a:gd name="T2" fmla="*/ 50 w 62"/>
                    <a:gd name="T3" fmla="*/ 26 h 26"/>
                    <a:gd name="T4" fmla="*/ 50 w 62"/>
                    <a:gd name="T5" fmla="*/ 26 h 26"/>
                    <a:gd name="T6" fmla="*/ 56 w 62"/>
                    <a:gd name="T7" fmla="*/ 24 h 26"/>
                    <a:gd name="T8" fmla="*/ 58 w 62"/>
                    <a:gd name="T9" fmla="*/ 22 h 26"/>
                    <a:gd name="T10" fmla="*/ 62 w 62"/>
                    <a:gd name="T11" fmla="*/ 18 h 26"/>
                    <a:gd name="T12" fmla="*/ 62 w 62"/>
                    <a:gd name="T13" fmla="*/ 12 h 26"/>
                    <a:gd name="T14" fmla="*/ 62 w 62"/>
                    <a:gd name="T15" fmla="*/ 12 h 26"/>
                    <a:gd name="T16" fmla="*/ 62 w 62"/>
                    <a:gd name="T17" fmla="*/ 8 h 26"/>
                    <a:gd name="T18" fmla="*/ 60 w 62"/>
                    <a:gd name="T19" fmla="*/ 4 h 26"/>
                    <a:gd name="T20" fmla="*/ 56 w 62"/>
                    <a:gd name="T21" fmla="*/ 0 h 26"/>
                    <a:gd name="T22" fmla="*/ 52 w 62"/>
                    <a:gd name="T23" fmla="*/ 0 h 26"/>
                    <a:gd name="T24" fmla="*/ 12 w 62"/>
                    <a:gd name="T25" fmla="*/ 0 h 26"/>
                    <a:gd name="T26" fmla="*/ 12 w 62"/>
                    <a:gd name="T27" fmla="*/ 0 h 26"/>
                    <a:gd name="T28" fmla="*/ 6 w 62"/>
                    <a:gd name="T29" fmla="*/ 0 h 26"/>
                    <a:gd name="T30" fmla="*/ 4 w 62"/>
                    <a:gd name="T31" fmla="*/ 4 h 26"/>
                    <a:gd name="T32" fmla="*/ 0 w 62"/>
                    <a:gd name="T33" fmla="*/ 8 h 26"/>
                    <a:gd name="T34" fmla="*/ 0 w 62"/>
                    <a:gd name="T35" fmla="*/ 12 h 26"/>
                    <a:gd name="T36" fmla="*/ 0 w 62"/>
                    <a:gd name="T37" fmla="*/ 12 h 26"/>
                    <a:gd name="T38" fmla="*/ 0 w 62"/>
                    <a:gd name="T39" fmla="*/ 18 h 26"/>
                    <a:gd name="T40" fmla="*/ 2 w 62"/>
                    <a:gd name="T41" fmla="*/ 22 h 26"/>
                    <a:gd name="T42" fmla="*/ 4 w 62"/>
                    <a:gd name="T43" fmla="*/ 24 h 26"/>
                    <a:gd name="T44" fmla="*/ 8 w 62"/>
                    <a:gd name="T45" fmla="*/ 26 h 26"/>
                    <a:gd name="T46" fmla="*/ 8 w 62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6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18"/>
                <p:cNvSpPr>
                  <a:spLocks/>
                </p:cNvSpPr>
                <p:nvPr/>
              </p:nvSpPr>
              <p:spPr bwMode="auto">
                <a:xfrm>
                  <a:off x="2085975" y="8097217"/>
                  <a:ext cx="98425" cy="41275"/>
                </a:xfrm>
                <a:custGeom>
                  <a:avLst/>
                  <a:gdLst>
                    <a:gd name="T0" fmla="*/ 10 w 62"/>
                    <a:gd name="T1" fmla="*/ 0 h 26"/>
                    <a:gd name="T2" fmla="*/ 10 w 62"/>
                    <a:gd name="T3" fmla="*/ 0 h 26"/>
                    <a:gd name="T4" fmla="*/ 6 w 62"/>
                    <a:gd name="T5" fmla="*/ 0 h 26"/>
                    <a:gd name="T6" fmla="*/ 4 w 62"/>
                    <a:gd name="T7" fmla="*/ 4 h 26"/>
                    <a:gd name="T8" fmla="*/ 2 w 62"/>
                    <a:gd name="T9" fmla="*/ 8 h 26"/>
                    <a:gd name="T10" fmla="*/ 0 w 62"/>
                    <a:gd name="T11" fmla="*/ 12 h 26"/>
                    <a:gd name="T12" fmla="*/ 0 w 62"/>
                    <a:gd name="T13" fmla="*/ 12 h 26"/>
                    <a:gd name="T14" fmla="*/ 2 w 62"/>
                    <a:gd name="T15" fmla="*/ 18 h 26"/>
                    <a:gd name="T16" fmla="*/ 4 w 62"/>
                    <a:gd name="T17" fmla="*/ 22 h 26"/>
                    <a:gd name="T18" fmla="*/ 6 w 62"/>
                    <a:gd name="T19" fmla="*/ 24 h 26"/>
                    <a:gd name="T20" fmla="*/ 12 w 62"/>
                    <a:gd name="T21" fmla="*/ 26 h 26"/>
                    <a:gd name="T22" fmla="*/ 54 w 62"/>
                    <a:gd name="T23" fmla="*/ 26 h 26"/>
                    <a:gd name="T24" fmla="*/ 54 w 62"/>
                    <a:gd name="T25" fmla="*/ 26 h 26"/>
                    <a:gd name="T26" fmla="*/ 58 w 62"/>
                    <a:gd name="T27" fmla="*/ 24 h 26"/>
                    <a:gd name="T28" fmla="*/ 60 w 62"/>
                    <a:gd name="T29" fmla="*/ 22 h 26"/>
                    <a:gd name="T30" fmla="*/ 62 w 62"/>
                    <a:gd name="T31" fmla="*/ 18 h 26"/>
                    <a:gd name="T32" fmla="*/ 62 w 62"/>
                    <a:gd name="T33" fmla="*/ 12 h 26"/>
                    <a:gd name="T34" fmla="*/ 62 w 62"/>
                    <a:gd name="T35" fmla="*/ 12 h 26"/>
                    <a:gd name="T36" fmla="*/ 62 w 62"/>
                    <a:gd name="T37" fmla="*/ 8 h 26"/>
                    <a:gd name="T38" fmla="*/ 60 w 62"/>
                    <a:gd name="T39" fmla="*/ 4 h 26"/>
                    <a:gd name="T40" fmla="*/ 56 w 62"/>
                    <a:gd name="T41" fmla="*/ 0 h 26"/>
                    <a:gd name="T42" fmla="*/ 52 w 62"/>
                    <a:gd name="T43" fmla="*/ 0 h 26"/>
                    <a:gd name="T44" fmla="*/ 10 w 62"/>
                    <a:gd name="T4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2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4" y="22"/>
                      </a:lnTo>
                      <a:lnTo>
                        <a:pt x="6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8" name="Freeform 19"/>
                <p:cNvSpPr>
                  <a:spLocks/>
                </p:cNvSpPr>
                <p:nvPr/>
              </p:nvSpPr>
              <p:spPr bwMode="auto">
                <a:xfrm>
                  <a:off x="2212975" y="8097217"/>
                  <a:ext cx="98425" cy="41275"/>
                </a:xfrm>
                <a:custGeom>
                  <a:avLst/>
                  <a:gdLst>
                    <a:gd name="T0" fmla="*/ 0 w 62"/>
                    <a:gd name="T1" fmla="*/ 12 h 26"/>
                    <a:gd name="T2" fmla="*/ 0 w 62"/>
                    <a:gd name="T3" fmla="*/ 12 h 26"/>
                    <a:gd name="T4" fmla="*/ 0 w 62"/>
                    <a:gd name="T5" fmla="*/ 18 h 26"/>
                    <a:gd name="T6" fmla="*/ 4 w 62"/>
                    <a:gd name="T7" fmla="*/ 22 h 26"/>
                    <a:gd name="T8" fmla="*/ 8 w 62"/>
                    <a:gd name="T9" fmla="*/ 24 h 26"/>
                    <a:gd name="T10" fmla="*/ 12 w 62"/>
                    <a:gd name="T11" fmla="*/ 26 h 26"/>
                    <a:gd name="T12" fmla="*/ 54 w 62"/>
                    <a:gd name="T13" fmla="*/ 26 h 26"/>
                    <a:gd name="T14" fmla="*/ 54 w 62"/>
                    <a:gd name="T15" fmla="*/ 26 h 26"/>
                    <a:gd name="T16" fmla="*/ 58 w 62"/>
                    <a:gd name="T17" fmla="*/ 24 h 26"/>
                    <a:gd name="T18" fmla="*/ 60 w 62"/>
                    <a:gd name="T19" fmla="*/ 22 h 26"/>
                    <a:gd name="T20" fmla="*/ 62 w 62"/>
                    <a:gd name="T21" fmla="*/ 18 h 26"/>
                    <a:gd name="T22" fmla="*/ 62 w 62"/>
                    <a:gd name="T23" fmla="*/ 12 h 26"/>
                    <a:gd name="T24" fmla="*/ 62 w 62"/>
                    <a:gd name="T25" fmla="*/ 12 h 26"/>
                    <a:gd name="T26" fmla="*/ 60 w 62"/>
                    <a:gd name="T27" fmla="*/ 8 h 26"/>
                    <a:gd name="T28" fmla="*/ 58 w 62"/>
                    <a:gd name="T29" fmla="*/ 4 h 26"/>
                    <a:gd name="T30" fmla="*/ 54 w 62"/>
                    <a:gd name="T31" fmla="*/ 0 h 26"/>
                    <a:gd name="T32" fmla="*/ 50 w 62"/>
                    <a:gd name="T33" fmla="*/ 0 h 26"/>
                    <a:gd name="T34" fmla="*/ 8 w 62"/>
                    <a:gd name="T35" fmla="*/ 0 h 26"/>
                    <a:gd name="T36" fmla="*/ 8 w 62"/>
                    <a:gd name="T37" fmla="*/ 0 h 26"/>
                    <a:gd name="T38" fmla="*/ 4 w 62"/>
                    <a:gd name="T39" fmla="*/ 0 h 26"/>
                    <a:gd name="T40" fmla="*/ 2 w 62"/>
                    <a:gd name="T41" fmla="*/ 4 h 26"/>
                    <a:gd name="T42" fmla="*/ 0 w 62"/>
                    <a:gd name="T43" fmla="*/ 8 h 26"/>
                    <a:gd name="T44" fmla="*/ 0 w 62"/>
                    <a:gd name="T45" fmla="*/ 12 h 26"/>
                    <a:gd name="T46" fmla="*/ 0 w 62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8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9" name="Freeform 20"/>
                <p:cNvSpPr>
                  <a:spLocks/>
                </p:cNvSpPr>
                <p:nvPr/>
              </p:nvSpPr>
              <p:spPr bwMode="auto">
                <a:xfrm>
                  <a:off x="2336800" y="8097217"/>
                  <a:ext cx="101600" cy="41275"/>
                </a:xfrm>
                <a:custGeom>
                  <a:avLst/>
                  <a:gdLst>
                    <a:gd name="T0" fmla="*/ 62 w 64"/>
                    <a:gd name="T1" fmla="*/ 12 h 26"/>
                    <a:gd name="T2" fmla="*/ 62 w 64"/>
                    <a:gd name="T3" fmla="*/ 12 h 26"/>
                    <a:gd name="T4" fmla="*/ 60 w 64"/>
                    <a:gd name="T5" fmla="*/ 8 h 26"/>
                    <a:gd name="T6" fmla="*/ 58 w 64"/>
                    <a:gd name="T7" fmla="*/ 4 h 26"/>
                    <a:gd name="T8" fmla="*/ 54 w 64"/>
                    <a:gd name="T9" fmla="*/ 0 h 26"/>
                    <a:gd name="T10" fmla="*/ 48 w 64"/>
                    <a:gd name="T11" fmla="*/ 0 h 26"/>
                    <a:gd name="T12" fmla="*/ 8 w 64"/>
                    <a:gd name="T13" fmla="*/ 0 h 26"/>
                    <a:gd name="T14" fmla="*/ 8 w 64"/>
                    <a:gd name="T15" fmla="*/ 0 h 26"/>
                    <a:gd name="T16" fmla="*/ 4 w 64"/>
                    <a:gd name="T17" fmla="*/ 0 h 26"/>
                    <a:gd name="T18" fmla="*/ 2 w 64"/>
                    <a:gd name="T19" fmla="*/ 4 h 26"/>
                    <a:gd name="T20" fmla="*/ 0 w 64"/>
                    <a:gd name="T21" fmla="*/ 8 h 26"/>
                    <a:gd name="T22" fmla="*/ 0 w 64"/>
                    <a:gd name="T23" fmla="*/ 12 h 26"/>
                    <a:gd name="T24" fmla="*/ 0 w 64"/>
                    <a:gd name="T25" fmla="*/ 12 h 26"/>
                    <a:gd name="T26" fmla="*/ 2 w 64"/>
                    <a:gd name="T27" fmla="*/ 18 h 26"/>
                    <a:gd name="T28" fmla="*/ 6 w 64"/>
                    <a:gd name="T29" fmla="*/ 22 h 26"/>
                    <a:gd name="T30" fmla="*/ 10 w 64"/>
                    <a:gd name="T31" fmla="*/ 24 h 26"/>
                    <a:gd name="T32" fmla="*/ 14 w 64"/>
                    <a:gd name="T33" fmla="*/ 26 h 26"/>
                    <a:gd name="T34" fmla="*/ 56 w 64"/>
                    <a:gd name="T35" fmla="*/ 26 h 26"/>
                    <a:gd name="T36" fmla="*/ 56 w 64"/>
                    <a:gd name="T37" fmla="*/ 26 h 26"/>
                    <a:gd name="T38" fmla="*/ 60 w 64"/>
                    <a:gd name="T39" fmla="*/ 24 h 26"/>
                    <a:gd name="T40" fmla="*/ 62 w 64"/>
                    <a:gd name="T41" fmla="*/ 22 h 26"/>
                    <a:gd name="T42" fmla="*/ 64 w 64"/>
                    <a:gd name="T43" fmla="*/ 18 h 26"/>
                    <a:gd name="T44" fmla="*/ 62 w 64"/>
                    <a:gd name="T45" fmla="*/ 12 h 26"/>
                    <a:gd name="T46" fmla="*/ 6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2" y="12"/>
                      </a:move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6" y="22"/>
                      </a:lnTo>
                      <a:lnTo>
                        <a:pt x="10" y="24"/>
                      </a:lnTo>
                      <a:lnTo>
                        <a:pt x="14" y="26"/>
                      </a:lnTo>
                      <a:lnTo>
                        <a:pt x="56" y="26"/>
                      </a:lnTo>
                      <a:lnTo>
                        <a:pt x="56" y="26"/>
                      </a:lnTo>
                      <a:lnTo>
                        <a:pt x="60" y="24"/>
                      </a:lnTo>
                      <a:lnTo>
                        <a:pt x="62" y="22"/>
                      </a:lnTo>
                      <a:lnTo>
                        <a:pt x="64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0" name="Freeform 21"/>
                <p:cNvSpPr>
                  <a:spLocks/>
                </p:cNvSpPr>
                <p:nvPr/>
              </p:nvSpPr>
              <p:spPr bwMode="auto">
                <a:xfrm>
                  <a:off x="2460625" y="8097217"/>
                  <a:ext cx="101600" cy="41275"/>
                </a:xfrm>
                <a:custGeom>
                  <a:avLst/>
                  <a:gdLst>
                    <a:gd name="T0" fmla="*/ 2 w 64"/>
                    <a:gd name="T1" fmla="*/ 12 h 26"/>
                    <a:gd name="T2" fmla="*/ 2 w 64"/>
                    <a:gd name="T3" fmla="*/ 12 h 26"/>
                    <a:gd name="T4" fmla="*/ 4 w 64"/>
                    <a:gd name="T5" fmla="*/ 18 h 26"/>
                    <a:gd name="T6" fmla="*/ 8 w 64"/>
                    <a:gd name="T7" fmla="*/ 22 h 26"/>
                    <a:gd name="T8" fmla="*/ 12 w 64"/>
                    <a:gd name="T9" fmla="*/ 24 h 26"/>
                    <a:gd name="T10" fmla="*/ 16 w 64"/>
                    <a:gd name="T11" fmla="*/ 26 h 26"/>
                    <a:gd name="T12" fmla="*/ 58 w 64"/>
                    <a:gd name="T13" fmla="*/ 26 h 26"/>
                    <a:gd name="T14" fmla="*/ 58 w 64"/>
                    <a:gd name="T15" fmla="*/ 26 h 26"/>
                    <a:gd name="T16" fmla="*/ 62 w 64"/>
                    <a:gd name="T17" fmla="*/ 24 h 26"/>
                    <a:gd name="T18" fmla="*/ 64 w 64"/>
                    <a:gd name="T19" fmla="*/ 22 h 26"/>
                    <a:gd name="T20" fmla="*/ 64 w 64"/>
                    <a:gd name="T21" fmla="*/ 18 h 26"/>
                    <a:gd name="T22" fmla="*/ 64 w 64"/>
                    <a:gd name="T23" fmla="*/ 12 h 26"/>
                    <a:gd name="T24" fmla="*/ 64 w 64"/>
                    <a:gd name="T25" fmla="*/ 12 h 26"/>
                    <a:gd name="T26" fmla="*/ 62 w 64"/>
                    <a:gd name="T27" fmla="*/ 8 h 26"/>
                    <a:gd name="T28" fmla="*/ 58 w 64"/>
                    <a:gd name="T29" fmla="*/ 4 h 26"/>
                    <a:gd name="T30" fmla="*/ 54 w 64"/>
                    <a:gd name="T31" fmla="*/ 0 h 26"/>
                    <a:gd name="T32" fmla="*/ 48 w 64"/>
                    <a:gd name="T33" fmla="*/ 0 h 26"/>
                    <a:gd name="T34" fmla="*/ 8 w 64"/>
                    <a:gd name="T35" fmla="*/ 0 h 26"/>
                    <a:gd name="T36" fmla="*/ 8 w 64"/>
                    <a:gd name="T37" fmla="*/ 0 h 26"/>
                    <a:gd name="T38" fmla="*/ 4 w 64"/>
                    <a:gd name="T39" fmla="*/ 0 h 26"/>
                    <a:gd name="T40" fmla="*/ 2 w 64"/>
                    <a:gd name="T41" fmla="*/ 4 h 26"/>
                    <a:gd name="T42" fmla="*/ 0 w 64"/>
                    <a:gd name="T43" fmla="*/ 8 h 26"/>
                    <a:gd name="T44" fmla="*/ 2 w 64"/>
                    <a:gd name="T45" fmla="*/ 12 h 26"/>
                    <a:gd name="T46" fmla="*/ 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2" y="12"/>
                      </a:moveTo>
                      <a:lnTo>
                        <a:pt x="2" y="12"/>
                      </a:lnTo>
                      <a:lnTo>
                        <a:pt x="4" y="18"/>
                      </a:lnTo>
                      <a:lnTo>
                        <a:pt x="8" y="22"/>
                      </a:lnTo>
                      <a:lnTo>
                        <a:pt x="12" y="24"/>
                      </a:lnTo>
                      <a:lnTo>
                        <a:pt x="16" y="26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62" y="24"/>
                      </a:lnTo>
                      <a:lnTo>
                        <a:pt x="64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1" name="Freeform 22"/>
                <p:cNvSpPr>
                  <a:spLocks/>
                </p:cNvSpPr>
                <p:nvPr/>
              </p:nvSpPr>
              <p:spPr bwMode="auto">
                <a:xfrm>
                  <a:off x="1495425" y="8049592"/>
                  <a:ext cx="95250" cy="31750"/>
                </a:xfrm>
                <a:custGeom>
                  <a:avLst/>
                  <a:gdLst>
                    <a:gd name="T0" fmla="*/ 6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6 w 60"/>
                    <a:gd name="T45" fmla="*/ 20 h 20"/>
                    <a:gd name="T46" fmla="*/ 6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6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6" y="2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2" name="Freeform 23"/>
                <p:cNvSpPr>
                  <a:spLocks/>
                </p:cNvSpPr>
                <p:nvPr/>
              </p:nvSpPr>
              <p:spPr bwMode="auto">
                <a:xfrm>
                  <a:off x="1612900" y="8049592"/>
                  <a:ext cx="95250" cy="31750"/>
                </a:xfrm>
                <a:custGeom>
                  <a:avLst/>
                  <a:gdLst>
                    <a:gd name="T0" fmla="*/ 8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58 w 60"/>
                    <a:gd name="T13" fmla="*/ 10 h 20"/>
                    <a:gd name="T14" fmla="*/ 58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8 w 60"/>
                    <a:gd name="T45" fmla="*/ 20 h 20"/>
                    <a:gd name="T46" fmla="*/ 8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3" name="Freeform 24"/>
                <p:cNvSpPr>
                  <a:spLocks/>
                </p:cNvSpPr>
                <p:nvPr/>
              </p:nvSpPr>
              <p:spPr bwMode="auto">
                <a:xfrm>
                  <a:off x="173037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4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2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4" name="Freeform 25"/>
                <p:cNvSpPr>
                  <a:spLocks/>
                </p:cNvSpPr>
                <p:nvPr/>
              </p:nvSpPr>
              <p:spPr bwMode="auto">
                <a:xfrm>
                  <a:off x="1847850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5" name="Freeform 26"/>
                <p:cNvSpPr>
                  <a:spLocks/>
                </p:cNvSpPr>
                <p:nvPr/>
              </p:nvSpPr>
              <p:spPr bwMode="auto">
                <a:xfrm>
                  <a:off x="196532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8 w 58"/>
                    <a:gd name="T3" fmla="*/ 20 h 20"/>
                    <a:gd name="T4" fmla="*/ 48 w 58"/>
                    <a:gd name="T5" fmla="*/ 20 h 20"/>
                    <a:gd name="T6" fmla="*/ 52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4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8" y="20"/>
                      </a:lnTo>
                      <a:lnTo>
                        <a:pt x="48" y="20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4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6" name="Freeform 27"/>
                <p:cNvSpPr>
                  <a:spLocks/>
                </p:cNvSpPr>
                <p:nvPr/>
              </p:nvSpPr>
              <p:spPr bwMode="auto">
                <a:xfrm>
                  <a:off x="2079625" y="8049592"/>
                  <a:ext cx="95250" cy="31750"/>
                </a:xfrm>
                <a:custGeom>
                  <a:avLst/>
                  <a:gdLst>
                    <a:gd name="T0" fmla="*/ 10 w 60"/>
                    <a:gd name="T1" fmla="*/ 20 h 20"/>
                    <a:gd name="T2" fmla="*/ 50 w 60"/>
                    <a:gd name="T3" fmla="*/ 20 h 20"/>
                    <a:gd name="T4" fmla="*/ 50 w 60"/>
                    <a:gd name="T5" fmla="*/ 20 h 20"/>
                    <a:gd name="T6" fmla="*/ 54 w 60"/>
                    <a:gd name="T7" fmla="*/ 20 h 20"/>
                    <a:gd name="T8" fmla="*/ 56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58 w 60"/>
                    <a:gd name="T17" fmla="*/ 6 h 20"/>
                    <a:gd name="T18" fmla="*/ 56 w 60"/>
                    <a:gd name="T19" fmla="*/ 4 h 20"/>
                    <a:gd name="T20" fmla="*/ 52 w 60"/>
                    <a:gd name="T21" fmla="*/ 0 h 20"/>
                    <a:gd name="T22" fmla="*/ 48 w 60"/>
                    <a:gd name="T23" fmla="*/ 0 h 20"/>
                    <a:gd name="T24" fmla="*/ 10 w 60"/>
                    <a:gd name="T25" fmla="*/ 0 h 20"/>
                    <a:gd name="T26" fmla="*/ 10 w 60"/>
                    <a:gd name="T27" fmla="*/ 0 h 20"/>
                    <a:gd name="T28" fmla="*/ 6 w 60"/>
                    <a:gd name="T29" fmla="*/ 0 h 20"/>
                    <a:gd name="T30" fmla="*/ 4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2 w 60"/>
                    <a:gd name="T39" fmla="*/ 14 h 20"/>
                    <a:gd name="T40" fmla="*/ 4 w 60"/>
                    <a:gd name="T41" fmla="*/ 16 h 20"/>
                    <a:gd name="T42" fmla="*/ 6 w 60"/>
                    <a:gd name="T43" fmla="*/ 20 h 20"/>
                    <a:gd name="T44" fmla="*/ 10 w 60"/>
                    <a:gd name="T45" fmla="*/ 20 h 20"/>
                    <a:gd name="T46" fmla="*/ 10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10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6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7" name="Freeform 28"/>
                <p:cNvSpPr>
                  <a:spLocks/>
                </p:cNvSpPr>
                <p:nvPr/>
              </p:nvSpPr>
              <p:spPr bwMode="auto">
                <a:xfrm>
                  <a:off x="219710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6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8" name="Freeform 29"/>
                <p:cNvSpPr>
                  <a:spLocks/>
                </p:cNvSpPr>
                <p:nvPr/>
              </p:nvSpPr>
              <p:spPr bwMode="auto">
                <a:xfrm>
                  <a:off x="2314575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9" name="Freeform 30"/>
                <p:cNvSpPr>
                  <a:spLocks/>
                </p:cNvSpPr>
                <p:nvPr/>
              </p:nvSpPr>
              <p:spPr bwMode="auto">
                <a:xfrm>
                  <a:off x="243205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2 w 58"/>
                    <a:gd name="T3" fmla="*/ 20 h 20"/>
                    <a:gd name="T4" fmla="*/ 52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0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2" y="20"/>
                      </a:lnTo>
                      <a:lnTo>
                        <a:pt x="52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0" name="Freeform 31"/>
                <p:cNvSpPr>
                  <a:spLocks/>
                </p:cNvSpPr>
                <p:nvPr/>
              </p:nvSpPr>
              <p:spPr bwMode="auto">
                <a:xfrm>
                  <a:off x="1406525" y="8151192"/>
                  <a:ext cx="107950" cy="53975"/>
                </a:xfrm>
                <a:custGeom>
                  <a:avLst/>
                  <a:gdLst>
                    <a:gd name="T0" fmla="*/ 64 w 68"/>
                    <a:gd name="T1" fmla="*/ 0 h 34"/>
                    <a:gd name="T2" fmla="*/ 22 w 68"/>
                    <a:gd name="T3" fmla="*/ 0 h 34"/>
                    <a:gd name="T4" fmla="*/ 22 w 68"/>
                    <a:gd name="T5" fmla="*/ 0 h 34"/>
                    <a:gd name="T6" fmla="*/ 18 w 68"/>
                    <a:gd name="T7" fmla="*/ 2 h 34"/>
                    <a:gd name="T8" fmla="*/ 12 w 68"/>
                    <a:gd name="T9" fmla="*/ 6 h 34"/>
                    <a:gd name="T10" fmla="*/ 8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4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2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8 w 68"/>
                    <a:gd name="T43" fmla="*/ 2 h 34"/>
                    <a:gd name="T44" fmla="*/ 64 w 68"/>
                    <a:gd name="T45" fmla="*/ 0 h 34"/>
                    <a:gd name="T46" fmla="*/ 64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2"/>
                      </a:lnTo>
                      <a:lnTo>
                        <a:pt x="12" y="6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4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2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8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1" name="Freeform 32"/>
                <p:cNvSpPr>
                  <a:spLocks/>
                </p:cNvSpPr>
                <p:nvPr/>
              </p:nvSpPr>
              <p:spPr bwMode="auto">
                <a:xfrm>
                  <a:off x="1530350" y="8151192"/>
                  <a:ext cx="107950" cy="53975"/>
                </a:xfrm>
                <a:custGeom>
                  <a:avLst/>
                  <a:gdLst>
                    <a:gd name="T0" fmla="*/ 62 w 68"/>
                    <a:gd name="T1" fmla="*/ 0 h 34"/>
                    <a:gd name="T2" fmla="*/ 20 w 68"/>
                    <a:gd name="T3" fmla="*/ 0 h 34"/>
                    <a:gd name="T4" fmla="*/ 20 w 68"/>
                    <a:gd name="T5" fmla="*/ 0 h 34"/>
                    <a:gd name="T6" fmla="*/ 16 w 68"/>
                    <a:gd name="T7" fmla="*/ 2 h 34"/>
                    <a:gd name="T8" fmla="*/ 10 w 68"/>
                    <a:gd name="T9" fmla="*/ 6 h 34"/>
                    <a:gd name="T10" fmla="*/ 6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6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4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6 w 68"/>
                    <a:gd name="T43" fmla="*/ 2 h 34"/>
                    <a:gd name="T44" fmla="*/ 62 w 68"/>
                    <a:gd name="T45" fmla="*/ 0 h 34"/>
                    <a:gd name="T46" fmla="*/ 62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2" y="0"/>
                      </a:move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6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4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2" name="Freeform 33"/>
                <p:cNvSpPr>
                  <a:spLocks/>
                </p:cNvSpPr>
                <p:nvPr/>
              </p:nvSpPr>
              <p:spPr bwMode="auto">
                <a:xfrm>
                  <a:off x="1654175" y="8151192"/>
                  <a:ext cx="104775" cy="53975"/>
                </a:xfrm>
                <a:custGeom>
                  <a:avLst/>
                  <a:gdLst>
                    <a:gd name="T0" fmla="*/ 60 w 66"/>
                    <a:gd name="T1" fmla="*/ 0 h 34"/>
                    <a:gd name="T2" fmla="*/ 18 w 66"/>
                    <a:gd name="T3" fmla="*/ 0 h 34"/>
                    <a:gd name="T4" fmla="*/ 18 w 66"/>
                    <a:gd name="T5" fmla="*/ 0 h 34"/>
                    <a:gd name="T6" fmla="*/ 14 w 66"/>
                    <a:gd name="T7" fmla="*/ 2 h 34"/>
                    <a:gd name="T8" fmla="*/ 10 w 66"/>
                    <a:gd name="T9" fmla="*/ 6 h 34"/>
                    <a:gd name="T10" fmla="*/ 4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0 w 66"/>
                    <a:gd name="T17" fmla="*/ 24 h 34"/>
                    <a:gd name="T18" fmla="*/ 0 w 66"/>
                    <a:gd name="T19" fmla="*/ 30 h 34"/>
                    <a:gd name="T20" fmla="*/ 4 w 66"/>
                    <a:gd name="T21" fmla="*/ 34 h 34"/>
                    <a:gd name="T22" fmla="*/ 8 w 66"/>
                    <a:gd name="T23" fmla="*/ 34 h 34"/>
                    <a:gd name="T24" fmla="*/ 50 w 66"/>
                    <a:gd name="T25" fmla="*/ 34 h 34"/>
                    <a:gd name="T26" fmla="*/ 50 w 66"/>
                    <a:gd name="T27" fmla="*/ 34 h 34"/>
                    <a:gd name="T28" fmla="*/ 54 w 66"/>
                    <a:gd name="T29" fmla="*/ 34 h 34"/>
                    <a:gd name="T30" fmla="*/ 60 w 66"/>
                    <a:gd name="T31" fmla="*/ 30 h 34"/>
                    <a:gd name="T32" fmla="*/ 62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6 w 66"/>
                    <a:gd name="T39" fmla="*/ 10 h 34"/>
                    <a:gd name="T40" fmla="*/ 66 w 66"/>
                    <a:gd name="T41" fmla="*/ 6 h 34"/>
                    <a:gd name="T42" fmla="*/ 64 w 66"/>
                    <a:gd name="T43" fmla="*/ 2 h 34"/>
                    <a:gd name="T44" fmla="*/ 60 w 66"/>
                    <a:gd name="T45" fmla="*/ 0 h 34"/>
                    <a:gd name="T46" fmla="*/ 60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0" y="0"/>
                      </a:move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10" y="6"/>
                      </a:lnTo>
                      <a:lnTo>
                        <a:pt x="4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4" y="34"/>
                      </a:lnTo>
                      <a:lnTo>
                        <a:pt x="8" y="34"/>
                      </a:lnTo>
                      <a:lnTo>
                        <a:pt x="50" y="34"/>
                      </a:lnTo>
                      <a:lnTo>
                        <a:pt x="50" y="34"/>
                      </a:lnTo>
                      <a:lnTo>
                        <a:pt x="54" y="34"/>
                      </a:lnTo>
                      <a:lnTo>
                        <a:pt x="60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3" name="Freeform 34"/>
                <p:cNvSpPr>
                  <a:spLocks/>
                </p:cNvSpPr>
                <p:nvPr/>
              </p:nvSpPr>
              <p:spPr bwMode="auto">
                <a:xfrm>
                  <a:off x="2384425" y="8151192"/>
                  <a:ext cx="104775" cy="53975"/>
                </a:xfrm>
                <a:custGeom>
                  <a:avLst/>
                  <a:gdLst>
                    <a:gd name="T0" fmla="*/ 48 w 66"/>
                    <a:gd name="T1" fmla="*/ 0 h 34"/>
                    <a:gd name="T2" fmla="*/ 8 w 66"/>
                    <a:gd name="T3" fmla="*/ 0 h 34"/>
                    <a:gd name="T4" fmla="*/ 8 w 66"/>
                    <a:gd name="T5" fmla="*/ 0 h 34"/>
                    <a:gd name="T6" fmla="*/ 4 w 66"/>
                    <a:gd name="T7" fmla="*/ 2 h 34"/>
                    <a:gd name="T8" fmla="*/ 2 w 66"/>
                    <a:gd name="T9" fmla="*/ 6 h 34"/>
                    <a:gd name="T10" fmla="*/ 0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4 w 66"/>
                    <a:gd name="T17" fmla="*/ 24 h 34"/>
                    <a:gd name="T18" fmla="*/ 8 w 66"/>
                    <a:gd name="T19" fmla="*/ 30 h 34"/>
                    <a:gd name="T20" fmla="*/ 12 w 66"/>
                    <a:gd name="T21" fmla="*/ 34 h 34"/>
                    <a:gd name="T22" fmla="*/ 16 w 66"/>
                    <a:gd name="T23" fmla="*/ 34 h 34"/>
                    <a:gd name="T24" fmla="*/ 60 w 66"/>
                    <a:gd name="T25" fmla="*/ 34 h 34"/>
                    <a:gd name="T26" fmla="*/ 60 w 66"/>
                    <a:gd name="T27" fmla="*/ 34 h 34"/>
                    <a:gd name="T28" fmla="*/ 64 w 66"/>
                    <a:gd name="T29" fmla="*/ 34 h 34"/>
                    <a:gd name="T30" fmla="*/ 66 w 66"/>
                    <a:gd name="T31" fmla="*/ 30 h 34"/>
                    <a:gd name="T32" fmla="*/ 66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2 w 66"/>
                    <a:gd name="T39" fmla="*/ 10 h 34"/>
                    <a:gd name="T40" fmla="*/ 58 w 66"/>
                    <a:gd name="T41" fmla="*/ 6 h 34"/>
                    <a:gd name="T42" fmla="*/ 54 w 66"/>
                    <a:gd name="T43" fmla="*/ 2 h 34"/>
                    <a:gd name="T44" fmla="*/ 48 w 66"/>
                    <a:gd name="T45" fmla="*/ 0 h 34"/>
                    <a:gd name="T46" fmla="*/ 48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4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2" y="34"/>
                      </a:lnTo>
                      <a:lnTo>
                        <a:pt x="16" y="34"/>
                      </a:lnTo>
                      <a:lnTo>
                        <a:pt x="60" y="34"/>
                      </a:lnTo>
                      <a:lnTo>
                        <a:pt x="60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2" y="10"/>
                      </a:lnTo>
                      <a:lnTo>
                        <a:pt x="58" y="6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4" name="Freeform 35"/>
                <p:cNvSpPr>
                  <a:spLocks/>
                </p:cNvSpPr>
                <p:nvPr/>
              </p:nvSpPr>
              <p:spPr bwMode="auto">
                <a:xfrm>
                  <a:off x="2508250" y="8151192"/>
                  <a:ext cx="104775" cy="53975"/>
                </a:xfrm>
                <a:custGeom>
                  <a:avLst/>
                  <a:gdLst>
                    <a:gd name="T0" fmla="*/ 64 w 66"/>
                    <a:gd name="T1" fmla="*/ 18 h 34"/>
                    <a:gd name="T2" fmla="*/ 64 w 66"/>
                    <a:gd name="T3" fmla="*/ 18 h 34"/>
                    <a:gd name="T4" fmla="*/ 62 w 66"/>
                    <a:gd name="T5" fmla="*/ 10 h 34"/>
                    <a:gd name="T6" fmla="*/ 56 w 66"/>
                    <a:gd name="T7" fmla="*/ 6 h 34"/>
                    <a:gd name="T8" fmla="*/ 52 w 66"/>
                    <a:gd name="T9" fmla="*/ 2 h 34"/>
                    <a:gd name="T10" fmla="*/ 46 w 66"/>
                    <a:gd name="T11" fmla="*/ 0 h 34"/>
                    <a:gd name="T12" fmla="*/ 6 w 66"/>
                    <a:gd name="T13" fmla="*/ 0 h 34"/>
                    <a:gd name="T14" fmla="*/ 6 w 66"/>
                    <a:gd name="T15" fmla="*/ 0 h 34"/>
                    <a:gd name="T16" fmla="*/ 2 w 66"/>
                    <a:gd name="T17" fmla="*/ 2 h 34"/>
                    <a:gd name="T18" fmla="*/ 0 w 66"/>
                    <a:gd name="T19" fmla="*/ 6 h 34"/>
                    <a:gd name="T20" fmla="*/ 0 w 66"/>
                    <a:gd name="T21" fmla="*/ 10 h 34"/>
                    <a:gd name="T22" fmla="*/ 2 w 66"/>
                    <a:gd name="T23" fmla="*/ 18 h 34"/>
                    <a:gd name="T24" fmla="*/ 2 w 66"/>
                    <a:gd name="T25" fmla="*/ 18 h 34"/>
                    <a:gd name="T26" fmla="*/ 4 w 66"/>
                    <a:gd name="T27" fmla="*/ 24 h 34"/>
                    <a:gd name="T28" fmla="*/ 8 w 66"/>
                    <a:gd name="T29" fmla="*/ 30 h 34"/>
                    <a:gd name="T30" fmla="*/ 14 w 66"/>
                    <a:gd name="T31" fmla="*/ 34 h 34"/>
                    <a:gd name="T32" fmla="*/ 18 w 66"/>
                    <a:gd name="T33" fmla="*/ 34 h 34"/>
                    <a:gd name="T34" fmla="*/ 62 w 66"/>
                    <a:gd name="T35" fmla="*/ 34 h 34"/>
                    <a:gd name="T36" fmla="*/ 62 w 66"/>
                    <a:gd name="T37" fmla="*/ 34 h 34"/>
                    <a:gd name="T38" fmla="*/ 64 w 66"/>
                    <a:gd name="T39" fmla="*/ 34 h 34"/>
                    <a:gd name="T40" fmla="*/ 66 w 66"/>
                    <a:gd name="T41" fmla="*/ 30 h 34"/>
                    <a:gd name="T42" fmla="*/ 66 w 66"/>
                    <a:gd name="T43" fmla="*/ 24 h 34"/>
                    <a:gd name="T44" fmla="*/ 64 w 66"/>
                    <a:gd name="T45" fmla="*/ 18 h 34"/>
                    <a:gd name="T46" fmla="*/ 64 w 66"/>
                    <a:gd name="T47" fmla="*/ 1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4" y="18"/>
                      </a:moveTo>
                      <a:lnTo>
                        <a:pt x="64" y="18"/>
                      </a:lnTo>
                      <a:lnTo>
                        <a:pt x="62" y="10"/>
                      </a:lnTo>
                      <a:lnTo>
                        <a:pt x="56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4" y="34"/>
                      </a:lnTo>
                      <a:lnTo>
                        <a:pt x="18" y="34"/>
                      </a:lnTo>
                      <a:lnTo>
                        <a:pt x="62" y="34"/>
                      </a:lnTo>
                      <a:lnTo>
                        <a:pt x="62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4" y="18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5" name="Freeform 36"/>
                <p:cNvSpPr>
                  <a:spLocks/>
                </p:cNvSpPr>
                <p:nvPr/>
              </p:nvSpPr>
              <p:spPr bwMode="auto">
                <a:xfrm>
                  <a:off x="1781175" y="8148017"/>
                  <a:ext cx="568325" cy="60325"/>
                </a:xfrm>
                <a:custGeom>
                  <a:avLst/>
                  <a:gdLst>
                    <a:gd name="T0" fmla="*/ 342 w 358"/>
                    <a:gd name="T1" fmla="*/ 0 h 38"/>
                    <a:gd name="T2" fmla="*/ 16 w 358"/>
                    <a:gd name="T3" fmla="*/ 0 h 38"/>
                    <a:gd name="T4" fmla="*/ 16 w 358"/>
                    <a:gd name="T5" fmla="*/ 0 h 38"/>
                    <a:gd name="T6" fmla="*/ 12 w 358"/>
                    <a:gd name="T7" fmla="*/ 2 h 38"/>
                    <a:gd name="T8" fmla="*/ 8 w 358"/>
                    <a:gd name="T9" fmla="*/ 6 h 38"/>
                    <a:gd name="T10" fmla="*/ 4 w 358"/>
                    <a:gd name="T11" fmla="*/ 12 h 38"/>
                    <a:gd name="T12" fmla="*/ 2 w 358"/>
                    <a:gd name="T13" fmla="*/ 20 h 38"/>
                    <a:gd name="T14" fmla="*/ 2 w 358"/>
                    <a:gd name="T15" fmla="*/ 20 h 38"/>
                    <a:gd name="T16" fmla="*/ 0 w 358"/>
                    <a:gd name="T17" fmla="*/ 26 h 38"/>
                    <a:gd name="T18" fmla="*/ 2 w 358"/>
                    <a:gd name="T19" fmla="*/ 32 h 38"/>
                    <a:gd name="T20" fmla="*/ 4 w 358"/>
                    <a:gd name="T21" fmla="*/ 36 h 38"/>
                    <a:gd name="T22" fmla="*/ 8 w 358"/>
                    <a:gd name="T23" fmla="*/ 38 h 38"/>
                    <a:gd name="T24" fmla="*/ 350 w 358"/>
                    <a:gd name="T25" fmla="*/ 38 h 38"/>
                    <a:gd name="T26" fmla="*/ 350 w 358"/>
                    <a:gd name="T27" fmla="*/ 38 h 38"/>
                    <a:gd name="T28" fmla="*/ 354 w 358"/>
                    <a:gd name="T29" fmla="*/ 36 h 38"/>
                    <a:gd name="T30" fmla="*/ 356 w 358"/>
                    <a:gd name="T31" fmla="*/ 32 h 38"/>
                    <a:gd name="T32" fmla="*/ 358 w 358"/>
                    <a:gd name="T33" fmla="*/ 26 h 38"/>
                    <a:gd name="T34" fmla="*/ 358 w 358"/>
                    <a:gd name="T35" fmla="*/ 20 h 38"/>
                    <a:gd name="T36" fmla="*/ 358 w 358"/>
                    <a:gd name="T37" fmla="*/ 20 h 38"/>
                    <a:gd name="T38" fmla="*/ 354 w 358"/>
                    <a:gd name="T39" fmla="*/ 12 h 38"/>
                    <a:gd name="T40" fmla="*/ 352 w 358"/>
                    <a:gd name="T41" fmla="*/ 6 h 38"/>
                    <a:gd name="T42" fmla="*/ 348 w 358"/>
                    <a:gd name="T43" fmla="*/ 2 h 38"/>
                    <a:gd name="T44" fmla="*/ 342 w 358"/>
                    <a:gd name="T45" fmla="*/ 0 h 38"/>
                    <a:gd name="T46" fmla="*/ 342 w 358"/>
                    <a:gd name="T4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58" h="38">
                      <a:moveTo>
                        <a:pt x="342" y="0"/>
                      </a:move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6"/>
                      </a:lnTo>
                      <a:lnTo>
                        <a:pt x="4" y="12"/>
                      </a:lnTo>
                      <a:lnTo>
                        <a:pt x="2" y="20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4" y="36"/>
                      </a:lnTo>
                      <a:lnTo>
                        <a:pt x="8" y="38"/>
                      </a:lnTo>
                      <a:lnTo>
                        <a:pt x="350" y="38"/>
                      </a:lnTo>
                      <a:lnTo>
                        <a:pt x="350" y="38"/>
                      </a:lnTo>
                      <a:lnTo>
                        <a:pt x="354" y="36"/>
                      </a:lnTo>
                      <a:lnTo>
                        <a:pt x="356" y="32"/>
                      </a:lnTo>
                      <a:lnTo>
                        <a:pt x="358" y="26"/>
                      </a:lnTo>
                      <a:lnTo>
                        <a:pt x="358" y="20"/>
                      </a:lnTo>
                      <a:lnTo>
                        <a:pt x="358" y="20"/>
                      </a:lnTo>
                      <a:lnTo>
                        <a:pt x="354" y="12"/>
                      </a:lnTo>
                      <a:lnTo>
                        <a:pt x="352" y="6"/>
                      </a:lnTo>
                      <a:lnTo>
                        <a:pt x="348" y="2"/>
                      </a:lnTo>
                      <a:lnTo>
                        <a:pt x="342" y="0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6" name="Freeform 37"/>
                <p:cNvSpPr>
                  <a:spLocks/>
                </p:cNvSpPr>
                <p:nvPr/>
              </p:nvSpPr>
              <p:spPr bwMode="auto">
                <a:xfrm>
                  <a:off x="1863725" y="7922592"/>
                  <a:ext cx="292100" cy="38100"/>
                </a:xfrm>
                <a:custGeom>
                  <a:avLst/>
                  <a:gdLst>
                    <a:gd name="T0" fmla="*/ 178 w 184"/>
                    <a:gd name="T1" fmla="*/ 0 h 24"/>
                    <a:gd name="T2" fmla="*/ 6 w 184"/>
                    <a:gd name="T3" fmla="*/ 0 h 24"/>
                    <a:gd name="T4" fmla="*/ 6 w 184"/>
                    <a:gd name="T5" fmla="*/ 0 h 24"/>
                    <a:gd name="T6" fmla="*/ 2 w 184"/>
                    <a:gd name="T7" fmla="*/ 0 h 24"/>
                    <a:gd name="T8" fmla="*/ 2 w 184"/>
                    <a:gd name="T9" fmla="*/ 0 h 24"/>
                    <a:gd name="T10" fmla="*/ 0 w 184"/>
                    <a:gd name="T11" fmla="*/ 4 h 24"/>
                    <a:gd name="T12" fmla="*/ 0 w 184"/>
                    <a:gd name="T13" fmla="*/ 18 h 24"/>
                    <a:gd name="T14" fmla="*/ 0 w 184"/>
                    <a:gd name="T15" fmla="*/ 18 h 24"/>
                    <a:gd name="T16" fmla="*/ 2 w 184"/>
                    <a:gd name="T17" fmla="*/ 22 h 24"/>
                    <a:gd name="T18" fmla="*/ 2 w 184"/>
                    <a:gd name="T19" fmla="*/ 22 h 24"/>
                    <a:gd name="T20" fmla="*/ 6 w 184"/>
                    <a:gd name="T21" fmla="*/ 24 h 24"/>
                    <a:gd name="T22" fmla="*/ 178 w 184"/>
                    <a:gd name="T23" fmla="*/ 24 h 24"/>
                    <a:gd name="T24" fmla="*/ 178 w 184"/>
                    <a:gd name="T25" fmla="*/ 24 h 24"/>
                    <a:gd name="T26" fmla="*/ 182 w 184"/>
                    <a:gd name="T27" fmla="*/ 22 h 24"/>
                    <a:gd name="T28" fmla="*/ 182 w 184"/>
                    <a:gd name="T29" fmla="*/ 22 h 24"/>
                    <a:gd name="T30" fmla="*/ 184 w 184"/>
                    <a:gd name="T31" fmla="*/ 18 h 24"/>
                    <a:gd name="T32" fmla="*/ 184 w 184"/>
                    <a:gd name="T33" fmla="*/ 4 h 24"/>
                    <a:gd name="T34" fmla="*/ 184 w 184"/>
                    <a:gd name="T35" fmla="*/ 4 h 24"/>
                    <a:gd name="T36" fmla="*/ 182 w 184"/>
                    <a:gd name="T37" fmla="*/ 0 h 24"/>
                    <a:gd name="T38" fmla="*/ 182 w 184"/>
                    <a:gd name="T39" fmla="*/ 0 h 24"/>
                    <a:gd name="T40" fmla="*/ 178 w 184"/>
                    <a:gd name="T41" fmla="*/ 0 h 24"/>
                    <a:gd name="T42" fmla="*/ 178 w 184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84" h="24">
                      <a:moveTo>
                        <a:pt x="178" y="0"/>
                      </a:move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2" y="22"/>
                      </a:lnTo>
                      <a:lnTo>
                        <a:pt x="6" y="24"/>
                      </a:lnTo>
                      <a:lnTo>
                        <a:pt x="178" y="24"/>
                      </a:lnTo>
                      <a:lnTo>
                        <a:pt x="178" y="24"/>
                      </a:lnTo>
                      <a:lnTo>
                        <a:pt x="182" y="22"/>
                      </a:lnTo>
                      <a:lnTo>
                        <a:pt x="182" y="22"/>
                      </a:lnTo>
                      <a:lnTo>
                        <a:pt x="184" y="18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2" y="0"/>
                      </a:lnTo>
                      <a:lnTo>
                        <a:pt x="182" y="0"/>
                      </a:lnTo>
                      <a:lnTo>
                        <a:pt x="178" y="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9" name="그룹 88"/>
              <p:cNvGrpSpPr/>
              <p:nvPr/>
            </p:nvGrpSpPr>
            <p:grpSpPr>
              <a:xfrm rot="10800000" flipV="1">
                <a:off x="1246163" y="6283514"/>
                <a:ext cx="508561" cy="292380"/>
                <a:chOff x="-1422400" y="2319338"/>
                <a:chExt cx="911225" cy="52387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6" name="Freeform 16"/>
                <p:cNvSpPr>
                  <a:spLocks/>
                </p:cNvSpPr>
                <p:nvPr/>
              </p:nvSpPr>
              <p:spPr bwMode="auto">
                <a:xfrm>
                  <a:off x="-1422400" y="2319338"/>
                  <a:ext cx="593725" cy="523875"/>
                </a:xfrm>
                <a:custGeom>
                  <a:avLst/>
                  <a:gdLst>
                    <a:gd name="T0" fmla="*/ 32 w 374"/>
                    <a:gd name="T1" fmla="*/ 264 h 330"/>
                    <a:gd name="T2" fmla="*/ 32 w 374"/>
                    <a:gd name="T3" fmla="*/ 264 h 330"/>
                    <a:gd name="T4" fmla="*/ 28 w 374"/>
                    <a:gd name="T5" fmla="*/ 264 h 330"/>
                    <a:gd name="T6" fmla="*/ 24 w 374"/>
                    <a:gd name="T7" fmla="*/ 262 h 330"/>
                    <a:gd name="T8" fmla="*/ 22 w 374"/>
                    <a:gd name="T9" fmla="*/ 258 h 330"/>
                    <a:gd name="T10" fmla="*/ 20 w 374"/>
                    <a:gd name="T11" fmla="*/ 254 h 330"/>
                    <a:gd name="T12" fmla="*/ 20 w 374"/>
                    <a:gd name="T13" fmla="*/ 30 h 330"/>
                    <a:gd name="T14" fmla="*/ 20 w 374"/>
                    <a:gd name="T15" fmla="*/ 30 h 330"/>
                    <a:gd name="T16" fmla="*/ 22 w 374"/>
                    <a:gd name="T17" fmla="*/ 26 h 330"/>
                    <a:gd name="T18" fmla="*/ 24 w 374"/>
                    <a:gd name="T19" fmla="*/ 22 h 330"/>
                    <a:gd name="T20" fmla="*/ 28 w 374"/>
                    <a:gd name="T21" fmla="*/ 20 h 330"/>
                    <a:gd name="T22" fmla="*/ 32 w 374"/>
                    <a:gd name="T23" fmla="*/ 20 h 330"/>
                    <a:gd name="T24" fmla="*/ 364 w 374"/>
                    <a:gd name="T25" fmla="*/ 20 h 330"/>
                    <a:gd name="T26" fmla="*/ 374 w 374"/>
                    <a:gd name="T27" fmla="*/ 0 h 330"/>
                    <a:gd name="T28" fmla="*/ 14 w 374"/>
                    <a:gd name="T29" fmla="*/ 0 h 330"/>
                    <a:gd name="T30" fmla="*/ 14 w 374"/>
                    <a:gd name="T31" fmla="*/ 0 h 330"/>
                    <a:gd name="T32" fmla="*/ 8 w 374"/>
                    <a:gd name="T33" fmla="*/ 0 h 330"/>
                    <a:gd name="T34" fmla="*/ 4 w 374"/>
                    <a:gd name="T35" fmla="*/ 4 h 330"/>
                    <a:gd name="T36" fmla="*/ 0 w 374"/>
                    <a:gd name="T37" fmla="*/ 8 h 330"/>
                    <a:gd name="T38" fmla="*/ 0 w 374"/>
                    <a:gd name="T39" fmla="*/ 12 h 330"/>
                    <a:gd name="T40" fmla="*/ 0 w 374"/>
                    <a:gd name="T41" fmla="*/ 272 h 330"/>
                    <a:gd name="T42" fmla="*/ 0 w 374"/>
                    <a:gd name="T43" fmla="*/ 272 h 330"/>
                    <a:gd name="T44" fmla="*/ 0 w 374"/>
                    <a:gd name="T45" fmla="*/ 276 h 330"/>
                    <a:gd name="T46" fmla="*/ 4 w 374"/>
                    <a:gd name="T47" fmla="*/ 280 h 330"/>
                    <a:gd name="T48" fmla="*/ 8 w 374"/>
                    <a:gd name="T49" fmla="*/ 284 h 330"/>
                    <a:gd name="T50" fmla="*/ 14 w 374"/>
                    <a:gd name="T51" fmla="*/ 284 h 330"/>
                    <a:gd name="T52" fmla="*/ 150 w 374"/>
                    <a:gd name="T53" fmla="*/ 284 h 330"/>
                    <a:gd name="T54" fmla="*/ 150 w 374"/>
                    <a:gd name="T55" fmla="*/ 302 h 330"/>
                    <a:gd name="T56" fmla="*/ 122 w 374"/>
                    <a:gd name="T57" fmla="*/ 302 h 330"/>
                    <a:gd name="T58" fmla="*/ 122 w 374"/>
                    <a:gd name="T59" fmla="*/ 330 h 330"/>
                    <a:gd name="T60" fmla="*/ 150 w 374"/>
                    <a:gd name="T61" fmla="*/ 330 h 330"/>
                    <a:gd name="T62" fmla="*/ 208 w 374"/>
                    <a:gd name="T63" fmla="*/ 330 h 330"/>
                    <a:gd name="T64" fmla="*/ 242 w 374"/>
                    <a:gd name="T65" fmla="*/ 264 h 330"/>
                    <a:gd name="T66" fmla="*/ 32 w 374"/>
                    <a:gd name="T67" fmla="*/ 264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4" h="330">
                      <a:moveTo>
                        <a:pt x="32" y="264"/>
                      </a:moveTo>
                      <a:lnTo>
                        <a:pt x="32" y="264"/>
                      </a:lnTo>
                      <a:lnTo>
                        <a:pt x="28" y="264"/>
                      </a:lnTo>
                      <a:lnTo>
                        <a:pt x="24" y="262"/>
                      </a:lnTo>
                      <a:lnTo>
                        <a:pt x="22" y="258"/>
                      </a:lnTo>
                      <a:lnTo>
                        <a:pt x="20" y="254"/>
                      </a:lnTo>
                      <a:lnTo>
                        <a:pt x="20" y="30"/>
                      </a:lnTo>
                      <a:lnTo>
                        <a:pt x="20" y="30"/>
                      </a:lnTo>
                      <a:lnTo>
                        <a:pt x="22" y="26"/>
                      </a:lnTo>
                      <a:lnTo>
                        <a:pt x="24" y="22"/>
                      </a:lnTo>
                      <a:lnTo>
                        <a:pt x="28" y="20"/>
                      </a:lnTo>
                      <a:lnTo>
                        <a:pt x="32" y="20"/>
                      </a:lnTo>
                      <a:lnTo>
                        <a:pt x="364" y="20"/>
                      </a:lnTo>
                      <a:lnTo>
                        <a:pt x="37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4" y="280"/>
                      </a:lnTo>
                      <a:lnTo>
                        <a:pt x="8" y="284"/>
                      </a:lnTo>
                      <a:lnTo>
                        <a:pt x="14" y="284"/>
                      </a:lnTo>
                      <a:lnTo>
                        <a:pt x="150" y="284"/>
                      </a:lnTo>
                      <a:lnTo>
                        <a:pt x="150" y="302"/>
                      </a:lnTo>
                      <a:lnTo>
                        <a:pt x="122" y="302"/>
                      </a:lnTo>
                      <a:lnTo>
                        <a:pt x="122" y="330"/>
                      </a:lnTo>
                      <a:lnTo>
                        <a:pt x="150" y="330"/>
                      </a:lnTo>
                      <a:lnTo>
                        <a:pt x="208" y="330"/>
                      </a:lnTo>
                      <a:lnTo>
                        <a:pt x="242" y="264"/>
                      </a:lnTo>
                      <a:lnTo>
                        <a:pt x="32" y="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7" name="Freeform 17"/>
                <p:cNvSpPr>
                  <a:spLocks/>
                </p:cNvSpPr>
                <p:nvPr/>
              </p:nvSpPr>
              <p:spPr bwMode="auto">
                <a:xfrm>
                  <a:off x="-1323975" y="2417763"/>
                  <a:ext cx="444500" cy="98425"/>
                </a:xfrm>
                <a:custGeom>
                  <a:avLst/>
                  <a:gdLst>
                    <a:gd name="T0" fmla="*/ 280 w 280"/>
                    <a:gd name="T1" fmla="*/ 0 h 62"/>
                    <a:gd name="T2" fmla="*/ 0 w 280"/>
                    <a:gd name="T3" fmla="*/ 0 h 62"/>
                    <a:gd name="T4" fmla="*/ 0 w 280"/>
                    <a:gd name="T5" fmla="*/ 62 h 62"/>
                    <a:gd name="T6" fmla="*/ 250 w 280"/>
                    <a:gd name="T7" fmla="*/ 62 h 62"/>
                    <a:gd name="T8" fmla="*/ 280 w 280"/>
                    <a:gd name="T9" fmla="*/ 0 h 62"/>
                    <a:gd name="T10" fmla="*/ 280 w 280"/>
                    <a:gd name="T1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62">
                      <a:moveTo>
                        <a:pt x="280" y="0"/>
                      </a:moveTo>
                      <a:lnTo>
                        <a:pt x="0" y="0"/>
                      </a:lnTo>
                      <a:lnTo>
                        <a:pt x="0" y="62"/>
                      </a:lnTo>
                      <a:lnTo>
                        <a:pt x="250" y="62"/>
                      </a:lnTo>
                      <a:lnTo>
                        <a:pt x="280" y="0"/>
                      </a:lnTo>
                      <a:lnTo>
                        <a:pt x="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18"/>
                <p:cNvSpPr>
                  <a:spLocks noEditPoints="1"/>
                </p:cNvSpPr>
                <p:nvPr/>
              </p:nvSpPr>
              <p:spPr bwMode="auto">
                <a:xfrm>
                  <a:off x="-1035050" y="2319338"/>
                  <a:ext cx="523875" cy="523875"/>
                </a:xfrm>
                <a:custGeom>
                  <a:avLst/>
                  <a:gdLst>
                    <a:gd name="T0" fmla="*/ 166 w 330"/>
                    <a:gd name="T1" fmla="*/ 0 h 330"/>
                    <a:gd name="T2" fmla="*/ 0 w 330"/>
                    <a:gd name="T3" fmla="*/ 330 h 330"/>
                    <a:gd name="T4" fmla="*/ 330 w 330"/>
                    <a:gd name="T5" fmla="*/ 330 h 330"/>
                    <a:gd name="T6" fmla="*/ 166 w 330"/>
                    <a:gd name="T7" fmla="*/ 0 h 330"/>
                    <a:gd name="T8" fmla="*/ 190 w 330"/>
                    <a:gd name="T9" fmla="*/ 300 h 330"/>
                    <a:gd name="T10" fmla="*/ 142 w 330"/>
                    <a:gd name="T11" fmla="*/ 300 h 330"/>
                    <a:gd name="T12" fmla="*/ 142 w 330"/>
                    <a:gd name="T13" fmla="*/ 260 h 330"/>
                    <a:gd name="T14" fmla="*/ 190 w 330"/>
                    <a:gd name="T15" fmla="*/ 260 h 330"/>
                    <a:gd name="T16" fmla="*/ 190 w 330"/>
                    <a:gd name="T17" fmla="*/ 300 h 330"/>
                    <a:gd name="T18" fmla="*/ 142 w 330"/>
                    <a:gd name="T19" fmla="*/ 242 h 330"/>
                    <a:gd name="T20" fmla="*/ 142 w 330"/>
                    <a:gd name="T21" fmla="*/ 106 h 330"/>
                    <a:gd name="T22" fmla="*/ 190 w 330"/>
                    <a:gd name="T23" fmla="*/ 106 h 330"/>
                    <a:gd name="T24" fmla="*/ 190 w 330"/>
                    <a:gd name="T25" fmla="*/ 242 h 330"/>
                    <a:gd name="T26" fmla="*/ 142 w 330"/>
                    <a:gd name="T27" fmla="*/ 242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0" h="330">
                      <a:moveTo>
                        <a:pt x="166" y="0"/>
                      </a:moveTo>
                      <a:lnTo>
                        <a:pt x="0" y="330"/>
                      </a:lnTo>
                      <a:lnTo>
                        <a:pt x="330" y="330"/>
                      </a:lnTo>
                      <a:lnTo>
                        <a:pt x="166" y="0"/>
                      </a:lnTo>
                      <a:close/>
                      <a:moveTo>
                        <a:pt x="190" y="300"/>
                      </a:moveTo>
                      <a:lnTo>
                        <a:pt x="142" y="300"/>
                      </a:lnTo>
                      <a:lnTo>
                        <a:pt x="142" y="260"/>
                      </a:lnTo>
                      <a:lnTo>
                        <a:pt x="190" y="260"/>
                      </a:lnTo>
                      <a:lnTo>
                        <a:pt x="190" y="300"/>
                      </a:lnTo>
                      <a:close/>
                      <a:moveTo>
                        <a:pt x="142" y="242"/>
                      </a:moveTo>
                      <a:lnTo>
                        <a:pt x="142" y="106"/>
                      </a:lnTo>
                      <a:lnTo>
                        <a:pt x="190" y="106"/>
                      </a:lnTo>
                      <a:lnTo>
                        <a:pt x="190" y="242"/>
                      </a:lnTo>
                      <a:lnTo>
                        <a:pt x="142" y="2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 rot="10800000" flipV="1">
                <a:off x="2965013" y="6274651"/>
                <a:ext cx="457185" cy="310107"/>
                <a:chOff x="-2727325" y="2303463"/>
                <a:chExt cx="819150" cy="5556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2" name="Freeform 22"/>
                <p:cNvSpPr>
                  <a:spLocks/>
                </p:cNvSpPr>
                <p:nvPr/>
              </p:nvSpPr>
              <p:spPr bwMode="auto">
                <a:xfrm>
                  <a:off x="-2498725" y="2303463"/>
                  <a:ext cx="590550" cy="555625"/>
                </a:xfrm>
                <a:custGeom>
                  <a:avLst/>
                  <a:gdLst>
                    <a:gd name="T0" fmla="*/ 358 w 372"/>
                    <a:gd name="T1" fmla="*/ 0 h 350"/>
                    <a:gd name="T2" fmla="*/ 74 w 372"/>
                    <a:gd name="T3" fmla="*/ 0 h 350"/>
                    <a:gd name="T4" fmla="*/ 74 w 372"/>
                    <a:gd name="T5" fmla="*/ 20 h 350"/>
                    <a:gd name="T6" fmla="*/ 336 w 372"/>
                    <a:gd name="T7" fmla="*/ 20 h 350"/>
                    <a:gd name="T8" fmla="*/ 336 w 372"/>
                    <a:gd name="T9" fmla="*/ 20 h 350"/>
                    <a:gd name="T10" fmla="*/ 342 w 372"/>
                    <a:gd name="T11" fmla="*/ 22 h 350"/>
                    <a:gd name="T12" fmla="*/ 346 w 372"/>
                    <a:gd name="T13" fmla="*/ 24 h 350"/>
                    <a:gd name="T14" fmla="*/ 348 w 372"/>
                    <a:gd name="T15" fmla="*/ 28 h 350"/>
                    <a:gd name="T16" fmla="*/ 350 w 372"/>
                    <a:gd name="T17" fmla="*/ 32 h 350"/>
                    <a:gd name="T18" fmla="*/ 350 w 372"/>
                    <a:gd name="T19" fmla="*/ 268 h 350"/>
                    <a:gd name="T20" fmla="*/ 350 w 372"/>
                    <a:gd name="T21" fmla="*/ 268 h 350"/>
                    <a:gd name="T22" fmla="*/ 348 w 372"/>
                    <a:gd name="T23" fmla="*/ 274 h 350"/>
                    <a:gd name="T24" fmla="*/ 346 w 372"/>
                    <a:gd name="T25" fmla="*/ 278 h 350"/>
                    <a:gd name="T26" fmla="*/ 342 w 372"/>
                    <a:gd name="T27" fmla="*/ 280 h 350"/>
                    <a:gd name="T28" fmla="*/ 336 w 372"/>
                    <a:gd name="T29" fmla="*/ 280 h 350"/>
                    <a:gd name="T30" fmla="*/ 0 w 372"/>
                    <a:gd name="T31" fmla="*/ 280 h 350"/>
                    <a:gd name="T32" fmla="*/ 0 w 372"/>
                    <a:gd name="T33" fmla="*/ 302 h 350"/>
                    <a:gd name="T34" fmla="*/ 104 w 372"/>
                    <a:gd name="T35" fmla="*/ 302 h 350"/>
                    <a:gd name="T36" fmla="*/ 104 w 372"/>
                    <a:gd name="T37" fmla="*/ 320 h 350"/>
                    <a:gd name="T38" fmla="*/ 72 w 372"/>
                    <a:gd name="T39" fmla="*/ 320 h 350"/>
                    <a:gd name="T40" fmla="*/ 72 w 372"/>
                    <a:gd name="T41" fmla="*/ 350 h 350"/>
                    <a:gd name="T42" fmla="*/ 104 w 372"/>
                    <a:gd name="T43" fmla="*/ 350 h 350"/>
                    <a:gd name="T44" fmla="*/ 212 w 372"/>
                    <a:gd name="T45" fmla="*/ 350 h 350"/>
                    <a:gd name="T46" fmla="*/ 242 w 372"/>
                    <a:gd name="T47" fmla="*/ 350 h 350"/>
                    <a:gd name="T48" fmla="*/ 242 w 372"/>
                    <a:gd name="T49" fmla="*/ 320 h 350"/>
                    <a:gd name="T50" fmla="*/ 212 w 372"/>
                    <a:gd name="T51" fmla="*/ 320 h 350"/>
                    <a:gd name="T52" fmla="*/ 212 w 372"/>
                    <a:gd name="T53" fmla="*/ 302 h 350"/>
                    <a:gd name="T54" fmla="*/ 358 w 372"/>
                    <a:gd name="T55" fmla="*/ 302 h 350"/>
                    <a:gd name="T56" fmla="*/ 358 w 372"/>
                    <a:gd name="T57" fmla="*/ 302 h 350"/>
                    <a:gd name="T58" fmla="*/ 362 w 372"/>
                    <a:gd name="T59" fmla="*/ 300 h 350"/>
                    <a:gd name="T60" fmla="*/ 368 w 372"/>
                    <a:gd name="T61" fmla="*/ 298 h 350"/>
                    <a:gd name="T62" fmla="*/ 370 w 372"/>
                    <a:gd name="T63" fmla="*/ 294 h 350"/>
                    <a:gd name="T64" fmla="*/ 372 w 372"/>
                    <a:gd name="T65" fmla="*/ 288 h 350"/>
                    <a:gd name="T66" fmla="*/ 372 w 372"/>
                    <a:gd name="T67" fmla="*/ 14 h 350"/>
                    <a:gd name="T68" fmla="*/ 372 w 372"/>
                    <a:gd name="T69" fmla="*/ 14 h 350"/>
                    <a:gd name="T70" fmla="*/ 370 w 372"/>
                    <a:gd name="T71" fmla="*/ 8 h 350"/>
                    <a:gd name="T72" fmla="*/ 368 w 372"/>
                    <a:gd name="T73" fmla="*/ 4 h 350"/>
                    <a:gd name="T74" fmla="*/ 362 w 372"/>
                    <a:gd name="T75" fmla="*/ 0 h 350"/>
                    <a:gd name="T76" fmla="*/ 358 w 372"/>
                    <a:gd name="T77" fmla="*/ 0 h 350"/>
                    <a:gd name="T78" fmla="*/ 358 w 372"/>
                    <a:gd name="T79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2" h="350">
                      <a:moveTo>
                        <a:pt x="358" y="0"/>
                      </a:moveTo>
                      <a:lnTo>
                        <a:pt x="74" y="0"/>
                      </a:lnTo>
                      <a:lnTo>
                        <a:pt x="74" y="20"/>
                      </a:lnTo>
                      <a:lnTo>
                        <a:pt x="336" y="20"/>
                      </a:lnTo>
                      <a:lnTo>
                        <a:pt x="336" y="20"/>
                      </a:lnTo>
                      <a:lnTo>
                        <a:pt x="342" y="22"/>
                      </a:lnTo>
                      <a:lnTo>
                        <a:pt x="346" y="24"/>
                      </a:lnTo>
                      <a:lnTo>
                        <a:pt x="348" y="28"/>
                      </a:lnTo>
                      <a:lnTo>
                        <a:pt x="350" y="32"/>
                      </a:lnTo>
                      <a:lnTo>
                        <a:pt x="350" y="268"/>
                      </a:lnTo>
                      <a:lnTo>
                        <a:pt x="350" y="268"/>
                      </a:lnTo>
                      <a:lnTo>
                        <a:pt x="348" y="274"/>
                      </a:lnTo>
                      <a:lnTo>
                        <a:pt x="346" y="278"/>
                      </a:lnTo>
                      <a:lnTo>
                        <a:pt x="342" y="280"/>
                      </a:lnTo>
                      <a:lnTo>
                        <a:pt x="336" y="280"/>
                      </a:lnTo>
                      <a:lnTo>
                        <a:pt x="0" y="280"/>
                      </a:lnTo>
                      <a:lnTo>
                        <a:pt x="0" y="302"/>
                      </a:lnTo>
                      <a:lnTo>
                        <a:pt x="104" y="302"/>
                      </a:lnTo>
                      <a:lnTo>
                        <a:pt x="104" y="320"/>
                      </a:lnTo>
                      <a:lnTo>
                        <a:pt x="72" y="320"/>
                      </a:lnTo>
                      <a:lnTo>
                        <a:pt x="72" y="350"/>
                      </a:lnTo>
                      <a:lnTo>
                        <a:pt x="104" y="350"/>
                      </a:lnTo>
                      <a:lnTo>
                        <a:pt x="212" y="350"/>
                      </a:lnTo>
                      <a:lnTo>
                        <a:pt x="242" y="350"/>
                      </a:lnTo>
                      <a:lnTo>
                        <a:pt x="242" y="320"/>
                      </a:lnTo>
                      <a:lnTo>
                        <a:pt x="212" y="320"/>
                      </a:lnTo>
                      <a:lnTo>
                        <a:pt x="212" y="302"/>
                      </a:lnTo>
                      <a:lnTo>
                        <a:pt x="358" y="302"/>
                      </a:lnTo>
                      <a:lnTo>
                        <a:pt x="358" y="302"/>
                      </a:lnTo>
                      <a:lnTo>
                        <a:pt x="362" y="300"/>
                      </a:lnTo>
                      <a:lnTo>
                        <a:pt x="368" y="298"/>
                      </a:lnTo>
                      <a:lnTo>
                        <a:pt x="370" y="294"/>
                      </a:lnTo>
                      <a:lnTo>
                        <a:pt x="372" y="288"/>
                      </a:lnTo>
                      <a:lnTo>
                        <a:pt x="372" y="14"/>
                      </a:lnTo>
                      <a:lnTo>
                        <a:pt x="372" y="14"/>
                      </a:lnTo>
                      <a:lnTo>
                        <a:pt x="370" y="8"/>
                      </a:lnTo>
                      <a:lnTo>
                        <a:pt x="368" y="4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3" name="Rectangle 23"/>
                <p:cNvSpPr>
                  <a:spLocks noChangeArrowheads="1"/>
                </p:cNvSpPr>
                <p:nvPr/>
              </p:nvSpPr>
              <p:spPr bwMode="auto">
                <a:xfrm>
                  <a:off x="-2381250" y="2408238"/>
                  <a:ext cx="368300" cy="1016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4" name="Rectangle 24"/>
                <p:cNvSpPr>
                  <a:spLocks noChangeArrowheads="1"/>
                </p:cNvSpPr>
                <p:nvPr/>
              </p:nvSpPr>
              <p:spPr bwMode="auto">
                <a:xfrm>
                  <a:off x="-2616200" y="2303463"/>
                  <a:ext cx="79375" cy="1968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5" name="Freeform 25"/>
                <p:cNvSpPr>
                  <a:spLocks/>
                </p:cNvSpPr>
                <p:nvPr/>
              </p:nvSpPr>
              <p:spPr bwMode="auto">
                <a:xfrm>
                  <a:off x="-2727325" y="2303463"/>
                  <a:ext cx="304800" cy="555625"/>
                </a:xfrm>
                <a:custGeom>
                  <a:avLst/>
                  <a:gdLst>
                    <a:gd name="T0" fmla="*/ 192 w 192"/>
                    <a:gd name="T1" fmla="*/ 0 h 350"/>
                    <a:gd name="T2" fmla="*/ 156 w 192"/>
                    <a:gd name="T3" fmla="*/ 0 h 350"/>
                    <a:gd name="T4" fmla="*/ 156 w 192"/>
                    <a:gd name="T5" fmla="*/ 160 h 350"/>
                    <a:gd name="T6" fmla="*/ 34 w 192"/>
                    <a:gd name="T7" fmla="*/ 160 h 350"/>
                    <a:gd name="T8" fmla="*/ 34 w 192"/>
                    <a:gd name="T9" fmla="*/ 0 h 350"/>
                    <a:gd name="T10" fmla="*/ 0 w 192"/>
                    <a:gd name="T11" fmla="*/ 0 h 350"/>
                    <a:gd name="T12" fmla="*/ 0 w 192"/>
                    <a:gd name="T13" fmla="*/ 196 h 350"/>
                    <a:gd name="T14" fmla="*/ 70 w 192"/>
                    <a:gd name="T15" fmla="*/ 196 h 350"/>
                    <a:gd name="T16" fmla="*/ 70 w 192"/>
                    <a:gd name="T17" fmla="*/ 350 h 350"/>
                    <a:gd name="T18" fmla="*/ 120 w 192"/>
                    <a:gd name="T19" fmla="*/ 350 h 350"/>
                    <a:gd name="T20" fmla="*/ 120 w 192"/>
                    <a:gd name="T21" fmla="*/ 196 h 350"/>
                    <a:gd name="T22" fmla="*/ 192 w 192"/>
                    <a:gd name="T23" fmla="*/ 196 h 350"/>
                    <a:gd name="T24" fmla="*/ 192 w 192"/>
                    <a:gd name="T25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2" h="350">
                      <a:moveTo>
                        <a:pt x="192" y="0"/>
                      </a:moveTo>
                      <a:lnTo>
                        <a:pt x="156" y="0"/>
                      </a:lnTo>
                      <a:lnTo>
                        <a:pt x="156" y="160"/>
                      </a:lnTo>
                      <a:lnTo>
                        <a:pt x="34" y="160"/>
                      </a:ln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70" y="196"/>
                      </a:lnTo>
                      <a:lnTo>
                        <a:pt x="70" y="350"/>
                      </a:lnTo>
                      <a:lnTo>
                        <a:pt x="120" y="350"/>
                      </a:lnTo>
                      <a:lnTo>
                        <a:pt x="120" y="196"/>
                      </a:lnTo>
                      <a:lnTo>
                        <a:pt x="192" y="196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91" name="Freeform 5"/>
              <p:cNvSpPr>
                <a:spLocks noEditPoints="1"/>
              </p:cNvSpPr>
              <p:nvPr/>
            </p:nvSpPr>
            <p:spPr bwMode="auto">
              <a:xfrm>
                <a:off x="2170854" y="6236417"/>
                <a:ext cx="378030" cy="386574"/>
              </a:xfrm>
              <a:custGeom>
                <a:avLst/>
                <a:gdLst>
                  <a:gd name="T0" fmla="*/ 266 w 354"/>
                  <a:gd name="T1" fmla="*/ 4 h 362"/>
                  <a:gd name="T2" fmla="*/ 28 w 354"/>
                  <a:gd name="T3" fmla="*/ 48 h 362"/>
                  <a:gd name="T4" fmla="*/ 16 w 354"/>
                  <a:gd name="T5" fmla="*/ 76 h 362"/>
                  <a:gd name="T6" fmla="*/ 4 w 354"/>
                  <a:gd name="T7" fmla="*/ 80 h 362"/>
                  <a:gd name="T8" fmla="*/ 4 w 354"/>
                  <a:gd name="T9" fmla="*/ 318 h 362"/>
                  <a:gd name="T10" fmla="*/ 262 w 354"/>
                  <a:gd name="T11" fmla="*/ 322 h 362"/>
                  <a:gd name="T12" fmla="*/ 300 w 354"/>
                  <a:gd name="T13" fmla="*/ 362 h 362"/>
                  <a:gd name="T14" fmla="*/ 322 w 354"/>
                  <a:gd name="T15" fmla="*/ 352 h 362"/>
                  <a:gd name="T16" fmla="*/ 332 w 354"/>
                  <a:gd name="T17" fmla="*/ 332 h 362"/>
                  <a:gd name="T18" fmla="*/ 338 w 354"/>
                  <a:gd name="T19" fmla="*/ 322 h 362"/>
                  <a:gd name="T20" fmla="*/ 348 w 354"/>
                  <a:gd name="T21" fmla="*/ 318 h 362"/>
                  <a:gd name="T22" fmla="*/ 352 w 354"/>
                  <a:gd name="T23" fmla="*/ 72 h 362"/>
                  <a:gd name="T24" fmla="*/ 142 w 354"/>
                  <a:gd name="T25" fmla="*/ 86 h 362"/>
                  <a:gd name="T26" fmla="*/ 126 w 354"/>
                  <a:gd name="T27" fmla="*/ 76 h 362"/>
                  <a:gd name="T28" fmla="*/ 320 w 354"/>
                  <a:gd name="T29" fmla="*/ 338 h 362"/>
                  <a:gd name="T30" fmla="*/ 312 w 354"/>
                  <a:gd name="T31" fmla="*/ 348 h 362"/>
                  <a:gd name="T32" fmla="*/ 242 w 354"/>
                  <a:gd name="T33" fmla="*/ 282 h 362"/>
                  <a:gd name="T34" fmla="*/ 240 w 354"/>
                  <a:gd name="T35" fmla="*/ 278 h 362"/>
                  <a:gd name="T36" fmla="*/ 242 w 354"/>
                  <a:gd name="T37" fmla="*/ 272 h 362"/>
                  <a:gd name="T38" fmla="*/ 248 w 354"/>
                  <a:gd name="T39" fmla="*/ 270 h 362"/>
                  <a:gd name="T40" fmla="*/ 318 w 354"/>
                  <a:gd name="T41" fmla="*/ 332 h 362"/>
                  <a:gd name="T42" fmla="*/ 224 w 354"/>
                  <a:gd name="T43" fmla="*/ 254 h 362"/>
                  <a:gd name="T44" fmla="*/ 174 w 354"/>
                  <a:gd name="T45" fmla="*/ 272 h 362"/>
                  <a:gd name="T46" fmla="*/ 132 w 354"/>
                  <a:gd name="T47" fmla="*/ 254 h 362"/>
                  <a:gd name="T48" fmla="*/ 114 w 354"/>
                  <a:gd name="T49" fmla="*/ 214 h 362"/>
                  <a:gd name="T50" fmla="*/ 126 w 354"/>
                  <a:gd name="T51" fmla="*/ 170 h 362"/>
                  <a:gd name="T52" fmla="*/ 162 w 354"/>
                  <a:gd name="T53" fmla="*/ 144 h 362"/>
                  <a:gd name="T54" fmla="*/ 208 w 354"/>
                  <a:gd name="T55" fmla="*/ 150 h 362"/>
                  <a:gd name="T56" fmla="*/ 238 w 354"/>
                  <a:gd name="T57" fmla="*/ 184 h 362"/>
                  <a:gd name="T58" fmla="*/ 238 w 354"/>
                  <a:gd name="T59" fmla="*/ 228 h 362"/>
                  <a:gd name="T60" fmla="*/ 338 w 354"/>
                  <a:gd name="T61" fmla="*/ 308 h 362"/>
                  <a:gd name="T62" fmla="*/ 310 w 354"/>
                  <a:gd name="T63" fmla="*/ 308 h 362"/>
                  <a:gd name="T64" fmla="*/ 250 w 354"/>
                  <a:gd name="T65" fmla="*/ 258 h 362"/>
                  <a:gd name="T66" fmla="*/ 244 w 354"/>
                  <a:gd name="T67" fmla="*/ 258 h 362"/>
                  <a:gd name="T68" fmla="*/ 256 w 354"/>
                  <a:gd name="T69" fmla="*/ 226 h 362"/>
                  <a:gd name="T70" fmla="*/ 248 w 354"/>
                  <a:gd name="T71" fmla="*/ 170 h 362"/>
                  <a:gd name="T72" fmla="*/ 208 w 354"/>
                  <a:gd name="T73" fmla="*/ 134 h 362"/>
                  <a:gd name="T74" fmla="*/ 152 w 354"/>
                  <a:gd name="T75" fmla="*/ 132 h 362"/>
                  <a:gd name="T76" fmla="*/ 104 w 354"/>
                  <a:gd name="T77" fmla="*/ 178 h 362"/>
                  <a:gd name="T78" fmla="*/ 100 w 354"/>
                  <a:gd name="T79" fmla="*/ 222 h 362"/>
                  <a:gd name="T80" fmla="*/ 134 w 354"/>
                  <a:gd name="T81" fmla="*/ 274 h 362"/>
                  <a:gd name="T82" fmla="*/ 194 w 354"/>
                  <a:gd name="T83" fmla="*/ 286 h 362"/>
                  <a:gd name="T84" fmla="*/ 228 w 354"/>
                  <a:gd name="T85" fmla="*/ 276 h 362"/>
                  <a:gd name="T86" fmla="*/ 232 w 354"/>
                  <a:gd name="T87" fmla="*/ 290 h 362"/>
                  <a:gd name="T88" fmla="*/ 16 w 354"/>
                  <a:gd name="T89" fmla="*/ 308 h 362"/>
                  <a:gd name="T90" fmla="*/ 14 w 354"/>
                  <a:gd name="T91" fmla="*/ 90 h 362"/>
                  <a:gd name="T92" fmla="*/ 126 w 354"/>
                  <a:gd name="T93" fmla="*/ 90 h 362"/>
                  <a:gd name="T94" fmla="*/ 134 w 354"/>
                  <a:gd name="T95" fmla="*/ 112 h 362"/>
                  <a:gd name="T96" fmla="*/ 338 w 354"/>
                  <a:gd name="T97" fmla="*/ 114 h 362"/>
                  <a:gd name="T98" fmla="*/ 190 w 354"/>
                  <a:gd name="T99" fmla="*/ 154 h 362"/>
                  <a:gd name="T100" fmla="*/ 158 w 354"/>
                  <a:gd name="T101" fmla="*/ 160 h 362"/>
                  <a:gd name="T102" fmla="*/ 180 w 354"/>
                  <a:gd name="T103" fmla="*/ 162 h 362"/>
                  <a:gd name="T104" fmla="*/ 202 w 354"/>
                  <a:gd name="T105" fmla="*/ 162 h 362"/>
                  <a:gd name="T106" fmla="*/ 216 w 354"/>
                  <a:gd name="T107" fmla="*/ 168 h 362"/>
                  <a:gd name="T108" fmla="*/ 210 w 354"/>
                  <a:gd name="T109" fmla="*/ 176 h 362"/>
                  <a:gd name="T110" fmla="*/ 216 w 354"/>
                  <a:gd name="T111" fmla="*/ 180 h 362"/>
                  <a:gd name="T112" fmla="*/ 216 w 354"/>
                  <a:gd name="T113" fmla="*/ 16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4" h="362">
                    <a:moveTo>
                      <a:pt x="352" y="72"/>
                    </a:moveTo>
                    <a:lnTo>
                      <a:pt x="352" y="72"/>
                    </a:lnTo>
                    <a:lnTo>
                      <a:pt x="346" y="70"/>
                    </a:lnTo>
                    <a:lnTo>
                      <a:pt x="286" y="70"/>
                    </a:lnTo>
                    <a:lnTo>
                      <a:pt x="286" y="70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2" y="0"/>
                    </a:lnTo>
                    <a:lnTo>
                      <a:pt x="258" y="0"/>
                    </a:lnTo>
                    <a:lnTo>
                      <a:pt x="100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0" y="52"/>
                    </a:lnTo>
                    <a:lnTo>
                      <a:pt x="20" y="56"/>
                    </a:lnTo>
                    <a:lnTo>
                      <a:pt x="20" y="76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14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10" y="322"/>
                    </a:lnTo>
                    <a:lnTo>
                      <a:pt x="10" y="322"/>
                    </a:lnTo>
                    <a:lnTo>
                      <a:pt x="16" y="322"/>
                    </a:lnTo>
                    <a:lnTo>
                      <a:pt x="262" y="322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6" y="360"/>
                    </a:lnTo>
                    <a:lnTo>
                      <a:pt x="300" y="362"/>
                    </a:lnTo>
                    <a:lnTo>
                      <a:pt x="300" y="362"/>
                    </a:lnTo>
                    <a:lnTo>
                      <a:pt x="306" y="362"/>
                    </a:lnTo>
                    <a:lnTo>
                      <a:pt x="306" y="362"/>
                    </a:lnTo>
                    <a:lnTo>
                      <a:pt x="316" y="358"/>
                    </a:lnTo>
                    <a:lnTo>
                      <a:pt x="316" y="358"/>
                    </a:lnTo>
                    <a:lnTo>
                      <a:pt x="322" y="352"/>
                    </a:lnTo>
                    <a:lnTo>
                      <a:pt x="322" y="352"/>
                    </a:lnTo>
                    <a:lnTo>
                      <a:pt x="328" y="346"/>
                    </a:lnTo>
                    <a:lnTo>
                      <a:pt x="328" y="346"/>
                    </a:lnTo>
                    <a:lnTo>
                      <a:pt x="330" y="340"/>
                    </a:lnTo>
                    <a:lnTo>
                      <a:pt x="330" y="340"/>
                    </a:lnTo>
                    <a:lnTo>
                      <a:pt x="332" y="332"/>
                    </a:lnTo>
                    <a:lnTo>
                      <a:pt x="332" y="332"/>
                    </a:lnTo>
                    <a:lnTo>
                      <a:pt x="330" y="326"/>
                    </a:lnTo>
                    <a:lnTo>
                      <a:pt x="330" y="326"/>
                    </a:lnTo>
                    <a:lnTo>
                      <a:pt x="328" y="324"/>
                    </a:lnTo>
                    <a:lnTo>
                      <a:pt x="328" y="322"/>
                    </a:lnTo>
                    <a:lnTo>
                      <a:pt x="328" y="322"/>
                    </a:lnTo>
                    <a:lnTo>
                      <a:pt x="338" y="322"/>
                    </a:lnTo>
                    <a:lnTo>
                      <a:pt x="338" y="322"/>
                    </a:lnTo>
                    <a:lnTo>
                      <a:pt x="344" y="322"/>
                    </a:lnTo>
                    <a:lnTo>
                      <a:pt x="344" y="322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52" y="314"/>
                    </a:lnTo>
                    <a:lnTo>
                      <a:pt x="354" y="308"/>
                    </a:lnTo>
                    <a:lnTo>
                      <a:pt x="354" y="78"/>
                    </a:lnTo>
                    <a:lnTo>
                      <a:pt x="354" y="78"/>
                    </a:lnTo>
                    <a:lnTo>
                      <a:pt x="352" y="74"/>
                    </a:lnTo>
                    <a:lnTo>
                      <a:pt x="352" y="72"/>
                    </a:lnTo>
                    <a:lnTo>
                      <a:pt x="352" y="72"/>
                    </a:lnTo>
                    <a:close/>
                    <a:moveTo>
                      <a:pt x="256" y="14"/>
                    </a:moveTo>
                    <a:lnTo>
                      <a:pt x="256" y="14"/>
                    </a:lnTo>
                    <a:lnTo>
                      <a:pt x="282" y="100"/>
                    </a:lnTo>
                    <a:lnTo>
                      <a:pt x="144" y="100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0" y="82"/>
                    </a:lnTo>
                    <a:lnTo>
                      <a:pt x="136" y="78"/>
                    </a:lnTo>
                    <a:lnTo>
                      <a:pt x="136" y="78"/>
                    </a:lnTo>
                    <a:lnTo>
                      <a:pt x="132" y="76"/>
                    </a:lnTo>
                    <a:lnTo>
                      <a:pt x="126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4" y="68"/>
                    </a:lnTo>
                    <a:lnTo>
                      <a:pt x="256" y="14"/>
                    </a:lnTo>
                    <a:close/>
                    <a:moveTo>
                      <a:pt x="320" y="338"/>
                    </a:moveTo>
                    <a:lnTo>
                      <a:pt x="320" y="338"/>
                    </a:lnTo>
                    <a:lnTo>
                      <a:pt x="318" y="342"/>
                    </a:lnTo>
                    <a:lnTo>
                      <a:pt x="318" y="342"/>
                    </a:lnTo>
                    <a:lnTo>
                      <a:pt x="316" y="346"/>
                    </a:lnTo>
                    <a:lnTo>
                      <a:pt x="316" y="346"/>
                    </a:lnTo>
                    <a:lnTo>
                      <a:pt x="312" y="348"/>
                    </a:lnTo>
                    <a:lnTo>
                      <a:pt x="312" y="348"/>
                    </a:lnTo>
                    <a:lnTo>
                      <a:pt x="308" y="350"/>
                    </a:lnTo>
                    <a:lnTo>
                      <a:pt x="308" y="350"/>
                    </a:lnTo>
                    <a:lnTo>
                      <a:pt x="306" y="350"/>
                    </a:lnTo>
                    <a:lnTo>
                      <a:pt x="306" y="350"/>
                    </a:lnTo>
                    <a:lnTo>
                      <a:pt x="304" y="348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6"/>
                    </a:lnTo>
                    <a:lnTo>
                      <a:pt x="240" y="276"/>
                    </a:lnTo>
                    <a:lnTo>
                      <a:pt x="240" y="274"/>
                    </a:lnTo>
                    <a:lnTo>
                      <a:pt x="240" y="274"/>
                    </a:lnTo>
                    <a:lnTo>
                      <a:pt x="242" y="272"/>
                    </a:lnTo>
                    <a:lnTo>
                      <a:pt x="242" y="272"/>
                    </a:lnTo>
                    <a:lnTo>
                      <a:pt x="244" y="270"/>
                    </a:lnTo>
                    <a:lnTo>
                      <a:pt x="244" y="270"/>
                    </a:lnTo>
                    <a:lnTo>
                      <a:pt x="246" y="270"/>
                    </a:lnTo>
                    <a:lnTo>
                      <a:pt x="246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52" y="272"/>
                    </a:lnTo>
                    <a:lnTo>
                      <a:pt x="252" y="272"/>
                    </a:lnTo>
                    <a:lnTo>
                      <a:pt x="318" y="332"/>
                    </a:lnTo>
                    <a:lnTo>
                      <a:pt x="318" y="332"/>
                    </a:lnTo>
                    <a:lnTo>
                      <a:pt x="320" y="336"/>
                    </a:lnTo>
                    <a:lnTo>
                      <a:pt x="320" y="336"/>
                    </a:lnTo>
                    <a:lnTo>
                      <a:pt x="320" y="338"/>
                    </a:lnTo>
                    <a:lnTo>
                      <a:pt x="320" y="338"/>
                    </a:lnTo>
                    <a:close/>
                    <a:moveTo>
                      <a:pt x="224" y="254"/>
                    </a:moveTo>
                    <a:lnTo>
                      <a:pt x="224" y="254"/>
                    </a:lnTo>
                    <a:lnTo>
                      <a:pt x="214" y="262"/>
                    </a:lnTo>
                    <a:lnTo>
                      <a:pt x="202" y="268"/>
                    </a:lnTo>
                    <a:lnTo>
                      <a:pt x="202" y="268"/>
                    </a:lnTo>
                    <a:lnTo>
                      <a:pt x="194" y="270"/>
                    </a:lnTo>
                    <a:lnTo>
                      <a:pt x="184" y="272"/>
                    </a:lnTo>
                    <a:lnTo>
                      <a:pt x="174" y="272"/>
                    </a:lnTo>
                    <a:lnTo>
                      <a:pt x="166" y="270"/>
                    </a:lnTo>
                    <a:lnTo>
                      <a:pt x="166" y="270"/>
                    </a:lnTo>
                    <a:lnTo>
                      <a:pt x="156" y="268"/>
                    </a:lnTo>
                    <a:lnTo>
                      <a:pt x="148" y="264"/>
                    </a:lnTo>
                    <a:lnTo>
                      <a:pt x="140" y="260"/>
                    </a:lnTo>
                    <a:lnTo>
                      <a:pt x="132" y="254"/>
                    </a:lnTo>
                    <a:lnTo>
                      <a:pt x="132" y="254"/>
                    </a:lnTo>
                    <a:lnTo>
                      <a:pt x="124" y="244"/>
                    </a:lnTo>
                    <a:lnTo>
                      <a:pt x="118" y="232"/>
                    </a:lnTo>
                    <a:lnTo>
                      <a:pt x="118" y="232"/>
                    </a:lnTo>
                    <a:lnTo>
                      <a:pt x="116" y="222"/>
                    </a:lnTo>
                    <a:lnTo>
                      <a:pt x="114" y="214"/>
                    </a:lnTo>
                    <a:lnTo>
                      <a:pt x="114" y="204"/>
                    </a:lnTo>
                    <a:lnTo>
                      <a:pt x="114" y="196"/>
                    </a:lnTo>
                    <a:lnTo>
                      <a:pt x="114" y="196"/>
                    </a:lnTo>
                    <a:lnTo>
                      <a:pt x="116" y="186"/>
                    </a:lnTo>
                    <a:lnTo>
                      <a:pt x="120" y="178"/>
                    </a:lnTo>
                    <a:lnTo>
                      <a:pt x="126" y="170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42" y="154"/>
                    </a:lnTo>
                    <a:lnTo>
                      <a:pt x="154" y="148"/>
                    </a:lnTo>
                    <a:lnTo>
                      <a:pt x="154" y="148"/>
                    </a:lnTo>
                    <a:lnTo>
                      <a:pt x="162" y="144"/>
                    </a:lnTo>
                    <a:lnTo>
                      <a:pt x="172" y="144"/>
                    </a:lnTo>
                    <a:lnTo>
                      <a:pt x="180" y="144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200" y="146"/>
                    </a:lnTo>
                    <a:lnTo>
                      <a:pt x="208" y="150"/>
                    </a:lnTo>
                    <a:lnTo>
                      <a:pt x="216" y="156"/>
                    </a:lnTo>
                    <a:lnTo>
                      <a:pt x="224" y="162"/>
                    </a:lnTo>
                    <a:lnTo>
                      <a:pt x="224" y="162"/>
                    </a:lnTo>
                    <a:lnTo>
                      <a:pt x="232" y="172"/>
                    </a:lnTo>
                    <a:lnTo>
                      <a:pt x="238" y="184"/>
                    </a:lnTo>
                    <a:lnTo>
                      <a:pt x="238" y="184"/>
                    </a:lnTo>
                    <a:lnTo>
                      <a:pt x="240" y="192"/>
                    </a:lnTo>
                    <a:lnTo>
                      <a:pt x="242" y="202"/>
                    </a:lnTo>
                    <a:lnTo>
                      <a:pt x="242" y="210"/>
                    </a:lnTo>
                    <a:lnTo>
                      <a:pt x="242" y="220"/>
                    </a:lnTo>
                    <a:lnTo>
                      <a:pt x="242" y="220"/>
                    </a:lnTo>
                    <a:lnTo>
                      <a:pt x="238" y="228"/>
                    </a:lnTo>
                    <a:lnTo>
                      <a:pt x="234" y="238"/>
                    </a:lnTo>
                    <a:lnTo>
                      <a:pt x="230" y="246"/>
                    </a:lnTo>
                    <a:lnTo>
                      <a:pt x="224" y="254"/>
                    </a:lnTo>
                    <a:lnTo>
                      <a:pt x="224" y="254"/>
                    </a:lnTo>
                    <a:close/>
                    <a:moveTo>
                      <a:pt x="338" y="308"/>
                    </a:move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10" y="308"/>
                    </a:lnTo>
                    <a:lnTo>
                      <a:pt x="260" y="262"/>
                    </a:lnTo>
                    <a:lnTo>
                      <a:pt x="260" y="262"/>
                    </a:lnTo>
                    <a:lnTo>
                      <a:pt x="254" y="258"/>
                    </a:lnTo>
                    <a:lnTo>
                      <a:pt x="254" y="258"/>
                    </a:lnTo>
                    <a:lnTo>
                      <a:pt x="250" y="258"/>
                    </a:lnTo>
                    <a:lnTo>
                      <a:pt x="250" y="258"/>
                    </a:lnTo>
                    <a:lnTo>
                      <a:pt x="246" y="258"/>
                    </a:lnTo>
                    <a:lnTo>
                      <a:pt x="246" y="258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58"/>
                    </a:lnTo>
                    <a:lnTo>
                      <a:pt x="242" y="256"/>
                    </a:lnTo>
                    <a:lnTo>
                      <a:pt x="242" y="256"/>
                    </a:lnTo>
                    <a:lnTo>
                      <a:pt x="248" y="248"/>
                    </a:lnTo>
                    <a:lnTo>
                      <a:pt x="252" y="238"/>
                    </a:lnTo>
                    <a:lnTo>
                      <a:pt x="252" y="238"/>
                    </a:lnTo>
                    <a:lnTo>
                      <a:pt x="256" y="226"/>
                    </a:lnTo>
                    <a:lnTo>
                      <a:pt x="258" y="216"/>
                    </a:lnTo>
                    <a:lnTo>
                      <a:pt x="258" y="204"/>
                    </a:lnTo>
                    <a:lnTo>
                      <a:pt x="256" y="192"/>
                    </a:lnTo>
                    <a:lnTo>
                      <a:pt x="256" y="192"/>
                    </a:lnTo>
                    <a:lnTo>
                      <a:pt x="254" y="180"/>
                    </a:lnTo>
                    <a:lnTo>
                      <a:pt x="248" y="170"/>
                    </a:lnTo>
                    <a:lnTo>
                      <a:pt x="242" y="160"/>
                    </a:lnTo>
                    <a:lnTo>
                      <a:pt x="234" y="150"/>
                    </a:lnTo>
                    <a:lnTo>
                      <a:pt x="234" y="150"/>
                    </a:lnTo>
                    <a:lnTo>
                      <a:pt x="222" y="140"/>
                    </a:lnTo>
                    <a:lnTo>
                      <a:pt x="208" y="134"/>
                    </a:lnTo>
                    <a:lnTo>
                      <a:pt x="208" y="134"/>
                    </a:lnTo>
                    <a:lnTo>
                      <a:pt x="196" y="130"/>
                    </a:lnTo>
                    <a:lnTo>
                      <a:pt x="186" y="128"/>
                    </a:lnTo>
                    <a:lnTo>
                      <a:pt x="174" y="128"/>
                    </a:lnTo>
                    <a:lnTo>
                      <a:pt x="162" y="128"/>
                    </a:lnTo>
                    <a:lnTo>
                      <a:pt x="162" y="128"/>
                    </a:lnTo>
                    <a:lnTo>
                      <a:pt x="152" y="132"/>
                    </a:lnTo>
                    <a:lnTo>
                      <a:pt x="140" y="136"/>
                    </a:lnTo>
                    <a:lnTo>
                      <a:pt x="130" y="144"/>
                    </a:lnTo>
                    <a:lnTo>
                      <a:pt x="122" y="152"/>
                    </a:lnTo>
                    <a:lnTo>
                      <a:pt x="122" y="152"/>
                    </a:lnTo>
                    <a:lnTo>
                      <a:pt x="110" y="164"/>
                    </a:lnTo>
                    <a:lnTo>
                      <a:pt x="104" y="178"/>
                    </a:lnTo>
                    <a:lnTo>
                      <a:pt x="104" y="178"/>
                    </a:lnTo>
                    <a:lnTo>
                      <a:pt x="100" y="188"/>
                    </a:lnTo>
                    <a:lnTo>
                      <a:pt x="98" y="200"/>
                    </a:lnTo>
                    <a:lnTo>
                      <a:pt x="98" y="21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102" y="234"/>
                    </a:lnTo>
                    <a:lnTo>
                      <a:pt x="106" y="244"/>
                    </a:lnTo>
                    <a:lnTo>
                      <a:pt x="114" y="254"/>
                    </a:lnTo>
                    <a:lnTo>
                      <a:pt x="122" y="264"/>
                    </a:lnTo>
                    <a:lnTo>
                      <a:pt x="122" y="264"/>
                    </a:lnTo>
                    <a:lnTo>
                      <a:pt x="134" y="274"/>
                    </a:lnTo>
                    <a:lnTo>
                      <a:pt x="148" y="282"/>
                    </a:lnTo>
                    <a:lnTo>
                      <a:pt x="148" y="282"/>
                    </a:lnTo>
                    <a:lnTo>
                      <a:pt x="158" y="286"/>
                    </a:lnTo>
                    <a:lnTo>
                      <a:pt x="170" y="288"/>
                    </a:lnTo>
                    <a:lnTo>
                      <a:pt x="182" y="288"/>
                    </a:lnTo>
                    <a:lnTo>
                      <a:pt x="194" y="286"/>
                    </a:lnTo>
                    <a:lnTo>
                      <a:pt x="194" y="286"/>
                    </a:lnTo>
                    <a:lnTo>
                      <a:pt x="210" y="280"/>
                    </a:lnTo>
                    <a:lnTo>
                      <a:pt x="226" y="270"/>
                    </a:lnTo>
                    <a:lnTo>
                      <a:pt x="230" y="272"/>
                    </a:lnTo>
                    <a:lnTo>
                      <a:pt x="230" y="272"/>
                    </a:lnTo>
                    <a:lnTo>
                      <a:pt x="228" y="276"/>
                    </a:lnTo>
                    <a:lnTo>
                      <a:pt x="228" y="276"/>
                    </a:lnTo>
                    <a:lnTo>
                      <a:pt x="228" y="280"/>
                    </a:lnTo>
                    <a:lnTo>
                      <a:pt x="228" y="280"/>
                    </a:lnTo>
                    <a:lnTo>
                      <a:pt x="228" y="286"/>
                    </a:lnTo>
                    <a:lnTo>
                      <a:pt x="228" y="286"/>
                    </a:lnTo>
                    <a:lnTo>
                      <a:pt x="232" y="290"/>
                    </a:lnTo>
                    <a:lnTo>
                      <a:pt x="232" y="290"/>
                    </a:lnTo>
                    <a:lnTo>
                      <a:pt x="248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34" y="112"/>
                    </a:lnTo>
                    <a:lnTo>
                      <a:pt x="140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308"/>
                    </a:lnTo>
                    <a:close/>
                    <a:moveTo>
                      <a:pt x="198" y="156"/>
                    </a:moveTo>
                    <a:lnTo>
                      <a:pt x="198" y="156"/>
                    </a:lnTo>
                    <a:lnTo>
                      <a:pt x="190" y="154"/>
                    </a:lnTo>
                    <a:lnTo>
                      <a:pt x="180" y="152"/>
                    </a:lnTo>
                    <a:lnTo>
                      <a:pt x="170" y="152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58" y="156"/>
                    </a:lnTo>
                    <a:lnTo>
                      <a:pt x="158" y="160"/>
                    </a:lnTo>
                    <a:lnTo>
                      <a:pt x="158" y="160"/>
                    </a:lnTo>
                    <a:lnTo>
                      <a:pt x="160" y="164"/>
                    </a:lnTo>
                    <a:lnTo>
                      <a:pt x="164" y="164"/>
                    </a:lnTo>
                    <a:lnTo>
                      <a:pt x="164" y="164"/>
                    </a:lnTo>
                    <a:lnTo>
                      <a:pt x="172" y="162"/>
                    </a:lnTo>
                    <a:lnTo>
                      <a:pt x="180" y="162"/>
                    </a:lnTo>
                    <a:lnTo>
                      <a:pt x="188" y="164"/>
                    </a:lnTo>
                    <a:lnTo>
                      <a:pt x="194" y="166"/>
                    </a:lnTo>
                    <a:lnTo>
                      <a:pt x="194" y="166"/>
                    </a:lnTo>
                    <a:lnTo>
                      <a:pt x="198" y="166"/>
                    </a:lnTo>
                    <a:lnTo>
                      <a:pt x="202" y="162"/>
                    </a:lnTo>
                    <a:lnTo>
                      <a:pt x="202" y="162"/>
                    </a:lnTo>
                    <a:lnTo>
                      <a:pt x="202" y="158"/>
                    </a:lnTo>
                    <a:lnTo>
                      <a:pt x="198" y="156"/>
                    </a:lnTo>
                    <a:lnTo>
                      <a:pt x="198" y="156"/>
                    </a:lnTo>
                    <a:close/>
                    <a:moveTo>
                      <a:pt x="216" y="168"/>
                    </a:moveTo>
                    <a:lnTo>
                      <a:pt x="216" y="168"/>
                    </a:lnTo>
                    <a:lnTo>
                      <a:pt x="216" y="168"/>
                    </a:lnTo>
                    <a:lnTo>
                      <a:pt x="216" y="168"/>
                    </a:lnTo>
                    <a:lnTo>
                      <a:pt x="214" y="166"/>
                    </a:lnTo>
                    <a:lnTo>
                      <a:pt x="210" y="168"/>
                    </a:lnTo>
                    <a:lnTo>
                      <a:pt x="210" y="168"/>
                    </a:lnTo>
                    <a:lnTo>
                      <a:pt x="208" y="172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2" y="178"/>
                    </a:lnTo>
                    <a:lnTo>
                      <a:pt x="212" y="178"/>
                    </a:lnTo>
                    <a:lnTo>
                      <a:pt x="216" y="180"/>
                    </a:lnTo>
                    <a:lnTo>
                      <a:pt x="220" y="180"/>
                    </a:lnTo>
                    <a:lnTo>
                      <a:pt x="220" y="180"/>
                    </a:lnTo>
                    <a:lnTo>
                      <a:pt x="222" y="176"/>
                    </a:lnTo>
                    <a:lnTo>
                      <a:pt x="220" y="172"/>
                    </a:lnTo>
                    <a:lnTo>
                      <a:pt x="220" y="172"/>
                    </a:lnTo>
                    <a:lnTo>
                      <a:pt x="216" y="168"/>
                    </a:lnTo>
                    <a:lnTo>
                      <a:pt x="216" y="16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27" name="직사각형 126"/>
          <p:cNvSpPr/>
          <p:nvPr/>
        </p:nvSpPr>
        <p:spPr>
          <a:xfrm>
            <a:off x="827584" y="5877272"/>
            <a:ext cx="7488832" cy="87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sz="54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-01</a:t>
            </a:r>
            <a:r>
              <a:rPr lang="en-US" altLang="ko-KR" sz="4400" dirty="0">
                <a:solidFill>
                  <a:schemeClr val="tx1"/>
                </a:solidFill>
              </a:rPr>
              <a:t>Data Base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46700" y="1453729"/>
            <a:ext cx="3010465" cy="1829520"/>
            <a:chOff x="107504" y="1196752"/>
            <a:chExt cx="3010465" cy="1829520"/>
          </a:xfrm>
        </p:grpSpPr>
        <p:grpSp>
          <p:nvGrpSpPr>
            <p:cNvPr id="39" name="그룹 38"/>
            <p:cNvGrpSpPr/>
            <p:nvPr/>
          </p:nvGrpSpPr>
          <p:grpSpPr>
            <a:xfrm>
              <a:off x="175094" y="1226939"/>
              <a:ext cx="2942875" cy="1799333"/>
              <a:chOff x="6017283" y="1343525"/>
              <a:chExt cx="2942875" cy="1799333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1566" y="1594535"/>
                <a:ext cx="2838592" cy="1548323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6017283" y="1343525"/>
                <a:ext cx="1173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games_user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107504" y="1196752"/>
              <a:ext cx="2703661" cy="1799333"/>
            </a:xfrm>
            <a:prstGeom prst="rect">
              <a:avLst/>
            </a:prstGeom>
            <a:noFill/>
            <a:ln w="38100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52420" y="3729631"/>
            <a:ext cx="2703661" cy="2983499"/>
            <a:chOff x="107504" y="3501008"/>
            <a:chExt cx="2703661" cy="2983499"/>
          </a:xfrm>
        </p:grpSpPr>
        <p:grpSp>
          <p:nvGrpSpPr>
            <p:cNvPr id="32" name="그룹 31"/>
            <p:cNvGrpSpPr/>
            <p:nvPr/>
          </p:nvGrpSpPr>
          <p:grpSpPr>
            <a:xfrm>
              <a:off x="179512" y="3570578"/>
              <a:ext cx="2349789" cy="1505765"/>
              <a:chOff x="334379" y="2996952"/>
              <a:chExt cx="2349789" cy="1505765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455" y="3324433"/>
                <a:ext cx="2239713" cy="1178284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334379" y="2996952"/>
                <a:ext cx="9252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waboard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9512" y="5153476"/>
              <a:ext cx="2531505" cy="1227852"/>
              <a:chOff x="256141" y="4719514"/>
              <a:chExt cx="2531505" cy="1227852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520" y="5027136"/>
                <a:ext cx="2410126" cy="92023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256141" y="4719514"/>
                <a:ext cx="1479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waglecomment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107504" y="3501008"/>
              <a:ext cx="2703661" cy="2983499"/>
            </a:xfrm>
            <a:prstGeom prst="rect">
              <a:avLst/>
            </a:prstGeom>
            <a:noFill/>
            <a:ln w="38100">
              <a:solidFill>
                <a:srgbClr val="FFC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190133" y="1453729"/>
            <a:ext cx="2747307" cy="4336354"/>
            <a:chOff x="3059832" y="1124744"/>
            <a:chExt cx="2747307" cy="4336354"/>
          </a:xfrm>
        </p:grpSpPr>
        <p:grpSp>
          <p:nvGrpSpPr>
            <p:cNvPr id="37" name="그룹 36"/>
            <p:cNvGrpSpPr/>
            <p:nvPr/>
          </p:nvGrpSpPr>
          <p:grpSpPr>
            <a:xfrm>
              <a:off x="3197122" y="3031539"/>
              <a:ext cx="2610017" cy="1120890"/>
              <a:chOff x="6097132" y="3384628"/>
              <a:chExt cx="2610017" cy="1120890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0693" y="3692405"/>
                <a:ext cx="2546456" cy="813113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6097132" y="3384628"/>
                <a:ext cx="1963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game_board_context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3165783" y="4137008"/>
              <a:ext cx="2093659" cy="1324090"/>
              <a:chOff x="6125921" y="4365104"/>
              <a:chExt cx="2093659" cy="1324090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8184" y="4725144"/>
                <a:ext cx="1991396" cy="96405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6125921" y="4365104"/>
                <a:ext cx="15552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games_commen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195467" y="1155065"/>
              <a:ext cx="2462721" cy="1839632"/>
              <a:chOff x="183388" y="1174310"/>
              <a:chExt cx="2462721" cy="1839632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327" y="1423421"/>
                <a:ext cx="2385782" cy="1590521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183388" y="1174310"/>
                <a:ext cx="1316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games_board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3059832" y="1124744"/>
              <a:ext cx="2703661" cy="4336354"/>
            </a:xfrm>
            <a:prstGeom prst="rect">
              <a:avLst/>
            </a:prstGeom>
            <a:noFill/>
            <a:ln w="38100">
              <a:solidFill>
                <a:srgbClr val="018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33952" y="1444323"/>
            <a:ext cx="2769232" cy="3240442"/>
            <a:chOff x="6012160" y="1124744"/>
            <a:chExt cx="2769232" cy="3240442"/>
          </a:xfrm>
        </p:grpSpPr>
        <p:grpSp>
          <p:nvGrpSpPr>
            <p:cNvPr id="35" name="그룹 34"/>
            <p:cNvGrpSpPr/>
            <p:nvPr/>
          </p:nvGrpSpPr>
          <p:grpSpPr>
            <a:xfrm>
              <a:off x="6162317" y="3541665"/>
              <a:ext cx="2225696" cy="823521"/>
              <a:chOff x="3394201" y="5158449"/>
              <a:chExt cx="2225696" cy="823521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7038" y="5480469"/>
                <a:ext cx="2122859" cy="501501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3394201" y="5158449"/>
                <a:ext cx="8370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conuser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6099733" y="1196752"/>
              <a:ext cx="2681659" cy="2287889"/>
              <a:chOff x="3011896" y="2953250"/>
              <a:chExt cx="2681659" cy="2287889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8147" y="3254611"/>
                <a:ext cx="2585408" cy="1986528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011896" y="2953250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con09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012160" y="1124744"/>
              <a:ext cx="2703661" cy="316835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0942" y="107222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GAMES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회원목록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50669" y="1052736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공동구매정보 및 구매자 목록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76067" y="106299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기사파트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7273" y="3330481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자유게시판 및 고객센터</a:t>
            </a:r>
          </a:p>
        </p:txBody>
      </p:sp>
    </p:spTree>
    <p:extLst>
      <p:ext uri="{BB962C8B-B14F-4D97-AF65-F5344CB8AC3E}">
        <p14:creationId xmlns:p14="http://schemas.microsoft.com/office/powerpoint/2010/main" val="6279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sz="54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-02</a:t>
            </a:r>
            <a:r>
              <a:rPr lang="ko-KR" altLang="en-US" sz="4400" dirty="0">
                <a:solidFill>
                  <a:schemeClr val="tx1"/>
                </a:solidFill>
              </a:rPr>
              <a:t>기사 페이지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sz="54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-03</a:t>
            </a:r>
            <a:r>
              <a:rPr lang="ko-KR" altLang="en-US" sz="4400" dirty="0">
                <a:solidFill>
                  <a:schemeClr val="tx1"/>
                </a:solidFill>
              </a:rPr>
              <a:t>공동구매 페이지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5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1942</TotalTime>
  <Words>330</Words>
  <Application>Microsoft Office PowerPoint</Application>
  <PresentationFormat>화면 슬라이드 쇼(4:3)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나눔고딕</vt:lpstr>
      <vt:lpstr>나눔고딕 Bold</vt:lpstr>
      <vt:lpstr>나눔고딕 ExtraBold</vt:lpstr>
      <vt:lpstr>맑은 고딕</vt:lpstr>
      <vt:lpstr>Arial</vt:lpstr>
      <vt:lpstr>Calibri</vt:lpstr>
      <vt:lpstr>Calibri Light</vt:lpstr>
      <vt:lpstr>Tahoma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04-01Data Base</vt:lpstr>
      <vt:lpstr>04-02기사 페이지</vt:lpstr>
      <vt:lpstr>04-03공동구매 페이지</vt:lpstr>
      <vt:lpstr>04-04 자유게시판 및 고객센터</vt:lpstr>
      <vt:lpstr>04-05회원가입 및 게임</vt:lpstr>
      <vt:lpstr>04-06후기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イオソブ</cp:lastModifiedBy>
  <cp:revision>309</cp:revision>
  <dcterms:created xsi:type="dcterms:W3CDTF">2015-02-06T08:22:28Z</dcterms:created>
  <dcterms:modified xsi:type="dcterms:W3CDTF">2020-11-09T08:53:45Z</dcterms:modified>
</cp:coreProperties>
</file>