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6" r:id="rId3"/>
    <p:sldId id="257" r:id="rId4"/>
    <p:sldId id="258" r:id="rId5"/>
    <p:sldId id="266" r:id="rId6"/>
    <p:sldId id="262" r:id="rId7"/>
    <p:sldId id="275" r:id="rId8"/>
    <p:sldId id="276" r:id="rId9"/>
    <p:sldId id="272" r:id="rId10"/>
    <p:sldId id="277" r:id="rId11"/>
    <p:sldId id="268" r:id="rId12"/>
    <p:sldId id="269" r:id="rId13"/>
    <p:sldId id="280" r:id="rId14"/>
    <p:sldId id="263" r:id="rId15"/>
    <p:sldId id="279" r:id="rId16"/>
    <p:sldId id="28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A41"/>
    <a:srgbClr val="5BC4B7"/>
    <a:srgbClr val="0189D0"/>
    <a:srgbClr val="FFC400"/>
    <a:srgbClr val="FFBD5D"/>
    <a:srgbClr val="EEEEEE"/>
    <a:srgbClr val="F8F8F8"/>
    <a:srgbClr val="EAEAEA"/>
    <a:srgbClr val="A2AD00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9101" autoAdjust="0"/>
  </p:normalViewPr>
  <p:slideViewPr>
    <p:cSldViewPr>
      <p:cViewPr varScale="1">
        <p:scale>
          <a:sx n="72" d="100"/>
          <a:sy n="72" d="100"/>
        </p:scale>
        <p:origin x="1930" y="67"/>
      </p:cViewPr>
      <p:guideLst>
        <p:guide orient="horz" pos="2160"/>
        <p:guide pos="2880"/>
        <p:guide pos="1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8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3893C-3B42-4340-9F5E-2025623935A9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EBEF3-BF07-415C-946D-9C624C7BB6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02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000C3-1F6B-42C1-8CF8-C0A42459E56A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DD294-EE89-474F-A9A7-B587BB5F2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7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발표자들 입장 후 자기 소개 겸 역할분담 설명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다 끝나면 인사하고 발표자와 </a:t>
            </a:r>
            <a:r>
              <a:rPr lang="ko-KR" altLang="en-US" baseline="0" dirty="0" err="1"/>
              <a:t>핸들러만</a:t>
            </a:r>
            <a:r>
              <a:rPr lang="ko-KR" altLang="en-US" baseline="0" dirty="0"/>
              <a:t> 남고 퇴장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8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1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아자아자</a:t>
            </a:r>
            <a:r>
              <a:rPr lang="ko-KR" altLang="en-US" dirty="0"/>
              <a:t> </a:t>
            </a:r>
            <a:r>
              <a:rPr lang="ko-KR" altLang="en-US" dirty="0" err="1"/>
              <a:t>화이팀의</a:t>
            </a:r>
            <a:r>
              <a:rPr lang="ko-KR" altLang="en-US" dirty="0"/>
              <a:t> 발표를 시작하겠습니다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</a:t>
            </a:r>
          </a:p>
          <a:p>
            <a:r>
              <a:rPr lang="ko-KR" altLang="en-US" dirty="0"/>
              <a:t>게임 시장규모가 약 </a:t>
            </a:r>
            <a:r>
              <a:rPr lang="en-US" altLang="ko-KR" dirty="0"/>
              <a:t>130</a:t>
            </a:r>
            <a:r>
              <a:rPr lang="ko-KR" altLang="en-US" dirty="0" err="1"/>
              <a:t>억달러</a:t>
            </a:r>
            <a:r>
              <a:rPr lang="ko-KR" altLang="en-US" dirty="0"/>
              <a:t> 정도 커짐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9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5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부트스트랩은 적게 사용하고 나머지는 다 </a:t>
            </a:r>
            <a:r>
              <a:rPr lang="en-US" altLang="ko-KR" dirty="0"/>
              <a:t>CSS</a:t>
            </a:r>
            <a:r>
              <a:rPr lang="ko-KR" altLang="en-US" dirty="0"/>
              <a:t>로 직접 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4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 얘기하고 </a:t>
            </a:r>
            <a:endParaRPr lang="en-US" altLang="ko-KR" dirty="0"/>
          </a:p>
          <a:p>
            <a:r>
              <a:rPr lang="ko-KR" altLang="en-US" dirty="0"/>
              <a:t>선정 이유는 코로나</a:t>
            </a:r>
            <a:r>
              <a:rPr lang="en-US" altLang="ko-KR" dirty="0"/>
              <a:t>19</a:t>
            </a:r>
            <a:r>
              <a:rPr lang="ko-KR" altLang="en-US" dirty="0"/>
              <a:t>로 인해 </a:t>
            </a:r>
            <a:r>
              <a:rPr lang="ko-KR" altLang="en-US" dirty="0" err="1"/>
              <a:t>닌텐도</a:t>
            </a:r>
            <a:r>
              <a:rPr lang="ko-KR" altLang="en-US" dirty="0"/>
              <a:t> 품절사태가 일어날 정도로 게임산업이 부흥하였다 정도로 줄여서 말하기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3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구현의 주요 구성 부분입니다</a:t>
            </a:r>
            <a:r>
              <a:rPr lang="en-US" altLang="ko-KR" dirty="0"/>
              <a:t>. </a:t>
            </a:r>
            <a:r>
              <a:rPr lang="ko-KR" altLang="en-US" dirty="0"/>
              <a:t>주요 구성부분에 대해서 설명해드리겠습니다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5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 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2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박스랑 화살표에 </a:t>
            </a:r>
            <a:r>
              <a:rPr lang="ko-KR" altLang="en-US" dirty="0" err="1"/>
              <a:t>애니매이션있어서</a:t>
            </a:r>
            <a:r>
              <a:rPr lang="ko-KR" altLang="en-US" dirty="0"/>
              <a:t> </a:t>
            </a:r>
            <a:r>
              <a:rPr lang="en-US" altLang="ko-KR" dirty="0"/>
              <a:t>F5</a:t>
            </a:r>
            <a:r>
              <a:rPr lang="ko-KR" altLang="en-US" dirty="0"/>
              <a:t>누르고 효과 확인해보세요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1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아자아자</a:t>
            </a:r>
            <a:r>
              <a:rPr lang="ko-KR" altLang="en-US" dirty="0"/>
              <a:t> </a:t>
            </a:r>
            <a:r>
              <a:rPr lang="ko-KR" altLang="en-US" dirty="0" err="1"/>
              <a:t>화이팀의</a:t>
            </a:r>
            <a:r>
              <a:rPr lang="ko-KR" altLang="en-US" dirty="0"/>
              <a:t> 발표를 시작하겠습니다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</a:t>
            </a:r>
          </a:p>
          <a:p>
            <a:r>
              <a:rPr lang="ko-KR" altLang="en-US" dirty="0"/>
              <a:t>게임 시장규모가 약 </a:t>
            </a:r>
            <a:r>
              <a:rPr lang="en-US" altLang="ko-KR" dirty="0"/>
              <a:t>130</a:t>
            </a:r>
            <a:r>
              <a:rPr lang="ko-KR" altLang="en-US" dirty="0" err="1"/>
              <a:t>억달러</a:t>
            </a:r>
            <a:r>
              <a:rPr lang="ko-KR" altLang="en-US" dirty="0"/>
              <a:t> 정도 커짐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D294-EE89-474F-A9A7-B587BB5F21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7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2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 rot="16200000">
            <a:off x="3345066" y="-1267714"/>
            <a:ext cx="2453869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2013190"/>
            <a:ext cx="9144001" cy="64162"/>
            <a:chOff x="65625" y="1655303"/>
            <a:chExt cx="2378852" cy="422049"/>
          </a:xfrm>
        </p:grpSpPr>
        <p:sp>
          <p:nvSpPr>
            <p:cNvPr id="8" name="직사각형 7"/>
            <p:cNvSpPr/>
            <p:nvPr/>
          </p:nvSpPr>
          <p:spPr>
            <a:xfrm>
              <a:off x="65625" y="1655303"/>
              <a:ext cx="504056" cy="422049"/>
            </a:xfrm>
            <a:prstGeom prst="rect">
              <a:avLst/>
            </a:prstGeom>
            <a:solidFill>
              <a:srgbClr val="E85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0557" y="1655303"/>
              <a:ext cx="504056" cy="422049"/>
            </a:xfrm>
            <a:prstGeom prst="rect">
              <a:avLst/>
            </a:prstGeom>
            <a:solidFill>
              <a:srgbClr val="FF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5489" y="1655303"/>
              <a:ext cx="504056" cy="422049"/>
            </a:xfrm>
            <a:prstGeom prst="rect">
              <a:avLst/>
            </a:prstGeom>
            <a:solidFill>
              <a:srgbClr val="018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40421" y="1655303"/>
              <a:ext cx="504056" cy="422049"/>
            </a:xfrm>
            <a:prstGeom prst="rect">
              <a:avLst/>
            </a:prstGeom>
            <a:solidFill>
              <a:srgbClr val="5BC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7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 rot="16200000">
            <a:off x="3242182" y="-672620"/>
            <a:ext cx="2659638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27585" y="2505400"/>
            <a:ext cx="1586812" cy="64162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94925" y="2505400"/>
            <a:ext cx="1586812" cy="64162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762265" y="2505400"/>
            <a:ext cx="1586812" cy="64162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729605" y="2505400"/>
            <a:ext cx="1586812" cy="64162"/>
          </a:xfrm>
          <a:prstGeom prst="rect">
            <a:avLst/>
          </a:prstGeom>
          <a:solidFill>
            <a:srgbClr val="5BC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 rot="16200000">
            <a:off x="2427781" y="141780"/>
            <a:ext cx="4288439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827585" y="2505400"/>
            <a:ext cx="7488832" cy="64160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 rot="16200000">
            <a:off x="3897992" y="-3833234"/>
            <a:ext cx="1348020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3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 rot="16200000">
            <a:off x="3345066" y="-1267714"/>
            <a:ext cx="2453869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2013190"/>
            <a:ext cx="9144001" cy="64162"/>
            <a:chOff x="65625" y="1655303"/>
            <a:chExt cx="2378852" cy="422049"/>
          </a:xfrm>
        </p:grpSpPr>
        <p:sp>
          <p:nvSpPr>
            <p:cNvPr id="8" name="직사각형 7"/>
            <p:cNvSpPr/>
            <p:nvPr/>
          </p:nvSpPr>
          <p:spPr>
            <a:xfrm>
              <a:off x="65625" y="1655303"/>
              <a:ext cx="504056" cy="422049"/>
            </a:xfrm>
            <a:prstGeom prst="rect">
              <a:avLst/>
            </a:prstGeom>
            <a:solidFill>
              <a:srgbClr val="E85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0557" y="1655303"/>
              <a:ext cx="504056" cy="422049"/>
            </a:xfrm>
            <a:prstGeom prst="rect">
              <a:avLst/>
            </a:prstGeom>
            <a:solidFill>
              <a:srgbClr val="FF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15489" y="1655303"/>
              <a:ext cx="504056" cy="422049"/>
            </a:xfrm>
            <a:prstGeom prst="rect">
              <a:avLst/>
            </a:prstGeom>
            <a:solidFill>
              <a:srgbClr val="018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40421" y="1655303"/>
              <a:ext cx="504056" cy="422049"/>
            </a:xfrm>
            <a:prstGeom prst="rect">
              <a:avLst/>
            </a:prstGeom>
            <a:solidFill>
              <a:srgbClr val="5BC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943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1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6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47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7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3897992" y="-3833234"/>
            <a:ext cx="1348020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51823" y="1806722"/>
            <a:ext cx="1739390" cy="64162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619458" y="1806722"/>
            <a:ext cx="1739390" cy="64162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4779785" y="1806722"/>
            <a:ext cx="1739390" cy="64162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943064" y="1806722"/>
            <a:ext cx="1739390" cy="64162"/>
          </a:xfrm>
          <a:prstGeom prst="rect">
            <a:avLst/>
          </a:prstGeom>
          <a:solidFill>
            <a:srgbClr val="5BC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51823" y="4061445"/>
            <a:ext cx="1739390" cy="2232248"/>
          </a:xfrm>
          <a:prstGeom prst="rect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619458" y="4061445"/>
            <a:ext cx="1739390" cy="2232248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4779785" y="4061445"/>
            <a:ext cx="1739390" cy="2232248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943064" y="4061445"/>
            <a:ext cx="1739390" cy="2232248"/>
          </a:xfrm>
          <a:prstGeom prst="rect">
            <a:avLst/>
          </a:prstGeom>
          <a:solidFill>
            <a:srgbClr val="5BC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1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CFA2-B426-4345-B131-69B55D45612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2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CFA2-B426-4345-B131-69B55D45612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77B7-CC44-4343-910B-2918A1219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8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7" r:id="rId15"/>
    <p:sldLayoutId id="2147483798" r:id="rId16"/>
    <p:sldLayoutId id="2147483654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내용 개체 틀 2"/>
          <p:cNvSpPr txBox="1">
            <a:spLocks/>
          </p:cNvSpPr>
          <p:nvPr/>
        </p:nvSpPr>
        <p:spPr>
          <a:xfrm>
            <a:off x="2" y="384653"/>
            <a:ext cx="9143999" cy="812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r>
              <a:rPr lang="ko-KR" altLang="en-US" sz="8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 소개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2612198" y="2038350"/>
            <a:ext cx="1815786" cy="3680390"/>
            <a:chOff x="2612198" y="2038350"/>
            <a:chExt cx="1815786" cy="3680390"/>
          </a:xfrm>
        </p:grpSpPr>
        <p:sp>
          <p:nvSpPr>
            <p:cNvPr id="140" name="직사각형 139"/>
            <p:cNvSpPr/>
            <p:nvPr/>
          </p:nvSpPr>
          <p:spPr>
            <a:xfrm>
              <a:off x="2612198" y="3501008"/>
              <a:ext cx="1753911" cy="523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김경찬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82889" y="4149080"/>
              <a:ext cx="174509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게임제작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카카오 페이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회원가입 동의 항목 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문의 메일</a:t>
              </a:r>
            </a:p>
            <a:p>
              <a:pPr marL="182563" indent="-182563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6228" y="2038350"/>
              <a:ext cx="1085850" cy="139065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465896" y="2038350"/>
            <a:ext cx="1808252" cy="3434169"/>
            <a:chOff x="6940212" y="2038350"/>
            <a:chExt cx="1808252" cy="3434169"/>
          </a:xfrm>
        </p:grpSpPr>
        <p:sp>
          <p:nvSpPr>
            <p:cNvPr id="151" name="직사각형 150"/>
            <p:cNvSpPr/>
            <p:nvPr/>
          </p:nvSpPr>
          <p:spPr>
            <a:xfrm>
              <a:off x="6940212" y="3501008"/>
              <a:ext cx="1745095" cy="523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이오섭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03369" y="4149080"/>
              <a:ext cx="174509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 총괄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발표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코딩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베이스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834" y="2038350"/>
              <a:ext cx="1085850" cy="139065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6972832" y="2038350"/>
            <a:ext cx="1818773" cy="3926612"/>
            <a:chOff x="448971" y="2038350"/>
            <a:chExt cx="1818773" cy="3926612"/>
          </a:xfrm>
        </p:grpSpPr>
        <p:sp>
          <p:nvSpPr>
            <p:cNvPr id="117" name="직사각형 116"/>
            <p:cNvSpPr/>
            <p:nvPr/>
          </p:nvSpPr>
          <p:spPr>
            <a:xfrm>
              <a:off x="448971" y="3501008"/>
              <a:ext cx="1745095" cy="523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고주희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649" y="4149080"/>
              <a:ext cx="174509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자유게시판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CSS</a:t>
              </a: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베이스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고객센터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/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/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593" y="2038350"/>
              <a:ext cx="1085850" cy="139065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776933" y="2047933"/>
            <a:ext cx="1745095" cy="4163250"/>
            <a:chOff x="4776933" y="2047933"/>
            <a:chExt cx="1745095" cy="4163250"/>
          </a:xfrm>
        </p:grpSpPr>
        <p:sp>
          <p:nvSpPr>
            <p:cNvPr id="149" name="직사각형 148"/>
            <p:cNvSpPr/>
            <p:nvPr/>
          </p:nvSpPr>
          <p:spPr>
            <a:xfrm>
              <a:off x="4776933" y="3501008"/>
              <a:ext cx="1745095" cy="523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김슬기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43129" y="4149080"/>
              <a:ext cx="167889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CSS </a:t>
              </a: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총괄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게임제작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PPT </a:t>
              </a: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제작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파비콘</a:t>
              </a: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제작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디자인 툴을 이용한 이미지 소스 제작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199" y="2047933"/>
              <a:ext cx="1085850" cy="139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0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54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-04</a:t>
            </a:r>
            <a:r>
              <a:rPr lang="ko-KR" altLang="en-US" sz="4400" dirty="0">
                <a:solidFill>
                  <a:schemeClr val="tx1"/>
                </a:solidFill>
              </a:rPr>
              <a:t>미니게임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(aside)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329" y="3918971"/>
            <a:ext cx="2088232" cy="2866523"/>
          </a:xfrm>
          <a:prstGeom prst="rect">
            <a:avLst/>
          </a:prstGeom>
          <a:ln w="19050">
            <a:solidFill>
              <a:srgbClr val="E85A4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276871"/>
            <a:ext cx="1880617" cy="32841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121118"/>
            <a:ext cx="2583456" cy="2950670"/>
          </a:xfrm>
          <a:prstGeom prst="rect">
            <a:avLst/>
          </a:prstGeom>
          <a:ln w="19050">
            <a:solidFill>
              <a:srgbClr val="E85A4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585" y="1121118"/>
            <a:ext cx="3541721" cy="2692284"/>
          </a:xfrm>
          <a:prstGeom prst="rect">
            <a:avLst/>
          </a:prstGeom>
          <a:ln w="19050">
            <a:solidFill>
              <a:srgbClr val="E85A4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00" y="4153733"/>
            <a:ext cx="2518268" cy="2634585"/>
          </a:xfrm>
          <a:prstGeom prst="rect">
            <a:avLst/>
          </a:prstGeom>
          <a:ln w="19050">
            <a:solidFill>
              <a:srgbClr val="E85A4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3218180" y="2575799"/>
            <a:ext cx="1728192" cy="565169"/>
          </a:xfrm>
          <a:prstGeom prst="rect">
            <a:avLst/>
          </a:prstGeom>
          <a:noFill/>
          <a:ln>
            <a:solidFill>
              <a:srgbClr val="E85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8052" y="3385809"/>
            <a:ext cx="1728192" cy="565169"/>
          </a:xfrm>
          <a:prstGeom prst="rect">
            <a:avLst/>
          </a:prstGeom>
          <a:noFill/>
          <a:ln>
            <a:solidFill>
              <a:srgbClr val="E85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86758" y="4221088"/>
            <a:ext cx="1728192" cy="565169"/>
          </a:xfrm>
          <a:prstGeom prst="rect">
            <a:avLst/>
          </a:prstGeom>
          <a:noFill/>
          <a:ln>
            <a:solidFill>
              <a:srgbClr val="E85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01449" y="5059916"/>
            <a:ext cx="1728192" cy="565169"/>
          </a:xfrm>
          <a:prstGeom prst="rect">
            <a:avLst/>
          </a:prstGeom>
          <a:noFill/>
          <a:ln>
            <a:solidFill>
              <a:srgbClr val="E85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2" idx="1"/>
          </p:cNvCxnSpPr>
          <p:nvPr/>
        </p:nvCxnSpPr>
        <p:spPr>
          <a:xfrm flipH="1" flipV="1">
            <a:off x="2824153" y="2526176"/>
            <a:ext cx="394027" cy="332208"/>
          </a:xfrm>
          <a:prstGeom prst="straightConnector1">
            <a:avLst/>
          </a:prstGeom>
          <a:ln>
            <a:solidFill>
              <a:srgbClr val="E85A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946372" y="3385809"/>
            <a:ext cx="434957" cy="259216"/>
          </a:xfrm>
          <a:prstGeom prst="straightConnector1">
            <a:avLst/>
          </a:prstGeom>
          <a:ln>
            <a:solidFill>
              <a:srgbClr val="E85A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914950" y="4442399"/>
            <a:ext cx="1115872" cy="61273"/>
          </a:xfrm>
          <a:prstGeom prst="straightConnector1">
            <a:avLst/>
          </a:prstGeom>
          <a:ln>
            <a:solidFill>
              <a:srgbClr val="E85A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824153" y="5301207"/>
            <a:ext cx="368872" cy="169818"/>
          </a:xfrm>
          <a:prstGeom prst="straightConnector1">
            <a:avLst/>
          </a:prstGeom>
          <a:ln>
            <a:solidFill>
              <a:srgbClr val="E85A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54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-05</a:t>
            </a:r>
            <a:r>
              <a:rPr lang="ko-KR" altLang="en-US" sz="4400" dirty="0">
                <a:solidFill>
                  <a:schemeClr val="tx1"/>
                </a:solidFill>
              </a:rPr>
              <a:t>공동구매 페이지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결제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073139" y="6388943"/>
            <a:ext cx="2963357" cy="385171"/>
            <a:chOff x="6957043" y="6212401"/>
            <a:chExt cx="2963357" cy="385171"/>
          </a:xfrm>
        </p:grpSpPr>
        <p:sp>
          <p:nvSpPr>
            <p:cNvPr id="16" name="TextBox 15"/>
            <p:cNvSpPr txBox="1"/>
            <p:nvPr/>
          </p:nvSpPr>
          <p:spPr>
            <a:xfrm>
              <a:off x="6957043" y="622824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사용 </a:t>
              </a:r>
              <a:r>
                <a:rPr lang="en-US" altLang="ko-KR" dirty="0"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:</a:t>
              </a:r>
              <a:endPara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2025" y="6212401"/>
              <a:ext cx="2238375" cy="352425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54727"/>
            <a:ext cx="4248472" cy="2800932"/>
          </a:xfrm>
          <a:prstGeom prst="rect">
            <a:avLst/>
          </a:prstGeom>
          <a:ln w="19050">
            <a:noFill/>
          </a:ln>
        </p:spPr>
      </p:pic>
      <p:grpSp>
        <p:nvGrpSpPr>
          <p:cNvPr id="26" name="그룹 25"/>
          <p:cNvGrpSpPr/>
          <p:nvPr/>
        </p:nvGrpSpPr>
        <p:grpSpPr>
          <a:xfrm>
            <a:off x="5148064" y="1371321"/>
            <a:ext cx="3024336" cy="3894810"/>
            <a:chOff x="5148064" y="1385391"/>
            <a:chExt cx="3024336" cy="389481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1385392"/>
              <a:ext cx="3024336" cy="3894809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5148064" y="1385391"/>
              <a:ext cx="3024336" cy="3894809"/>
            </a:xfrm>
            <a:prstGeom prst="rect">
              <a:avLst/>
            </a:prstGeom>
            <a:noFill/>
            <a:ln w="28575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9050">
                  <a:solidFill>
                    <a:srgbClr val="E85A41"/>
                  </a:solidFill>
                </a:ln>
                <a:noFill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3282" y="4057650"/>
            <a:ext cx="4152900" cy="2800350"/>
            <a:chOff x="164845" y="4057650"/>
            <a:chExt cx="4152900" cy="28003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845" y="4057650"/>
              <a:ext cx="4152900" cy="2800350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323528" y="4153393"/>
              <a:ext cx="3888432" cy="2475656"/>
            </a:xfrm>
            <a:prstGeom prst="rect">
              <a:avLst/>
            </a:prstGeom>
            <a:noFill/>
            <a:ln w="28575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9050">
                  <a:solidFill>
                    <a:srgbClr val="E85A41"/>
                  </a:solidFill>
                </a:ln>
                <a:noFill/>
              </a:endParaRPr>
            </a:p>
          </p:txBody>
        </p:sp>
      </p:grpSp>
      <p:sp>
        <p:nvSpPr>
          <p:cNvPr id="24" name="오른쪽 화살표 23"/>
          <p:cNvSpPr/>
          <p:nvPr/>
        </p:nvSpPr>
        <p:spPr>
          <a:xfrm>
            <a:off x="4130397" y="2047156"/>
            <a:ext cx="873651" cy="966674"/>
          </a:xfrm>
          <a:prstGeom prst="rightArrow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 rot="8736847">
            <a:off x="4046502" y="4361009"/>
            <a:ext cx="1083516" cy="1152128"/>
          </a:xfrm>
          <a:prstGeom prst="rightArrow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40338" y="5391221"/>
            <a:ext cx="403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구매하기 클릭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카카오페이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연동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구매확정인원 증가 및 버튼 비활성화</a:t>
            </a:r>
          </a:p>
        </p:txBody>
      </p:sp>
    </p:spTree>
    <p:extLst>
      <p:ext uri="{BB962C8B-B14F-4D97-AF65-F5344CB8AC3E}">
        <p14:creationId xmlns:p14="http://schemas.microsoft.com/office/powerpoint/2010/main" val="12126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54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-06</a:t>
            </a:r>
            <a:r>
              <a:rPr lang="ko-KR" altLang="en-US" sz="4400" dirty="0">
                <a:solidFill>
                  <a:schemeClr val="tx1"/>
                </a:solidFill>
              </a:rPr>
              <a:t>일대일 문의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30961"/>
            <a:ext cx="4598423" cy="35402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152" y="2564904"/>
            <a:ext cx="3686175" cy="22002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03465" y="5344588"/>
            <a:ext cx="4097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문의하기 버튼 클릭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문의 메일이 보내졌다는 알림 창 출력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메일로 문의내역 발송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3139" y="640478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사용 </a:t>
            </a:r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:</a:t>
            </a:r>
            <a:endParaRPr lang="ko-KR" altLang="en-US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11560" y="1420542"/>
            <a:ext cx="3456384" cy="1360386"/>
            <a:chOff x="611560" y="1420542"/>
            <a:chExt cx="3456384" cy="136038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494" y="1772816"/>
              <a:ext cx="3240360" cy="1006217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755576" y="1772816"/>
              <a:ext cx="3312368" cy="1008112"/>
            </a:xfrm>
            <a:prstGeom prst="rect">
              <a:avLst/>
            </a:prstGeom>
            <a:noFill/>
            <a:ln w="28575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1560" y="1420542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E85A41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알림창</a:t>
              </a:r>
              <a:endParaRPr lang="ko-KR" altLang="en-US" dirty="0">
                <a:solidFill>
                  <a:srgbClr val="E85A41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051720" y="5344588"/>
            <a:ext cx="720080" cy="326581"/>
          </a:xfrm>
          <a:prstGeom prst="rect">
            <a:avLst/>
          </a:prstGeom>
          <a:noFill/>
          <a:ln w="19050">
            <a:solidFill>
              <a:srgbClr val="E85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041" y="6277346"/>
            <a:ext cx="1990438" cy="50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5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1"/>
          <p:cNvSpPr txBox="1">
            <a:spLocks/>
          </p:cNvSpPr>
          <p:nvPr/>
        </p:nvSpPr>
        <p:spPr>
          <a:xfrm>
            <a:off x="-1" y="2780928"/>
            <a:ext cx="9144001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72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프로그램 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327465"/>
            <a:ext cx="9144000" cy="269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아자아자화이팀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021288"/>
            <a:ext cx="9144000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아자아자화이팀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" y="2732727"/>
            <a:ext cx="9144001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ko-KR" sz="80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Q&amp;A</a:t>
            </a:r>
            <a:endParaRPr lang="ko-KR" altLang="en-US" sz="8000" spc="1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0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-2672870" y="207717"/>
            <a:ext cx="7886700" cy="662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r>
              <a:rPr lang="en-US" altLang="ko-KR" sz="8000" dirty="0">
                <a:solidFill>
                  <a:srgbClr val="5BC4B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ko-KR" altLang="en-US" dirty="0">
                <a:solidFill>
                  <a:schemeClr val="tx1"/>
                </a:solidFill>
              </a:rPr>
              <a:t>후기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28058" y="887565"/>
            <a:ext cx="7849848" cy="1423046"/>
            <a:chOff x="1128058" y="1084674"/>
            <a:chExt cx="7849848" cy="1423046"/>
          </a:xfrm>
        </p:grpSpPr>
        <p:sp>
          <p:nvSpPr>
            <p:cNvPr id="32" name="직사각형 31"/>
            <p:cNvSpPr/>
            <p:nvPr/>
          </p:nvSpPr>
          <p:spPr>
            <a:xfrm>
              <a:off x="1273050" y="1412776"/>
              <a:ext cx="7704856" cy="1093474"/>
            </a:xfrm>
            <a:prstGeom prst="rect">
              <a:avLst/>
            </a:prstGeom>
            <a:noFill/>
            <a:ln w="19050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28058" y="1084674"/>
              <a:ext cx="7849846" cy="1423046"/>
              <a:chOff x="1128058" y="1084674"/>
              <a:chExt cx="7849846" cy="1423046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128058" y="1084674"/>
                <a:ext cx="9370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고주희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73049" y="1415113"/>
                <a:ext cx="7704855" cy="1092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팀 프로젝트를 진행하면서 이전에 배웠던 수업 내용과 새로운 기능을 더하는 작업을 하게 되었습니다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특히 이번 프로젝트에서는 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CSS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사용하여 게시판을 꾸몄는데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원하는 효과를 나타내기 위해 다양한 기능을 찾아보며 개인적으로도 많은 공부를 할 수 있는 기회였습니다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프로젝트 진행 과정에서 팀원들과 소통하며 많은 도움을 받았고 혼자 만들었다면 시도하지 않았을 기능뿐만 아니라 다양한 문제를 해결하는 시간을 통해 프로젝트 진행에서 팀원들과의 협업이 얼마나 중요한지 깨달을 수 있는 계기가 되었습니다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3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5" y="2443128"/>
            <a:ext cx="1078709" cy="13815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0" y="5434706"/>
            <a:ext cx="1078709" cy="13815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" y="947339"/>
            <a:ext cx="1078709" cy="13815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" y="3938917"/>
            <a:ext cx="1078709" cy="138150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1128055" y="2378913"/>
            <a:ext cx="7849846" cy="1423046"/>
            <a:chOff x="1128058" y="1084674"/>
            <a:chExt cx="7849846" cy="1423046"/>
          </a:xfrm>
        </p:grpSpPr>
        <p:sp>
          <p:nvSpPr>
            <p:cNvPr id="43" name="직사각형 42"/>
            <p:cNvSpPr/>
            <p:nvPr/>
          </p:nvSpPr>
          <p:spPr>
            <a:xfrm>
              <a:off x="1273050" y="1412776"/>
              <a:ext cx="7704854" cy="1093474"/>
            </a:xfrm>
            <a:prstGeom prst="rect">
              <a:avLst/>
            </a:prstGeom>
            <a:noFill/>
            <a:ln w="19050">
              <a:solidFill>
                <a:srgbClr val="FFC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BD5D"/>
                  </a:solidFill>
                </a:ln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1128058" y="1084674"/>
              <a:ext cx="7849846" cy="1423046"/>
              <a:chOff x="1128058" y="1084674"/>
              <a:chExt cx="7849846" cy="1423046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128058" y="1084674"/>
                <a:ext cx="9370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김경찬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273049" y="1415113"/>
                <a:ext cx="7704855" cy="1092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프로젝트를 진행하면서 평소에 많이 보고 사용하는 카카오</a:t>
                </a:r>
                <a:r>
                  <a:rPr lang="en-US" altLang="ko-KR" sz="13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api</a:t>
                </a:r>
                <a:r>
                  <a:rPr lang="ko-KR" altLang="en-US" sz="13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활용한 결제시스템 </a:t>
                </a:r>
                <a:r>
                  <a:rPr lang="ko-KR" altLang="en-US" sz="13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네이버</a:t>
                </a:r>
                <a:r>
                  <a:rPr lang="en-US" altLang="ko-KR" sz="13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smtp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이용해서 메일 보내기 자바 스크립트 다양한 이벤트로 게임제작 시작할 때 막막했지만 구현 성공했을 때 성취감이 더 크게 다가왔습니다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그리고 자바 스크립트 다양한 이벤트로 게임을 제작하였습니다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팀원들이 서로 도와주고 막히는 부분 있으면 해결책을 제시해 주셔서 프로젝트를 완성할 수 있었습니다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sz="1300" dirty="0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1128055" y="3884632"/>
            <a:ext cx="7849846" cy="1423046"/>
            <a:chOff x="1128058" y="1084674"/>
            <a:chExt cx="7849846" cy="1423046"/>
          </a:xfrm>
        </p:grpSpPr>
        <p:sp>
          <p:nvSpPr>
            <p:cNvPr id="48" name="직사각형 47"/>
            <p:cNvSpPr/>
            <p:nvPr/>
          </p:nvSpPr>
          <p:spPr>
            <a:xfrm>
              <a:off x="1273050" y="1412776"/>
              <a:ext cx="7704854" cy="1093474"/>
            </a:xfrm>
            <a:prstGeom prst="rect">
              <a:avLst/>
            </a:prstGeom>
            <a:noFill/>
            <a:ln w="19050">
              <a:solidFill>
                <a:srgbClr val="018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BD5D"/>
                  </a:solidFill>
                </a:ln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1128058" y="1084674"/>
              <a:ext cx="7849846" cy="1423046"/>
              <a:chOff x="1128058" y="1084674"/>
              <a:chExt cx="7849846" cy="1423046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128058" y="1084674"/>
                <a:ext cx="9370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김슬기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273049" y="1415113"/>
                <a:ext cx="7704855" cy="1092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전부터 디자인 업무를 해왔었기 때문에 부트스트랩 없이 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CSS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제작할 수 있었습니다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만약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부트스트랩을 이용하였다면 편하게 끝낼 수 있었겠지만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기초부터 다시 공부하고 싶던 제 목표와 달랐기에 편한 길 보다는 돌아가는 길을 선택했습니다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덕분에 복습도 하고 검색도 해보며 새로운 많은 기능들을 알게 되어 좋은 공부가 되었습니다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이번 팀 프로젝트에서 팀원들이 서로 도와주고 배려하여 화기애애하게 프로젝트를 마무리할 수 있어서 감사했습니다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좋은 팀원들 덕분에 협업에 대해 긍정적인 기억을 갖게 되는 큰 계기가 되었습니다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1128055" y="5384747"/>
            <a:ext cx="7849846" cy="1423046"/>
            <a:chOff x="1128058" y="1084674"/>
            <a:chExt cx="7849846" cy="1423046"/>
          </a:xfrm>
        </p:grpSpPr>
        <p:sp>
          <p:nvSpPr>
            <p:cNvPr id="57" name="직사각형 56"/>
            <p:cNvSpPr/>
            <p:nvPr/>
          </p:nvSpPr>
          <p:spPr>
            <a:xfrm>
              <a:off x="1273050" y="1412776"/>
              <a:ext cx="7704854" cy="1093474"/>
            </a:xfrm>
            <a:prstGeom prst="rect">
              <a:avLst/>
            </a:prstGeom>
            <a:noFill/>
            <a:ln w="19050">
              <a:solidFill>
                <a:srgbClr val="5BC4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BD5D"/>
                  </a:solidFill>
                </a:ln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128058" y="1084674"/>
              <a:ext cx="7849846" cy="1423046"/>
              <a:chOff x="1128058" y="1084674"/>
              <a:chExt cx="7849846" cy="1423046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1128058" y="1084674"/>
                <a:ext cx="9370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이오섭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273049" y="1415113"/>
                <a:ext cx="7704855" cy="1092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팀장으로 팀을 이끌어 간다는 부담이 있었지만 팀원들이 잘 따라와주어 팀원들에게 고마웠습니다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그리고 메인 코딩과 데이터베이스를 담당하며 무언가를 만들어간다는 것에 대해 재미를 느꼈습니다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팀을 이루어 무엇을 해나간다는 것에 대해 많이 배우고 저의 부족했던 부분들도 돌아보면서 보완해 나가는 시간을 갖게 되어 많은 공부가 되었습니다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이번 팀 프로젝트를 통해서 쌓은 경험을 바탕으로 앞으로도 좀더 잘 해 나갈 수 있다는 자신감을 얻을 수 있었습니다</a:t>
                </a:r>
                <a:r>
                  <a:rPr lang="en-US" altLang="ko-KR" sz="13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80220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021288"/>
            <a:ext cx="9144000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아자아자화이팀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" y="2732727"/>
            <a:ext cx="9144001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80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ko-KR" altLang="en-US" sz="8000" spc="1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08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1" y="2411479"/>
            <a:ext cx="9144001" cy="3906685"/>
            <a:chOff x="-1" y="2411479"/>
            <a:chExt cx="9144001" cy="3906685"/>
          </a:xfrm>
        </p:grpSpPr>
        <p:sp>
          <p:nvSpPr>
            <p:cNvPr id="140" name="직사각형 139"/>
            <p:cNvSpPr/>
            <p:nvPr/>
          </p:nvSpPr>
          <p:spPr>
            <a:xfrm>
              <a:off x="0" y="6021288"/>
              <a:ext cx="9144000" cy="296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indent="0" algn="ctr" fontAlgn="auto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Tahoma" pitchFamily="34" charset="0"/>
                </a:rPr>
                <a:t>아자아자화이팀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endParaRPr>
            </a:p>
          </p:txBody>
        </p:sp>
        <p:sp>
          <p:nvSpPr>
            <p:cNvPr id="83" name="제목 1"/>
            <p:cNvSpPr txBox="1">
              <a:spLocks/>
            </p:cNvSpPr>
            <p:nvPr/>
          </p:nvSpPr>
          <p:spPr>
            <a:xfrm>
              <a:off x="-1" y="2411479"/>
              <a:ext cx="9144001" cy="108952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ko-KR" altLang="en-US" sz="7200" spc="1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게임 매거진</a:t>
              </a:r>
            </a:p>
          </p:txBody>
        </p:sp>
        <p:sp>
          <p:nvSpPr>
            <p:cNvPr id="84" name="부제목 2"/>
            <p:cNvSpPr txBox="1">
              <a:spLocks/>
            </p:cNvSpPr>
            <p:nvPr/>
          </p:nvSpPr>
          <p:spPr>
            <a:xfrm>
              <a:off x="1322638" y="3573016"/>
              <a:ext cx="6498722" cy="676518"/>
            </a:xfrm>
            <a:prstGeom prst="rect">
              <a:avLst/>
            </a:prstGeom>
          </p:spPr>
          <p:txBody>
            <a:bodyPr wrap="square" lIns="0" rIns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코로나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19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 인해 모임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여행 등이 제한되면서 많은 사람들이 집에서 여가시간을 보내게 됐다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그로 인해 여가시간에 게임을 하는 사람들이 늘었고 이에 따른 게임 시장의 매출이 급상승했다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2020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 게임시장의 규모는 코로나 이전 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1460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억 달러에서 코로나 이후인 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1593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억 달러로 상향 조정됐다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en-US" altLang="ko-KR" sz="12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5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340182" y="3108662"/>
            <a:ext cx="6454002" cy="458582"/>
            <a:chOff x="1340182" y="2974140"/>
            <a:chExt cx="6454002" cy="458582"/>
          </a:xfrm>
        </p:grpSpPr>
        <p:grpSp>
          <p:nvGrpSpPr>
            <p:cNvPr id="23" name="그룹 22"/>
            <p:cNvGrpSpPr/>
            <p:nvPr/>
          </p:nvGrpSpPr>
          <p:grpSpPr>
            <a:xfrm>
              <a:off x="1340182" y="2975202"/>
              <a:ext cx="561619" cy="456458"/>
              <a:chOff x="1238250" y="7122492"/>
              <a:chExt cx="1543050" cy="1254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4" name="Freeform 10"/>
              <p:cNvSpPr>
                <a:spLocks noEditPoints="1"/>
              </p:cNvSpPr>
              <p:nvPr/>
            </p:nvSpPr>
            <p:spPr bwMode="auto">
              <a:xfrm>
                <a:off x="1238250" y="7122492"/>
                <a:ext cx="1543050" cy="1254125"/>
              </a:xfrm>
              <a:custGeom>
                <a:avLst/>
                <a:gdLst>
                  <a:gd name="T0" fmla="*/ 968 w 972"/>
                  <a:gd name="T1" fmla="*/ 706 h 790"/>
                  <a:gd name="T2" fmla="*/ 966 w 972"/>
                  <a:gd name="T3" fmla="*/ 706 h 790"/>
                  <a:gd name="T4" fmla="*/ 854 w 972"/>
                  <a:gd name="T5" fmla="*/ 548 h 790"/>
                  <a:gd name="T6" fmla="*/ 854 w 972"/>
                  <a:gd name="T7" fmla="*/ 18 h 790"/>
                  <a:gd name="T8" fmla="*/ 852 w 972"/>
                  <a:gd name="T9" fmla="*/ 10 h 790"/>
                  <a:gd name="T10" fmla="*/ 848 w 972"/>
                  <a:gd name="T11" fmla="*/ 4 h 790"/>
                  <a:gd name="T12" fmla="*/ 836 w 972"/>
                  <a:gd name="T13" fmla="*/ 0 h 790"/>
                  <a:gd name="T14" fmla="*/ 136 w 972"/>
                  <a:gd name="T15" fmla="*/ 0 h 790"/>
                  <a:gd name="T16" fmla="*/ 124 w 972"/>
                  <a:gd name="T17" fmla="*/ 4 h 790"/>
                  <a:gd name="T18" fmla="*/ 120 w 972"/>
                  <a:gd name="T19" fmla="*/ 10 h 790"/>
                  <a:gd name="T20" fmla="*/ 118 w 972"/>
                  <a:gd name="T21" fmla="*/ 550 h 790"/>
                  <a:gd name="T22" fmla="*/ 114 w 972"/>
                  <a:gd name="T23" fmla="*/ 554 h 790"/>
                  <a:gd name="T24" fmla="*/ 110 w 972"/>
                  <a:gd name="T25" fmla="*/ 560 h 790"/>
                  <a:gd name="T26" fmla="*/ 8 w 972"/>
                  <a:gd name="T27" fmla="*/ 704 h 790"/>
                  <a:gd name="T28" fmla="*/ 6 w 972"/>
                  <a:gd name="T29" fmla="*/ 708 h 790"/>
                  <a:gd name="T30" fmla="*/ 2 w 972"/>
                  <a:gd name="T31" fmla="*/ 714 h 790"/>
                  <a:gd name="T32" fmla="*/ 4 w 972"/>
                  <a:gd name="T33" fmla="*/ 774 h 790"/>
                  <a:gd name="T34" fmla="*/ 6 w 972"/>
                  <a:gd name="T35" fmla="*/ 780 h 790"/>
                  <a:gd name="T36" fmla="*/ 14 w 972"/>
                  <a:gd name="T37" fmla="*/ 788 h 790"/>
                  <a:gd name="T38" fmla="*/ 954 w 972"/>
                  <a:gd name="T39" fmla="*/ 790 h 790"/>
                  <a:gd name="T40" fmla="*/ 960 w 972"/>
                  <a:gd name="T41" fmla="*/ 788 h 790"/>
                  <a:gd name="T42" fmla="*/ 970 w 972"/>
                  <a:gd name="T43" fmla="*/ 780 h 790"/>
                  <a:gd name="T44" fmla="*/ 972 w 972"/>
                  <a:gd name="T45" fmla="*/ 718 h 790"/>
                  <a:gd name="T46" fmla="*/ 970 w 972"/>
                  <a:gd name="T47" fmla="*/ 712 h 790"/>
                  <a:gd name="T48" fmla="*/ 968 w 972"/>
                  <a:gd name="T49" fmla="*/ 706 h 790"/>
                  <a:gd name="T50" fmla="*/ 820 w 972"/>
                  <a:gd name="T51" fmla="*/ 36 h 790"/>
                  <a:gd name="T52" fmla="*/ 152 w 972"/>
                  <a:gd name="T53" fmla="*/ 538 h 790"/>
                  <a:gd name="T54" fmla="*/ 142 w 972"/>
                  <a:gd name="T55" fmla="*/ 574 h 790"/>
                  <a:gd name="T56" fmla="*/ 142 w 972"/>
                  <a:gd name="T57" fmla="*/ 572 h 790"/>
                  <a:gd name="T58" fmla="*/ 830 w 972"/>
                  <a:gd name="T59" fmla="*/ 572 h 790"/>
                  <a:gd name="T60" fmla="*/ 830 w 972"/>
                  <a:gd name="T61" fmla="*/ 574 h 790"/>
                  <a:gd name="T62" fmla="*/ 48 w 972"/>
                  <a:gd name="T63" fmla="*/ 706 h 790"/>
                  <a:gd name="T64" fmla="*/ 142 w 972"/>
                  <a:gd name="T65" fmla="*/ 574 h 790"/>
                  <a:gd name="T66" fmla="*/ 938 w 972"/>
                  <a:gd name="T67" fmla="*/ 756 h 790"/>
                  <a:gd name="T68" fmla="*/ 36 w 972"/>
                  <a:gd name="T69" fmla="*/ 728 h 790"/>
                  <a:gd name="T70" fmla="*/ 938 w 972"/>
                  <a:gd name="T71" fmla="*/ 756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2" h="790">
                    <a:moveTo>
                      <a:pt x="968" y="706"/>
                    </a:moveTo>
                    <a:lnTo>
                      <a:pt x="968" y="706"/>
                    </a:lnTo>
                    <a:lnTo>
                      <a:pt x="966" y="706"/>
                    </a:lnTo>
                    <a:lnTo>
                      <a:pt x="966" y="706"/>
                    </a:lnTo>
                    <a:lnTo>
                      <a:pt x="854" y="548"/>
                    </a:lnTo>
                    <a:lnTo>
                      <a:pt x="854" y="548"/>
                    </a:lnTo>
                    <a:lnTo>
                      <a:pt x="854" y="548"/>
                    </a:lnTo>
                    <a:lnTo>
                      <a:pt x="854" y="18"/>
                    </a:lnTo>
                    <a:lnTo>
                      <a:pt x="854" y="18"/>
                    </a:lnTo>
                    <a:lnTo>
                      <a:pt x="852" y="10"/>
                    </a:lnTo>
                    <a:lnTo>
                      <a:pt x="848" y="4"/>
                    </a:lnTo>
                    <a:lnTo>
                      <a:pt x="848" y="4"/>
                    </a:lnTo>
                    <a:lnTo>
                      <a:pt x="844" y="0"/>
                    </a:lnTo>
                    <a:lnTo>
                      <a:pt x="836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30" y="0"/>
                    </a:lnTo>
                    <a:lnTo>
                      <a:pt x="124" y="4"/>
                    </a:lnTo>
                    <a:lnTo>
                      <a:pt x="124" y="4"/>
                    </a:lnTo>
                    <a:lnTo>
                      <a:pt x="120" y="10"/>
                    </a:lnTo>
                    <a:lnTo>
                      <a:pt x="118" y="18"/>
                    </a:lnTo>
                    <a:lnTo>
                      <a:pt x="118" y="550"/>
                    </a:lnTo>
                    <a:lnTo>
                      <a:pt x="118" y="550"/>
                    </a:lnTo>
                    <a:lnTo>
                      <a:pt x="114" y="554"/>
                    </a:lnTo>
                    <a:lnTo>
                      <a:pt x="114" y="554"/>
                    </a:lnTo>
                    <a:lnTo>
                      <a:pt x="110" y="560"/>
                    </a:lnTo>
                    <a:lnTo>
                      <a:pt x="110" y="560"/>
                    </a:lnTo>
                    <a:lnTo>
                      <a:pt x="8" y="704"/>
                    </a:lnTo>
                    <a:lnTo>
                      <a:pt x="8" y="704"/>
                    </a:lnTo>
                    <a:lnTo>
                      <a:pt x="6" y="708"/>
                    </a:lnTo>
                    <a:lnTo>
                      <a:pt x="6" y="708"/>
                    </a:lnTo>
                    <a:lnTo>
                      <a:pt x="2" y="714"/>
                    </a:lnTo>
                    <a:lnTo>
                      <a:pt x="0" y="720"/>
                    </a:lnTo>
                    <a:lnTo>
                      <a:pt x="4" y="774"/>
                    </a:lnTo>
                    <a:lnTo>
                      <a:pt x="4" y="774"/>
                    </a:lnTo>
                    <a:lnTo>
                      <a:pt x="6" y="780"/>
                    </a:lnTo>
                    <a:lnTo>
                      <a:pt x="8" y="784"/>
                    </a:lnTo>
                    <a:lnTo>
                      <a:pt x="14" y="788"/>
                    </a:lnTo>
                    <a:lnTo>
                      <a:pt x="20" y="790"/>
                    </a:lnTo>
                    <a:lnTo>
                      <a:pt x="954" y="790"/>
                    </a:lnTo>
                    <a:lnTo>
                      <a:pt x="954" y="790"/>
                    </a:lnTo>
                    <a:lnTo>
                      <a:pt x="960" y="788"/>
                    </a:lnTo>
                    <a:lnTo>
                      <a:pt x="966" y="784"/>
                    </a:lnTo>
                    <a:lnTo>
                      <a:pt x="970" y="780"/>
                    </a:lnTo>
                    <a:lnTo>
                      <a:pt x="970" y="772"/>
                    </a:lnTo>
                    <a:lnTo>
                      <a:pt x="972" y="718"/>
                    </a:lnTo>
                    <a:lnTo>
                      <a:pt x="972" y="718"/>
                    </a:lnTo>
                    <a:lnTo>
                      <a:pt x="970" y="712"/>
                    </a:lnTo>
                    <a:lnTo>
                      <a:pt x="968" y="706"/>
                    </a:lnTo>
                    <a:lnTo>
                      <a:pt x="968" y="706"/>
                    </a:lnTo>
                    <a:close/>
                    <a:moveTo>
                      <a:pt x="152" y="36"/>
                    </a:moveTo>
                    <a:lnTo>
                      <a:pt x="820" y="36"/>
                    </a:lnTo>
                    <a:lnTo>
                      <a:pt x="820" y="538"/>
                    </a:lnTo>
                    <a:lnTo>
                      <a:pt x="152" y="538"/>
                    </a:lnTo>
                    <a:lnTo>
                      <a:pt x="152" y="36"/>
                    </a:lnTo>
                    <a:close/>
                    <a:moveTo>
                      <a:pt x="142" y="574"/>
                    </a:moveTo>
                    <a:lnTo>
                      <a:pt x="142" y="574"/>
                    </a:lnTo>
                    <a:lnTo>
                      <a:pt x="142" y="572"/>
                    </a:lnTo>
                    <a:lnTo>
                      <a:pt x="830" y="572"/>
                    </a:lnTo>
                    <a:lnTo>
                      <a:pt x="830" y="572"/>
                    </a:lnTo>
                    <a:lnTo>
                      <a:pt x="830" y="574"/>
                    </a:lnTo>
                    <a:lnTo>
                      <a:pt x="830" y="574"/>
                    </a:lnTo>
                    <a:lnTo>
                      <a:pt x="924" y="706"/>
                    </a:lnTo>
                    <a:lnTo>
                      <a:pt x="48" y="706"/>
                    </a:lnTo>
                    <a:lnTo>
                      <a:pt x="48" y="706"/>
                    </a:lnTo>
                    <a:lnTo>
                      <a:pt x="142" y="574"/>
                    </a:lnTo>
                    <a:lnTo>
                      <a:pt x="142" y="574"/>
                    </a:lnTo>
                    <a:close/>
                    <a:moveTo>
                      <a:pt x="938" y="756"/>
                    </a:moveTo>
                    <a:lnTo>
                      <a:pt x="36" y="756"/>
                    </a:lnTo>
                    <a:lnTo>
                      <a:pt x="36" y="728"/>
                    </a:lnTo>
                    <a:lnTo>
                      <a:pt x="938" y="728"/>
                    </a:lnTo>
                    <a:lnTo>
                      <a:pt x="938" y="7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1"/>
              <p:cNvSpPr>
                <a:spLocks noEditPoints="1"/>
              </p:cNvSpPr>
              <p:nvPr/>
            </p:nvSpPr>
            <p:spPr bwMode="auto">
              <a:xfrm>
                <a:off x="1511300" y="7214567"/>
                <a:ext cx="996950" cy="685800"/>
              </a:xfrm>
              <a:custGeom>
                <a:avLst/>
                <a:gdLst>
                  <a:gd name="T0" fmla="*/ 618 w 628"/>
                  <a:gd name="T1" fmla="*/ 0 h 432"/>
                  <a:gd name="T2" fmla="*/ 12 w 628"/>
                  <a:gd name="T3" fmla="*/ 0 h 432"/>
                  <a:gd name="T4" fmla="*/ 12 w 628"/>
                  <a:gd name="T5" fmla="*/ 0 h 432"/>
                  <a:gd name="T6" fmla="*/ 6 w 628"/>
                  <a:gd name="T7" fmla="*/ 0 h 432"/>
                  <a:gd name="T8" fmla="*/ 4 w 628"/>
                  <a:gd name="T9" fmla="*/ 2 h 432"/>
                  <a:gd name="T10" fmla="*/ 4 w 628"/>
                  <a:gd name="T11" fmla="*/ 2 h 432"/>
                  <a:gd name="T12" fmla="*/ 0 w 628"/>
                  <a:gd name="T13" fmla="*/ 6 h 432"/>
                  <a:gd name="T14" fmla="*/ 0 w 628"/>
                  <a:gd name="T15" fmla="*/ 12 h 432"/>
                  <a:gd name="T16" fmla="*/ 0 w 628"/>
                  <a:gd name="T17" fmla="*/ 422 h 432"/>
                  <a:gd name="T18" fmla="*/ 0 w 628"/>
                  <a:gd name="T19" fmla="*/ 422 h 432"/>
                  <a:gd name="T20" fmla="*/ 0 w 628"/>
                  <a:gd name="T21" fmla="*/ 426 h 432"/>
                  <a:gd name="T22" fmla="*/ 4 w 628"/>
                  <a:gd name="T23" fmla="*/ 430 h 432"/>
                  <a:gd name="T24" fmla="*/ 4 w 628"/>
                  <a:gd name="T25" fmla="*/ 430 h 432"/>
                  <a:gd name="T26" fmla="*/ 6 w 628"/>
                  <a:gd name="T27" fmla="*/ 432 h 432"/>
                  <a:gd name="T28" fmla="*/ 12 w 628"/>
                  <a:gd name="T29" fmla="*/ 432 h 432"/>
                  <a:gd name="T30" fmla="*/ 618 w 628"/>
                  <a:gd name="T31" fmla="*/ 432 h 432"/>
                  <a:gd name="T32" fmla="*/ 618 w 628"/>
                  <a:gd name="T33" fmla="*/ 432 h 432"/>
                  <a:gd name="T34" fmla="*/ 622 w 628"/>
                  <a:gd name="T35" fmla="*/ 432 h 432"/>
                  <a:gd name="T36" fmla="*/ 626 w 628"/>
                  <a:gd name="T37" fmla="*/ 430 h 432"/>
                  <a:gd name="T38" fmla="*/ 626 w 628"/>
                  <a:gd name="T39" fmla="*/ 430 h 432"/>
                  <a:gd name="T40" fmla="*/ 628 w 628"/>
                  <a:gd name="T41" fmla="*/ 426 h 432"/>
                  <a:gd name="T42" fmla="*/ 628 w 628"/>
                  <a:gd name="T43" fmla="*/ 422 h 432"/>
                  <a:gd name="T44" fmla="*/ 628 w 628"/>
                  <a:gd name="T45" fmla="*/ 12 h 432"/>
                  <a:gd name="T46" fmla="*/ 628 w 628"/>
                  <a:gd name="T47" fmla="*/ 12 h 432"/>
                  <a:gd name="T48" fmla="*/ 628 w 628"/>
                  <a:gd name="T49" fmla="*/ 6 h 432"/>
                  <a:gd name="T50" fmla="*/ 626 w 628"/>
                  <a:gd name="T51" fmla="*/ 2 h 432"/>
                  <a:gd name="T52" fmla="*/ 626 w 628"/>
                  <a:gd name="T53" fmla="*/ 2 h 432"/>
                  <a:gd name="T54" fmla="*/ 622 w 628"/>
                  <a:gd name="T55" fmla="*/ 0 h 432"/>
                  <a:gd name="T56" fmla="*/ 618 w 628"/>
                  <a:gd name="T57" fmla="*/ 0 h 432"/>
                  <a:gd name="T58" fmla="*/ 618 w 628"/>
                  <a:gd name="T59" fmla="*/ 0 h 432"/>
                  <a:gd name="T60" fmla="*/ 606 w 628"/>
                  <a:gd name="T61" fmla="*/ 410 h 432"/>
                  <a:gd name="T62" fmla="*/ 22 w 628"/>
                  <a:gd name="T63" fmla="*/ 410 h 432"/>
                  <a:gd name="T64" fmla="*/ 22 w 628"/>
                  <a:gd name="T65" fmla="*/ 24 h 432"/>
                  <a:gd name="T66" fmla="*/ 606 w 628"/>
                  <a:gd name="T67" fmla="*/ 24 h 432"/>
                  <a:gd name="T68" fmla="*/ 606 w 628"/>
                  <a:gd name="T69" fmla="*/ 41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8" h="432">
                    <a:moveTo>
                      <a:pt x="618" y="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422"/>
                    </a:lnTo>
                    <a:lnTo>
                      <a:pt x="0" y="422"/>
                    </a:lnTo>
                    <a:lnTo>
                      <a:pt x="0" y="426"/>
                    </a:lnTo>
                    <a:lnTo>
                      <a:pt x="4" y="430"/>
                    </a:lnTo>
                    <a:lnTo>
                      <a:pt x="4" y="430"/>
                    </a:lnTo>
                    <a:lnTo>
                      <a:pt x="6" y="432"/>
                    </a:lnTo>
                    <a:lnTo>
                      <a:pt x="12" y="432"/>
                    </a:lnTo>
                    <a:lnTo>
                      <a:pt x="618" y="432"/>
                    </a:lnTo>
                    <a:lnTo>
                      <a:pt x="618" y="432"/>
                    </a:lnTo>
                    <a:lnTo>
                      <a:pt x="622" y="432"/>
                    </a:lnTo>
                    <a:lnTo>
                      <a:pt x="626" y="430"/>
                    </a:lnTo>
                    <a:lnTo>
                      <a:pt x="626" y="430"/>
                    </a:lnTo>
                    <a:lnTo>
                      <a:pt x="628" y="426"/>
                    </a:lnTo>
                    <a:lnTo>
                      <a:pt x="628" y="422"/>
                    </a:lnTo>
                    <a:lnTo>
                      <a:pt x="628" y="12"/>
                    </a:lnTo>
                    <a:lnTo>
                      <a:pt x="628" y="12"/>
                    </a:lnTo>
                    <a:lnTo>
                      <a:pt x="628" y="6"/>
                    </a:lnTo>
                    <a:lnTo>
                      <a:pt x="626" y="2"/>
                    </a:lnTo>
                    <a:lnTo>
                      <a:pt x="626" y="2"/>
                    </a:lnTo>
                    <a:lnTo>
                      <a:pt x="622" y="0"/>
                    </a:lnTo>
                    <a:lnTo>
                      <a:pt x="618" y="0"/>
                    </a:lnTo>
                    <a:lnTo>
                      <a:pt x="618" y="0"/>
                    </a:lnTo>
                    <a:close/>
                    <a:moveTo>
                      <a:pt x="606" y="410"/>
                    </a:moveTo>
                    <a:lnTo>
                      <a:pt x="22" y="410"/>
                    </a:lnTo>
                    <a:lnTo>
                      <a:pt x="22" y="24"/>
                    </a:lnTo>
                    <a:lnTo>
                      <a:pt x="606" y="24"/>
                    </a:lnTo>
                    <a:lnTo>
                      <a:pt x="606" y="4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2"/>
              <p:cNvSpPr>
                <a:spLocks noEditPoints="1"/>
              </p:cNvSpPr>
              <p:nvPr/>
            </p:nvSpPr>
            <p:spPr bwMode="auto">
              <a:xfrm>
                <a:off x="1822450" y="7392367"/>
                <a:ext cx="374650" cy="327025"/>
              </a:xfrm>
              <a:custGeom>
                <a:avLst/>
                <a:gdLst>
                  <a:gd name="T0" fmla="*/ 56 w 236"/>
                  <a:gd name="T1" fmla="*/ 190 h 206"/>
                  <a:gd name="T2" fmla="*/ 124 w 236"/>
                  <a:gd name="T3" fmla="*/ 206 h 206"/>
                  <a:gd name="T4" fmla="*/ 156 w 236"/>
                  <a:gd name="T5" fmla="*/ 202 h 206"/>
                  <a:gd name="T6" fmla="*/ 186 w 236"/>
                  <a:gd name="T7" fmla="*/ 196 h 206"/>
                  <a:gd name="T8" fmla="*/ 224 w 236"/>
                  <a:gd name="T9" fmla="*/ 174 h 206"/>
                  <a:gd name="T10" fmla="*/ 202 w 236"/>
                  <a:gd name="T11" fmla="*/ 166 h 206"/>
                  <a:gd name="T12" fmla="*/ 166 w 236"/>
                  <a:gd name="T13" fmla="*/ 182 h 206"/>
                  <a:gd name="T14" fmla="*/ 124 w 236"/>
                  <a:gd name="T15" fmla="*/ 188 h 206"/>
                  <a:gd name="T16" fmla="*/ 68 w 236"/>
                  <a:gd name="T17" fmla="*/ 174 h 206"/>
                  <a:gd name="T18" fmla="*/ 40 w 236"/>
                  <a:gd name="T19" fmla="*/ 152 h 206"/>
                  <a:gd name="T20" fmla="*/ 24 w 236"/>
                  <a:gd name="T21" fmla="*/ 104 h 206"/>
                  <a:gd name="T22" fmla="*/ 30 w 236"/>
                  <a:gd name="T23" fmla="*/ 68 h 206"/>
                  <a:gd name="T24" fmla="*/ 52 w 236"/>
                  <a:gd name="T25" fmla="*/ 40 h 206"/>
                  <a:gd name="T26" fmla="*/ 106 w 236"/>
                  <a:gd name="T27" fmla="*/ 18 h 206"/>
                  <a:gd name="T28" fmla="*/ 146 w 236"/>
                  <a:gd name="T29" fmla="*/ 18 h 206"/>
                  <a:gd name="T30" fmla="*/ 190 w 236"/>
                  <a:gd name="T31" fmla="*/ 36 h 206"/>
                  <a:gd name="T32" fmla="*/ 208 w 236"/>
                  <a:gd name="T33" fmla="*/ 58 h 206"/>
                  <a:gd name="T34" fmla="*/ 212 w 236"/>
                  <a:gd name="T35" fmla="*/ 84 h 206"/>
                  <a:gd name="T36" fmla="*/ 204 w 236"/>
                  <a:gd name="T37" fmla="*/ 116 h 206"/>
                  <a:gd name="T38" fmla="*/ 186 w 236"/>
                  <a:gd name="T39" fmla="*/ 136 h 206"/>
                  <a:gd name="T40" fmla="*/ 166 w 236"/>
                  <a:gd name="T41" fmla="*/ 144 h 206"/>
                  <a:gd name="T42" fmla="*/ 160 w 236"/>
                  <a:gd name="T43" fmla="*/ 138 h 206"/>
                  <a:gd name="T44" fmla="*/ 150 w 236"/>
                  <a:gd name="T45" fmla="*/ 40 h 206"/>
                  <a:gd name="T46" fmla="*/ 140 w 236"/>
                  <a:gd name="T47" fmla="*/ 46 h 206"/>
                  <a:gd name="T48" fmla="*/ 122 w 236"/>
                  <a:gd name="T49" fmla="*/ 38 h 206"/>
                  <a:gd name="T50" fmla="*/ 98 w 236"/>
                  <a:gd name="T51" fmla="*/ 38 h 206"/>
                  <a:gd name="T52" fmla="*/ 64 w 236"/>
                  <a:gd name="T53" fmla="*/ 60 h 206"/>
                  <a:gd name="T54" fmla="*/ 50 w 236"/>
                  <a:gd name="T55" fmla="*/ 84 h 206"/>
                  <a:gd name="T56" fmla="*/ 44 w 236"/>
                  <a:gd name="T57" fmla="*/ 112 h 206"/>
                  <a:gd name="T58" fmla="*/ 52 w 236"/>
                  <a:gd name="T59" fmla="*/ 142 h 206"/>
                  <a:gd name="T60" fmla="*/ 66 w 236"/>
                  <a:gd name="T61" fmla="*/ 156 h 206"/>
                  <a:gd name="T62" fmla="*/ 96 w 236"/>
                  <a:gd name="T63" fmla="*/ 164 h 206"/>
                  <a:gd name="T64" fmla="*/ 114 w 236"/>
                  <a:gd name="T65" fmla="*/ 160 h 206"/>
                  <a:gd name="T66" fmla="*/ 132 w 236"/>
                  <a:gd name="T67" fmla="*/ 150 h 206"/>
                  <a:gd name="T68" fmla="*/ 140 w 236"/>
                  <a:gd name="T69" fmla="*/ 160 h 206"/>
                  <a:gd name="T70" fmla="*/ 156 w 236"/>
                  <a:gd name="T71" fmla="*/ 164 h 206"/>
                  <a:gd name="T72" fmla="*/ 196 w 236"/>
                  <a:gd name="T73" fmla="*/ 152 h 206"/>
                  <a:gd name="T74" fmla="*/ 222 w 236"/>
                  <a:gd name="T75" fmla="*/ 132 h 206"/>
                  <a:gd name="T76" fmla="*/ 236 w 236"/>
                  <a:gd name="T77" fmla="*/ 84 h 206"/>
                  <a:gd name="T78" fmla="*/ 232 w 236"/>
                  <a:gd name="T79" fmla="*/ 60 h 206"/>
                  <a:gd name="T80" fmla="*/ 220 w 236"/>
                  <a:gd name="T81" fmla="*/ 38 h 206"/>
                  <a:gd name="T82" fmla="*/ 194 w 236"/>
                  <a:gd name="T83" fmla="*/ 16 h 206"/>
                  <a:gd name="T84" fmla="*/ 172 w 236"/>
                  <a:gd name="T85" fmla="*/ 6 h 206"/>
                  <a:gd name="T86" fmla="*/ 126 w 236"/>
                  <a:gd name="T87" fmla="*/ 0 h 206"/>
                  <a:gd name="T88" fmla="*/ 74 w 236"/>
                  <a:gd name="T89" fmla="*/ 6 h 206"/>
                  <a:gd name="T90" fmla="*/ 42 w 236"/>
                  <a:gd name="T91" fmla="*/ 22 h 206"/>
                  <a:gd name="T92" fmla="*/ 20 w 236"/>
                  <a:gd name="T93" fmla="*/ 46 h 206"/>
                  <a:gd name="T94" fmla="*/ 0 w 236"/>
                  <a:gd name="T95" fmla="*/ 106 h 206"/>
                  <a:gd name="T96" fmla="*/ 6 w 236"/>
                  <a:gd name="T97" fmla="*/ 136 h 206"/>
                  <a:gd name="T98" fmla="*/ 20 w 236"/>
                  <a:gd name="T99" fmla="*/ 162 h 206"/>
                  <a:gd name="T100" fmla="*/ 132 w 236"/>
                  <a:gd name="T101" fmla="*/ 116 h 206"/>
                  <a:gd name="T102" fmla="*/ 118 w 236"/>
                  <a:gd name="T103" fmla="*/ 140 h 206"/>
                  <a:gd name="T104" fmla="*/ 100 w 236"/>
                  <a:gd name="T105" fmla="*/ 146 h 206"/>
                  <a:gd name="T106" fmla="*/ 82 w 236"/>
                  <a:gd name="T107" fmla="*/ 138 h 206"/>
                  <a:gd name="T108" fmla="*/ 76 w 236"/>
                  <a:gd name="T109" fmla="*/ 120 h 206"/>
                  <a:gd name="T110" fmla="*/ 80 w 236"/>
                  <a:gd name="T111" fmla="*/ 98 h 206"/>
                  <a:gd name="T112" fmla="*/ 86 w 236"/>
                  <a:gd name="T113" fmla="*/ 76 h 206"/>
                  <a:gd name="T114" fmla="*/ 106 w 236"/>
                  <a:gd name="T115" fmla="*/ 56 h 206"/>
                  <a:gd name="T116" fmla="*/ 124 w 236"/>
                  <a:gd name="T117" fmla="*/ 58 h 206"/>
                  <a:gd name="T118" fmla="*/ 136 w 236"/>
                  <a:gd name="T119" fmla="*/ 70 h 206"/>
                  <a:gd name="T120" fmla="*/ 136 w 236"/>
                  <a:gd name="T121" fmla="*/ 9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6" h="206">
                    <a:moveTo>
                      <a:pt x="36" y="178"/>
                    </a:moveTo>
                    <a:lnTo>
                      <a:pt x="36" y="178"/>
                    </a:lnTo>
                    <a:lnTo>
                      <a:pt x="56" y="190"/>
                    </a:lnTo>
                    <a:lnTo>
                      <a:pt x="76" y="198"/>
                    </a:lnTo>
                    <a:lnTo>
                      <a:pt x="100" y="204"/>
                    </a:lnTo>
                    <a:lnTo>
                      <a:pt x="124" y="206"/>
                    </a:lnTo>
                    <a:lnTo>
                      <a:pt x="124" y="206"/>
                    </a:lnTo>
                    <a:lnTo>
                      <a:pt x="140" y="204"/>
                    </a:lnTo>
                    <a:lnTo>
                      <a:pt x="156" y="202"/>
                    </a:lnTo>
                    <a:lnTo>
                      <a:pt x="170" y="200"/>
                    </a:lnTo>
                    <a:lnTo>
                      <a:pt x="186" y="196"/>
                    </a:lnTo>
                    <a:lnTo>
                      <a:pt x="186" y="196"/>
                    </a:lnTo>
                    <a:lnTo>
                      <a:pt x="200" y="190"/>
                    </a:lnTo>
                    <a:lnTo>
                      <a:pt x="212" y="182"/>
                    </a:lnTo>
                    <a:lnTo>
                      <a:pt x="224" y="174"/>
                    </a:lnTo>
                    <a:lnTo>
                      <a:pt x="236" y="166"/>
                    </a:lnTo>
                    <a:lnTo>
                      <a:pt x="202" y="166"/>
                    </a:lnTo>
                    <a:lnTo>
                      <a:pt x="202" y="166"/>
                    </a:lnTo>
                    <a:lnTo>
                      <a:pt x="184" y="174"/>
                    </a:lnTo>
                    <a:lnTo>
                      <a:pt x="166" y="182"/>
                    </a:lnTo>
                    <a:lnTo>
                      <a:pt x="166" y="182"/>
                    </a:lnTo>
                    <a:lnTo>
                      <a:pt x="146" y="186"/>
                    </a:lnTo>
                    <a:lnTo>
                      <a:pt x="124" y="188"/>
                    </a:lnTo>
                    <a:lnTo>
                      <a:pt x="124" y="188"/>
                    </a:lnTo>
                    <a:lnTo>
                      <a:pt x="104" y="186"/>
                    </a:lnTo>
                    <a:lnTo>
                      <a:pt x="84" y="182"/>
                    </a:lnTo>
                    <a:lnTo>
                      <a:pt x="68" y="174"/>
                    </a:lnTo>
                    <a:lnTo>
                      <a:pt x="52" y="164"/>
                    </a:lnTo>
                    <a:lnTo>
                      <a:pt x="52" y="164"/>
                    </a:lnTo>
                    <a:lnTo>
                      <a:pt x="40" y="152"/>
                    </a:lnTo>
                    <a:lnTo>
                      <a:pt x="30" y="138"/>
                    </a:lnTo>
                    <a:lnTo>
                      <a:pt x="26" y="122"/>
                    </a:lnTo>
                    <a:lnTo>
                      <a:pt x="24" y="104"/>
                    </a:lnTo>
                    <a:lnTo>
                      <a:pt x="24" y="104"/>
                    </a:lnTo>
                    <a:lnTo>
                      <a:pt x="26" y="86"/>
                    </a:lnTo>
                    <a:lnTo>
                      <a:pt x="30" y="68"/>
                    </a:lnTo>
                    <a:lnTo>
                      <a:pt x="40" y="54"/>
                    </a:lnTo>
                    <a:lnTo>
                      <a:pt x="52" y="40"/>
                    </a:lnTo>
                    <a:lnTo>
                      <a:pt x="52" y="40"/>
                    </a:lnTo>
                    <a:lnTo>
                      <a:pt x="68" y="30"/>
                    </a:lnTo>
                    <a:lnTo>
                      <a:pt x="86" y="22"/>
                    </a:lnTo>
                    <a:lnTo>
                      <a:pt x="106" y="18"/>
                    </a:lnTo>
                    <a:lnTo>
                      <a:pt x="126" y="16"/>
                    </a:lnTo>
                    <a:lnTo>
                      <a:pt x="126" y="16"/>
                    </a:lnTo>
                    <a:lnTo>
                      <a:pt x="146" y="18"/>
                    </a:lnTo>
                    <a:lnTo>
                      <a:pt x="162" y="22"/>
                    </a:lnTo>
                    <a:lnTo>
                      <a:pt x="176" y="28"/>
                    </a:lnTo>
                    <a:lnTo>
                      <a:pt x="190" y="36"/>
                    </a:lnTo>
                    <a:lnTo>
                      <a:pt x="190" y="36"/>
                    </a:lnTo>
                    <a:lnTo>
                      <a:pt x="200" y="46"/>
                    </a:lnTo>
                    <a:lnTo>
                      <a:pt x="208" y="58"/>
                    </a:lnTo>
                    <a:lnTo>
                      <a:pt x="212" y="70"/>
                    </a:lnTo>
                    <a:lnTo>
                      <a:pt x="212" y="84"/>
                    </a:lnTo>
                    <a:lnTo>
                      <a:pt x="212" y="84"/>
                    </a:lnTo>
                    <a:lnTo>
                      <a:pt x="210" y="102"/>
                    </a:lnTo>
                    <a:lnTo>
                      <a:pt x="204" y="116"/>
                    </a:lnTo>
                    <a:lnTo>
                      <a:pt x="204" y="116"/>
                    </a:lnTo>
                    <a:lnTo>
                      <a:pt x="196" y="128"/>
                    </a:lnTo>
                    <a:lnTo>
                      <a:pt x="186" y="136"/>
                    </a:lnTo>
                    <a:lnTo>
                      <a:pt x="186" y="136"/>
                    </a:lnTo>
                    <a:lnTo>
                      <a:pt x="176" y="142"/>
                    </a:lnTo>
                    <a:lnTo>
                      <a:pt x="166" y="144"/>
                    </a:lnTo>
                    <a:lnTo>
                      <a:pt x="166" y="144"/>
                    </a:lnTo>
                    <a:lnTo>
                      <a:pt x="162" y="142"/>
                    </a:lnTo>
                    <a:lnTo>
                      <a:pt x="160" y="138"/>
                    </a:lnTo>
                    <a:lnTo>
                      <a:pt x="160" y="138"/>
                    </a:lnTo>
                    <a:lnTo>
                      <a:pt x="160" y="134"/>
                    </a:lnTo>
                    <a:lnTo>
                      <a:pt x="180" y="40"/>
                    </a:lnTo>
                    <a:lnTo>
                      <a:pt x="150" y="40"/>
                    </a:lnTo>
                    <a:lnTo>
                      <a:pt x="146" y="54"/>
                    </a:lnTo>
                    <a:lnTo>
                      <a:pt x="146" y="54"/>
                    </a:lnTo>
                    <a:lnTo>
                      <a:pt x="140" y="46"/>
                    </a:lnTo>
                    <a:lnTo>
                      <a:pt x="132" y="42"/>
                    </a:lnTo>
                    <a:lnTo>
                      <a:pt x="132" y="42"/>
                    </a:lnTo>
                    <a:lnTo>
                      <a:pt x="122" y="38"/>
                    </a:lnTo>
                    <a:lnTo>
                      <a:pt x="112" y="36"/>
                    </a:lnTo>
                    <a:lnTo>
                      <a:pt x="112" y="36"/>
                    </a:lnTo>
                    <a:lnTo>
                      <a:pt x="98" y="38"/>
                    </a:lnTo>
                    <a:lnTo>
                      <a:pt x="86" y="42"/>
                    </a:lnTo>
                    <a:lnTo>
                      <a:pt x="74" y="50"/>
                    </a:lnTo>
                    <a:lnTo>
                      <a:pt x="64" y="60"/>
                    </a:lnTo>
                    <a:lnTo>
                      <a:pt x="64" y="60"/>
                    </a:lnTo>
                    <a:lnTo>
                      <a:pt x="56" y="72"/>
                    </a:lnTo>
                    <a:lnTo>
                      <a:pt x="50" y="84"/>
                    </a:lnTo>
                    <a:lnTo>
                      <a:pt x="46" y="98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6" y="124"/>
                    </a:lnTo>
                    <a:lnTo>
                      <a:pt x="48" y="134"/>
                    </a:lnTo>
                    <a:lnTo>
                      <a:pt x="52" y="142"/>
                    </a:lnTo>
                    <a:lnTo>
                      <a:pt x="58" y="150"/>
                    </a:lnTo>
                    <a:lnTo>
                      <a:pt x="58" y="150"/>
                    </a:lnTo>
                    <a:lnTo>
                      <a:pt x="66" y="156"/>
                    </a:lnTo>
                    <a:lnTo>
                      <a:pt x="74" y="160"/>
                    </a:lnTo>
                    <a:lnTo>
                      <a:pt x="84" y="162"/>
                    </a:lnTo>
                    <a:lnTo>
                      <a:pt x="96" y="164"/>
                    </a:lnTo>
                    <a:lnTo>
                      <a:pt x="96" y="164"/>
                    </a:lnTo>
                    <a:lnTo>
                      <a:pt x="106" y="162"/>
                    </a:lnTo>
                    <a:lnTo>
                      <a:pt x="114" y="160"/>
                    </a:lnTo>
                    <a:lnTo>
                      <a:pt x="114" y="160"/>
                    </a:lnTo>
                    <a:lnTo>
                      <a:pt x="122" y="156"/>
                    </a:lnTo>
                    <a:lnTo>
                      <a:pt x="132" y="150"/>
                    </a:lnTo>
                    <a:lnTo>
                      <a:pt x="132" y="150"/>
                    </a:lnTo>
                    <a:lnTo>
                      <a:pt x="134" y="156"/>
                    </a:lnTo>
                    <a:lnTo>
                      <a:pt x="140" y="160"/>
                    </a:lnTo>
                    <a:lnTo>
                      <a:pt x="148" y="162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170" y="162"/>
                    </a:lnTo>
                    <a:lnTo>
                      <a:pt x="182" y="158"/>
                    </a:lnTo>
                    <a:lnTo>
                      <a:pt x="196" y="152"/>
                    </a:lnTo>
                    <a:lnTo>
                      <a:pt x="210" y="142"/>
                    </a:lnTo>
                    <a:lnTo>
                      <a:pt x="210" y="142"/>
                    </a:lnTo>
                    <a:lnTo>
                      <a:pt x="222" y="132"/>
                    </a:lnTo>
                    <a:lnTo>
                      <a:pt x="230" y="118"/>
                    </a:lnTo>
                    <a:lnTo>
                      <a:pt x="234" y="102"/>
                    </a:lnTo>
                    <a:lnTo>
                      <a:pt x="236" y="84"/>
                    </a:lnTo>
                    <a:lnTo>
                      <a:pt x="236" y="84"/>
                    </a:lnTo>
                    <a:lnTo>
                      <a:pt x="236" y="72"/>
                    </a:lnTo>
                    <a:lnTo>
                      <a:pt x="232" y="60"/>
                    </a:lnTo>
                    <a:lnTo>
                      <a:pt x="228" y="48"/>
                    </a:lnTo>
                    <a:lnTo>
                      <a:pt x="220" y="38"/>
                    </a:lnTo>
                    <a:lnTo>
                      <a:pt x="220" y="38"/>
                    </a:lnTo>
                    <a:lnTo>
                      <a:pt x="214" y="30"/>
                    </a:lnTo>
                    <a:lnTo>
                      <a:pt x="204" y="22"/>
                    </a:lnTo>
                    <a:lnTo>
                      <a:pt x="194" y="16"/>
                    </a:lnTo>
                    <a:lnTo>
                      <a:pt x="184" y="10"/>
                    </a:lnTo>
                    <a:lnTo>
                      <a:pt x="184" y="10"/>
                    </a:lnTo>
                    <a:lnTo>
                      <a:pt x="172" y="6"/>
                    </a:lnTo>
                    <a:lnTo>
                      <a:pt x="158" y="2"/>
                    </a:lnTo>
                    <a:lnTo>
                      <a:pt x="142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98" y="2"/>
                    </a:lnTo>
                    <a:lnTo>
                      <a:pt x="74" y="6"/>
                    </a:lnTo>
                    <a:lnTo>
                      <a:pt x="62" y="12"/>
                    </a:lnTo>
                    <a:lnTo>
                      <a:pt x="52" y="16"/>
                    </a:lnTo>
                    <a:lnTo>
                      <a:pt x="42" y="22"/>
                    </a:lnTo>
                    <a:lnTo>
                      <a:pt x="34" y="30"/>
                    </a:lnTo>
                    <a:lnTo>
                      <a:pt x="34" y="30"/>
                    </a:lnTo>
                    <a:lnTo>
                      <a:pt x="20" y="46"/>
                    </a:lnTo>
                    <a:lnTo>
                      <a:pt x="8" y="64"/>
                    </a:lnTo>
                    <a:lnTo>
                      <a:pt x="2" y="84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2" y="126"/>
                    </a:lnTo>
                    <a:lnTo>
                      <a:pt x="6" y="136"/>
                    </a:lnTo>
                    <a:lnTo>
                      <a:pt x="10" y="146"/>
                    </a:lnTo>
                    <a:lnTo>
                      <a:pt x="14" y="154"/>
                    </a:lnTo>
                    <a:lnTo>
                      <a:pt x="20" y="162"/>
                    </a:lnTo>
                    <a:lnTo>
                      <a:pt x="36" y="178"/>
                    </a:lnTo>
                    <a:lnTo>
                      <a:pt x="36" y="178"/>
                    </a:lnTo>
                    <a:close/>
                    <a:moveTo>
                      <a:pt x="132" y="116"/>
                    </a:moveTo>
                    <a:lnTo>
                      <a:pt x="132" y="116"/>
                    </a:lnTo>
                    <a:lnTo>
                      <a:pt x="124" y="132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08" y="144"/>
                    </a:lnTo>
                    <a:lnTo>
                      <a:pt x="100" y="146"/>
                    </a:lnTo>
                    <a:lnTo>
                      <a:pt x="100" y="146"/>
                    </a:lnTo>
                    <a:lnTo>
                      <a:pt x="90" y="144"/>
                    </a:lnTo>
                    <a:lnTo>
                      <a:pt x="82" y="138"/>
                    </a:lnTo>
                    <a:lnTo>
                      <a:pt x="82" y="138"/>
                    </a:lnTo>
                    <a:lnTo>
                      <a:pt x="78" y="130"/>
                    </a:lnTo>
                    <a:lnTo>
                      <a:pt x="76" y="120"/>
                    </a:lnTo>
                    <a:lnTo>
                      <a:pt x="76" y="120"/>
                    </a:lnTo>
                    <a:lnTo>
                      <a:pt x="78" y="108"/>
                    </a:lnTo>
                    <a:lnTo>
                      <a:pt x="80" y="98"/>
                    </a:lnTo>
                    <a:lnTo>
                      <a:pt x="82" y="86"/>
                    </a:lnTo>
                    <a:lnTo>
                      <a:pt x="86" y="76"/>
                    </a:lnTo>
                    <a:lnTo>
                      <a:pt x="86" y="76"/>
                    </a:lnTo>
                    <a:lnTo>
                      <a:pt x="92" y="66"/>
                    </a:lnTo>
                    <a:lnTo>
                      <a:pt x="100" y="60"/>
                    </a:lnTo>
                    <a:lnTo>
                      <a:pt x="106" y="56"/>
                    </a:lnTo>
                    <a:lnTo>
                      <a:pt x="116" y="56"/>
                    </a:lnTo>
                    <a:lnTo>
                      <a:pt x="116" y="56"/>
                    </a:lnTo>
                    <a:lnTo>
                      <a:pt x="124" y="58"/>
                    </a:lnTo>
                    <a:lnTo>
                      <a:pt x="132" y="62"/>
                    </a:lnTo>
                    <a:lnTo>
                      <a:pt x="132" y="62"/>
                    </a:lnTo>
                    <a:lnTo>
                      <a:pt x="136" y="70"/>
                    </a:lnTo>
                    <a:lnTo>
                      <a:pt x="138" y="80"/>
                    </a:lnTo>
                    <a:lnTo>
                      <a:pt x="138" y="80"/>
                    </a:lnTo>
                    <a:lnTo>
                      <a:pt x="136" y="96"/>
                    </a:lnTo>
                    <a:lnTo>
                      <a:pt x="132" y="116"/>
                    </a:lnTo>
                    <a:lnTo>
                      <a:pt x="132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1457325" y="8097217"/>
                <a:ext cx="104775" cy="41275"/>
              </a:xfrm>
              <a:custGeom>
                <a:avLst/>
                <a:gdLst>
                  <a:gd name="T0" fmla="*/ 6 w 66"/>
                  <a:gd name="T1" fmla="*/ 26 h 26"/>
                  <a:gd name="T2" fmla="*/ 48 w 66"/>
                  <a:gd name="T3" fmla="*/ 26 h 26"/>
                  <a:gd name="T4" fmla="*/ 48 w 66"/>
                  <a:gd name="T5" fmla="*/ 26 h 26"/>
                  <a:gd name="T6" fmla="*/ 52 w 66"/>
                  <a:gd name="T7" fmla="*/ 24 h 26"/>
                  <a:gd name="T8" fmla="*/ 58 w 66"/>
                  <a:gd name="T9" fmla="*/ 22 h 26"/>
                  <a:gd name="T10" fmla="*/ 62 w 66"/>
                  <a:gd name="T11" fmla="*/ 18 h 26"/>
                  <a:gd name="T12" fmla="*/ 64 w 66"/>
                  <a:gd name="T13" fmla="*/ 12 h 26"/>
                  <a:gd name="T14" fmla="*/ 64 w 66"/>
                  <a:gd name="T15" fmla="*/ 12 h 26"/>
                  <a:gd name="T16" fmla="*/ 66 w 66"/>
                  <a:gd name="T17" fmla="*/ 8 h 26"/>
                  <a:gd name="T18" fmla="*/ 64 w 66"/>
                  <a:gd name="T19" fmla="*/ 4 h 26"/>
                  <a:gd name="T20" fmla="*/ 62 w 66"/>
                  <a:gd name="T21" fmla="*/ 0 h 26"/>
                  <a:gd name="T22" fmla="*/ 58 w 66"/>
                  <a:gd name="T23" fmla="*/ 0 h 26"/>
                  <a:gd name="T24" fmla="*/ 18 w 66"/>
                  <a:gd name="T25" fmla="*/ 0 h 26"/>
                  <a:gd name="T26" fmla="*/ 18 w 66"/>
                  <a:gd name="T27" fmla="*/ 0 h 26"/>
                  <a:gd name="T28" fmla="*/ 14 w 66"/>
                  <a:gd name="T29" fmla="*/ 0 h 26"/>
                  <a:gd name="T30" fmla="*/ 8 w 66"/>
                  <a:gd name="T31" fmla="*/ 4 h 26"/>
                  <a:gd name="T32" fmla="*/ 4 w 66"/>
                  <a:gd name="T33" fmla="*/ 8 h 26"/>
                  <a:gd name="T34" fmla="*/ 2 w 66"/>
                  <a:gd name="T35" fmla="*/ 12 h 26"/>
                  <a:gd name="T36" fmla="*/ 2 w 66"/>
                  <a:gd name="T37" fmla="*/ 12 h 26"/>
                  <a:gd name="T38" fmla="*/ 0 w 66"/>
                  <a:gd name="T39" fmla="*/ 18 h 26"/>
                  <a:gd name="T40" fmla="*/ 0 w 66"/>
                  <a:gd name="T41" fmla="*/ 22 h 26"/>
                  <a:gd name="T42" fmla="*/ 2 w 66"/>
                  <a:gd name="T43" fmla="*/ 24 h 26"/>
                  <a:gd name="T44" fmla="*/ 6 w 66"/>
                  <a:gd name="T45" fmla="*/ 26 h 26"/>
                  <a:gd name="T46" fmla="*/ 6 w 66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26">
                    <a:moveTo>
                      <a:pt x="6" y="26"/>
                    </a:moveTo>
                    <a:lnTo>
                      <a:pt x="48" y="26"/>
                    </a:lnTo>
                    <a:lnTo>
                      <a:pt x="48" y="26"/>
                    </a:lnTo>
                    <a:lnTo>
                      <a:pt x="52" y="24"/>
                    </a:lnTo>
                    <a:lnTo>
                      <a:pt x="58" y="22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6" y="8"/>
                    </a:lnTo>
                    <a:lnTo>
                      <a:pt x="64" y="4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4"/>
              <p:cNvSpPr>
                <a:spLocks/>
              </p:cNvSpPr>
              <p:nvPr/>
            </p:nvSpPr>
            <p:spPr bwMode="auto">
              <a:xfrm>
                <a:off x="1584325" y="8097217"/>
                <a:ext cx="101600" cy="41275"/>
              </a:xfrm>
              <a:custGeom>
                <a:avLst/>
                <a:gdLst>
                  <a:gd name="T0" fmla="*/ 6 w 64"/>
                  <a:gd name="T1" fmla="*/ 26 h 26"/>
                  <a:gd name="T2" fmla="*/ 48 w 64"/>
                  <a:gd name="T3" fmla="*/ 26 h 26"/>
                  <a:gd name="T4" fmla="*/ 48 w 64"/>
                  <a:gd name="T5" fmla="*/ 26 h 26"/>
                  <a:gd name="T6" fmla="*/ 52 w 64"/>
                  <a:gd name="T7" fmla="*/ 24 h 26"/>
                  <a:gd name="T8" fmla="*/ 56 w 64"/>
                  <a:gd name="T9" fmla="*/ 22 h 26"/>
                  <a:gd name="T10" fmla="*/ 60 w 64"/>
                  <a:gd name="T11" fmla="*/ 18 h 26"/>
                  <a:gd name="T12" fmla="*/ 64 w 64"/>
                  <a:gd name="T13" fmla="*/ 12 h 26"/>
                  <a:gd name="T14" fmla="*/ 64 w 64"/>
                  <a:gd name="T15" fmla="*/ 12 h 26"/>
                  <a:gd name="T16" fmla="*/ 64 w 64"/>
                  <a:gd name="T17" fmla="*/ 8 h 26"/>
                  <a:gd name="T18" fmla="*/ 62 w 64"/>
                  <a:gd name="T19" fmla="*/ 4 h 26"/>
                  <a:gd name="T20" fmla="*/ 60 w 64"/>
                  <a:gd name="T21" fmla="*/ 0 h 26"/>
                  <a:gd name="T22" fmla="*/ 56 w 64"/>
                  <a:gd name="T23" fmla="*/ 0 h 26"/>
                  <a:gd name="T24" fmla="*/ 16 w 64"/>
                  <a:gd name="T25" fmla="*/ 0 h 26"/>
                  <a:gd name="T26" fmla="*/ 16 w 64"/>
                  <a:gd name="T27" fmla="*/ 0 h 26"/>
                  <a:gd name="T28" fmla="*/ 12 w 64"/>
                  <a:gd name="T29" fmla="*/ 0 h 26"/>
                  <a:gd name="T30" fmla="*/ 6 w 64"/>
                  <a:gd name="T31" fmla="*/ 4 h 26"/>
                  <a:gd name="T32" fmla="*/ 4 w 64"/>
                  <a:gd name="T33" fmla="*/ 8 h 26"/>
                  <a:gd name="T34" fmla="*/ 0 w 64"/>
                  <a:gd name="T35" fmla="*/ 12 h 26"/>
                  <a:gd name="T36" fmla="*/ 0 w 64"/>
                  <a:gd name="T37" fmla="*/ 12 h 26"/>
                  <a:gd name="T38" fmla="*/ 0 w 64"/>
                  <a:gd name="T39" fmla="*/ 18 h 26"/>
                  <a:gd name="T40" fmla="*/ 0 w 64"/>
                  <a:gd name="T41" fmla="*/ 22 h 26"/>
                  <a:gd name="T42" fmla="*/ 2 w 64"/>
                  <a:gd name="T43" fmla="*/ 24 h 26"/>
                  <a:gd name="T44" fmla="*/ 6 w 64"/>
                  <a:gd name="T45" fmla="*/ 26 h 26"/>
                  <a:gd name="T46" fmla="*/ 6 w 64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6" y="26"/>
                    </a:moveTo>
                    <a:lnTo>
                      <a:pt x="48" y="26"/>
                    </a:lnTo>
                    <a:lnTo>
                      <a:pt x="48" y="26"/>
                    </a:lnTo>
                    <a:lnTo>
                      <a:pt x="52" y="24"/>
                    </a:lnTo>
                    <a:lnTo>
                      <a:pt x="56" y="22"/>
                    </a:lnTo>
                    <a:lnTo>
                      <a:pt x="60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4" y="8"/>
                    </a:lnTo>
                    <a:lnTo>
                      <a:pt x="62" y="4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1708150" y="8097217"/>
                <a:ext cx="101600" cy="41275"/>
              </a:xfrm>
              <a:custGeom>
                <a:avLst/>
                <a:gdLst>
                  <a:gd name="T0" fmla="*/ 8 w 64"/>
                  <a:gd name="T1" fmla="*/ 26 h 26"/>
                  <a:gd name="T2" fmla="*/ 50 w 64"/>
                  <a:gd name="T3" fmla="*/ 26 h 26"/>
                  <a:gd name="T4" fmla="*/ 50 w 64"/>
                  <a:gd name="T5" fmla="*/ 26 h 26"/>
                  <a:gd name="T6" fmla="*/ 54 w 64"/>
                  <a:gd name="T7" fmla="*/ 24 h 26"/>
                  <a:gd name="T8" fmla="*/ 58 w 64"/>
                  <a:gd name="T9" fmla="*/ 22 h 26"/>
                  <a:gd name="T10" fmla="*/ 62 w 64"/>
                  <a:gd name="T11" fmla="*/ 18 h 26"/>
                  <a:gd name="T12" fmla="*/ 64 w 64"/>
                  <a:gd name="T13" fmla="*/ 12 h 26"/>
                  <a:gd name="T14" fmla="*/ 64 w 64"/>
                  <a:gd name="T15" fmla="*/ 12 h 26"/>
                  <a:gd name="T16" fmla="*/ 64 w 64"/>
                  <a:gd name="T17" fmla="*/ 8 h 26"/>
                  <a:gd name="T18" fmla="*/ 62 w 64"/>
                  <a:gd name="T19" fmla="*/ 4 h 26"/>
                  <a:gd name="T20" fmla="*/ 60 w 64"/>
                  <a:gd name="T21" fmla="*/ 0 h 26"/>
                  <a:gd name="T22" fmla="*/ 56 w 64"/>
                  <a:gd name="T23" fmla="*/ 0 h 26"/>
                  <a:gd name="T24" fmla="*/ 16 w 64"/>
                  <a:gd name="T25" fmla="*/ 0 h 26"/>
                  <a:gd name="T26" fmla="*/ 16 w 64"/>
                  <a:gd name="T27" fmla="*/ 0 h 26"/>
                  <a:gd name="T28" fmla="*/ 12 w 64"/>
                  <a:gd name="T29" fmla="*/ 0 h 26"/>
                  <a:gd name="T30" fmla="*/ 6 w 64"/>
                  <a:gd name="T31" fmla="*/ 4 h 26"/>
                  <a:gd name="T32" fmla="*/ 4 w 64"/>
                  <a:gd name="T33" fmla="*/ 8 h 26"/>
                  <a:gd name="T34" fmla="*/ 2 w 64"/>
                  <a:gd name="T35" fmla="*/ 12 h 26"/>
                  <a:gd name="T36" fmla="*/ 2 w 64"/>
                  <a:gd name="T37" fmla="*/ 12 h 26"/>
                  <a:gd name="T38" fmla="*/ 0 w 64"/>
                  <a:gd name="T39" fmla="*/ 18 h 26"/>
                  <a:gd name="T40" fmla="*/ 2 w 64"/>
                  <a:gd name="T41" fmla="*/ 22 h 26"/>
                  <a:gd name="T42" fmla="*/ 4 w 64"/>
                  <a:gd name="T43" fmla="*/ 24 h 26"/>
                  <a:gd name="T44" fmla="*/ 8 w 64"/>
                  <a:gd name="T45" fmla="*/ 26 h 26"/>
                  <a:gd name="T46" fmla="*/ 8 w 64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8" y="26"/>
                    </a:moveTo>
                    <a:lnTo>
                      <a:pt x="50" y="26"/>
                    </a:lnTo>
                    <a:lnTo>
                      <a:pt x="50" y="26"/>
                    </a:lnTo>
                    <a:lnTo>
                      <a:pt x="54" y="24"/>
                    </a:lnTo>
                    <a:lnTo>
                      <a:pt x="58" y="22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4" y="8"/>
                    </a:lnTo>
                    <a:lnTo>
                      <a:pt x="62" y="4"/>
                    </a:lnTo>
                    <a:lnTo>
                      <a:pt x="60" y="0"/>
                    </a:lnTo>
                    <a:lnTo>
                      <a:pt x="5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1835150" y="8097217"/>
                <a:ext cx="101600" cy="41275"/>
              </a:xfrm>
              <a:custGeom>
                <a:avLst/>
                <a:gdLst>
                  <a:gd name="T0" fmla="*/ 8 w 64"/>
                  <a:gd name="T1" fmla="*/ 26 h 26"/>
                  <a:gd name="T2" fmla="*/ 50 w 64"/>
                  <a:gd name="T3" fmla="*/ 26 h 26"/>
                  <a:gd name="T4" fmla="*/ 50 w 64"/>
                  <a:gd name="T5" fmla="*/ 26 h 26"/>
                  <a:gd name="T6" fmla="*/ 54 w 64"/>
                  <a:gd name="T7" fmla="*/ 24 h 26"/>
                  <a:gd name="T8" fmla="*/ 58 w 64"/>
                  <a:gd name="T9" fmla="*/ 22 h 26"/>
                  <a:gd name="T10" fmla="*/ 62 w 64"/>
                  <a:gd name="T11" fmla="*/ 18 h 26"/>
                  <a:gd name="T12" fmla="*/ 64 w 64"/>
                  <a:gd name="T13" fmla="*/ 12 h 26"/>
                  <a:gd name="T14" fmla="*/ 64 w 64"/>
                  <a:gd name="T15" fmla="*/ 12 h 26"/>
                  <a:gd name="T16" fmla="*/ 62 w 64"/>
                  <a:gd name="T17" fmla="*/ 8 h 26"/>
                  <a:gd name="T18" fmla="*/ 60 w 64"/>
                  <a:gd name="T19" fmla="*/ 4 h 26"/>
                  <a:gd name="T20" fmla="*/ 58 w 64"/>
                  <a:gd name="T21" fmla="*/ 0 h 26"/>
                  <a:gd name="T22" fmla="*/ 54 w 64"/>
                  <a:gd name="T23" fmla="*/ 0 h 26"/>
                  <a:gd name="T24" fmla="*/ 14 w 64"/>
                  <a:gd name="T25" fmla="*/ 0 h 26"/>
                  <a:gd name="T26" fmla="*/ 14 w 64"/>
                  <a:gd name="T27" fmla="*/ 0 h 26"/>
                  <a:gd name="T28" fmla="*/ 8 w 64"/>
                  <a:gd name="T29" fmla="*/ 0 h 26"/>
                  <a:gd name="T30" fmla="*/ 6 w 64"/>
                  <a:gd name="T31" fmla="*/ 4 h 26"/>
                  <a:gd name="T32" fmla="*/ 2 w 64"/>
                  <a:gd name="T33" fmla="*/ 8 h 26"/>
                  <a:gd name="T34" fmla="*/ 0 w 64"/>
                  <a:gd name="T35" fmla="*/ 12 h 26"/>
                  <a:gd name="T36" fmla="*/ 0 w 64"/>
                  <a:gd name="T37" fmla="*/ 12 h 26"/>
                  <a:gd name="T38" fmla="*/ 0 w 64"/>
                  <a:gd name="T39" fmla="*/ 18 h 26"/>
                  <a:gd name="T40" fmla="*/ 2 w 64"/>
                  <a:gd name="T41" fmla="*/ 22 h 26"/>
                  <a:gd name="T42" fmla="*/ 4 w 64"/>
                  <a:gd name="T43" fmla="*/ 24 h 26"/>
                  <a:gd name="T44" fmla="*/ 8 w 64"/>
                  <a:gd name="T45" fmla="*/ 26 h 26"/>
                  <a:gd name="T46" fmla="*/ 8 w 64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8" y="26"/>
                    </a:moveTo>
                    <a:lnTo>
                      <a:pt x="50" y="26"/>
                    </a:lnTo>
                    <a:lnTo>
                      <a:pt x="50" y="26"/>
                    </a:lnTo>
                    <a:lnTo>
                      <a:pt x="54" y="24"/>
                    </a:lnTo>
                    <a:lnTo>
                      <a:pt x="58" y="22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2" y="8"/>
                    </a:lnTo>
                    <a:lnTo>
                      <a:pt x="60" y="4"/>
                    </a:lnTo>
                    <a:lnTo>
                      <a:pt x="58" y="0"/>
                    </a:lnTo>
                    <a:lnTo>
                      <a:pt x="5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1962150" y="8097217"/>
                <a:ext cx="98425" cy="41275"/>
              </a:xfrm>
              <a:custGeom>
                <a:avLst/>
                <a:gdLst>
                  <a:gd name="T0" fmla="*/ 8 w 62"/>
                  <a:gd name="T1" fmla="*/ 26 h 26"/>
                  <a:gd name="T2" fmla="*/ 50 w 62"/>
                  <a:gd name="T3" fmla="*/ 26 h 26"/>
                  <a:gd name="T4" fmla="*/ 50 w 62"/>
                  <a:gd name="T5" fmla="*/ 26 h 26"/>
                  <a:gd name="T6" fmla="*/ 56 w 62"/>
                  <a:gd name="T7" fmla="*/ 24 h 26"/>
                  <a:gd name="T8" fmla="*/ 58 w 62"/>
                  <a:gd name="T9" fmla="*/ 22 h 26"/>
                  <a:gd name="T10" fmla="*/ 62 w 62"/>
                  <a:gd name="T11" fmla="*/ 18 h 26"/>
                  <a:gd name="T12" fmla="*/ 62 w 62"/>
                  <a:gd name="T13" fmla="*/ 12 h 26"/>
                  <a:gd name="T14" fmla="*/ 62 w 62"/>
                  <a:gd name="T15" fmla="*/ 12 h 26"/>
                  <a:gd name="T16" fmla="*/ 62 w 62"/>
                  <a:gd name="T17" fmla="*/ 8 h 26"/>
                  <a:gd name="T18" fmla="*/ 60 w 62"/>
                  <a:gd name="T19" fmla="*/ 4 h 26"/>
                  <a:gd name="T20" fmla="*/ 56 w 62"/>
                  <a:gd name="T21" fmla="*/ 0 h 26"/>
                  <a:gd name="T22" fmla="*/ 52 w 62"/>
                  <a:gd name="T23" fmla="*/ 0 h 26"/>
                  <a:gd name="T24" fmla="*/ 12 w 62"/>
                  <a:gd name="T25" fmla="*/ 0 h 26"/>
                  <a:gd name="T26" fmla="*/ 12 w 62"/>
                  <a:gd name="T27" fmla="*/ 0 h 26"/>
                  <a:gd name="T28" fmla="*/ 6 w 62"/>
                  <a:gd name="T29" fmla="*/ 0 h 26"/>
                  <a:gd name="T30" fmla="*/ 4 w 62"/>
                  <a:gd name="T31" fmla="*/ 4 h 26"/>
                  <a:gd name="T32" fmla="*/ 0 w 62"/>
                  <a:gd name="T33" fmla="*/ 8 h 26"/>
                  <a:gd name="T34" fmla="*/ 0 w 62"/>
                  <a:gd name="T35" fmla="*/ 12 h 26"/>
                  <a:gd name="T36" fmla="*/ 0 w 62"/>
                  <a:gd name="T37" fmla="*/ 12 h 26"/>
                  <a:gd name="T38" fmla="*/ 0 w 62"/>
                  <a:gd name="T39" fmla="*/ 18 h 26"/>
                  <a:gd name="T40" fmla="*/ 2 w 62"/>
                  <a:gd name="T41" fmla="*/ 22 h 26"/>
                  <a:gd name="T42" fmla="*/ 4 w 62"/>
                  <a:gd name="T43" fmla="*/ 24 h 26"/>
                  <a:gd name="T44" fmla="*/ 8 w 62"/>
                  <a:gd name="T45" fmla="*/ 26 h 26"/>
                  <a:gd name="T46" fmla="*/ 8 w 62"/>
                  <a:gd name="T4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2" h="26">
                    <a:moveTo>
                      <a:pt x="8" y="26"/>
                    </a:moveTo>
                    <a:lnTo>
                      <a:pt x="50" y="26"/>
                    </a:lnTo>
                    <a:lnTo>
                      <a:pt x="50" y="26"/>
                    </a:lnTo>
                    <a:lnTo>
                      <a:pt x="56" y="24"/>
                    </a:lnTo>
                    <a:lnTo>
                      <a:pt x="58" y="22"/>
                    </a:lnTo>
                    <a:lnTo>
                      <a:pt x="62" y="18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2" y="8"/>
                    </a:lnTo>
                    <a:lnTo>
                      <a:pt x="60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2085975" y="8097217"/>
                <a:ext cx="98425" cy="41275"/>
              </a:xfrm>
              <a:custGeom>
                <a:avLst/>
                <a:gdLst>
                  <a:gd name="T0" fmla="*/ 10 w 62"/>
                  <a:gd name="T1" fmla="*/ 0 h 26"/>
                  <a:gd name="T2" fmla="*/ 10 w 62"/>
                  <a:gd name="T3" fmla="*/ 0 h 26"/>
                  <a:gd name="T4" fmla="*/ 6 w 62"/>
                  <a:gd name="T5" fmla="*/ 0 h 26"/>
                  <a:gd name="T6" fmla="*/ 4 w 62"/>
                  <a:gd name="T7" fmla="*/ 4 h 26"/>
                  <a:gd name="T8" fmla="*/ 2 w 62"/>
                  <a:gd name="T9" fmla="*/ 8 h 26"/>
                  <a:gd name="T10" fmla="*/ 0 w 62"/>
                  <a:gd name="T11" fmla="*/ 12 h 26"/>
                  <a:gd name="T12" fmla="*/ 0 w 62"/>
                  <a:gd name="T13" fmla="*/ 12 h 26"/>
                  <a:gd name="T14" fmla="*/ 2 w 62"/>
                  <a:gd name="T15" fmla="*/ 18 h 26"/>
                  <a:gd name="T16" fmla="*/ 4 w 62"/>
                  <a:gd name="T17" fmla="*/ 22 h 26"/>
                  <a:gd name="T18" fmla="*/ 6 w 62"/>
                  <a:gd name="T19" fmla="*/ 24 h 26"/>
                  <a:gd name="T20" fmla="*/ 12 w 62"/>
                  <a:gd name="T21" fmla="*/ 26 h 26"/>
                  <a:gd name="T22" fmla="*/ 54 w 62"/>
                  <a:gd name="T23" fmla="*/ 26 h 26"/>
                  <a:gd name="T24" fmla="*/ 54 w 62"/>
                  <a:gd name="T25" fmla="*/ 26 h 26"/>
                  <a:gd name="T26" fmla="*/ 58 w 62"/>
                  <a:gd name="T27" fmla="*/ 24 h 26"/>
                  <a:gd name="T28" fmla="*/ 60 w 62"/>
                  <a:gd name="T29" fmla="*/ 22 h 26"/>
                  <a:gd name="T30" fmla="*/ 62 w 62"/>
                  <a:gd name="T31" fmla="*/ 18 h 26"/>
                  <a:gd name="T32" fmla="*/ 62 w 62"/>
                  <a:gd name="T33" fmla="*/ 12 h 26"/>
                  <a:gd name="T34" fmla="*/ 62 w 62"/>
                  <a:gd name="T35" fmla="*/ 12 h 26"/>
                  <a:gd name="T36" fmla="*/ 62 w 62"/>
                  <a:gd name="T37" fmla="*/ 8 h 26"/>
                  <a:gd name="T38" fmla="*/ 60 w 62"/>
                  <a:gd name="T39" fmla="*/ 4 h 26"/>
                  <a:gd name="T40" fmla="*/ 56 w 62"/>
                  <a:gd name="T41" fmla="*/ 0 h 26"/>
                  <a:gd name="T42" fmla="*/ 52 w 62"/>
                  <a:gd name="T43" fmla="*/ 0 h 26"/>
                  <a:gd name="T44" fmla="*/ 10 w 62"/>
                  <a:gd name="T4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2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6" y="24"/>
                    </a:lnTo>
                    <a:lnTo>
                      <a:pt x="12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8" y="24"/>
                    </a:lnTo>
                    <a:lnTo>
                      <a:pt x="60" y="22"/>
                    </a:lnTo>
                    <a:lnTo>
                      <a:pt x="62" y="18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2" y="8"/>
                    </a:lnTo>
                    <a:lnTo>
                      <a:pt x="60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2212975" y="8097217"/>
                <a:ext cx="98425" cy="41275"/>
              </a:xfrm>
              <a:custGeom>
                <a:avLst/>
                <a:gdLst>
                  <a:gd name="T0" fmla="*/ 0 w 62"/>
                  <a:gd name="T1" fmla="*/ 12 h 26"/>
                  <a:gd name="T2" fmla="*/ 0 w 62"/>
                  <a:gd name="T3" fmla="*/ 12 h 26"/>
                  <a:gd name="T4" fmla="*/ 0 w 62"/>
                  <a:gd name="T5" fmla="*/ 18 h 26"/>
                  <a:gd name="T6" fmla="*/ 4 w 62"/>
                  <a:gd name="T7" fmla="*/ 22 h 26"/>
                  <a:gd name="T8" fmla="*/ 8 w 62"/>
                  <a:gd name="T9" fmla="*/ 24 h 26"/>
                  <a:gd name="T10" fmla="*/ 12 w 62"/>
                  <a:gd name="T11" fmla="*/ 26 h 26"/>
                  <a:gd name="T12" fmla="*/ 54 w 62"/>
                  <a:gd name="T13" fmla="*/ 26 h 26"/>
                  <a:gd name="T14" fmla="*/ 54 w 62"/>
                  <a:gd name="T15" fmla="*/ 26 h 26"/>
                  <a:gd name="T16" fmla="*/ 58 w 62"/>
                  <a:gd name="T17" fmla="*/ 24 h 26"/>
                  <a:gd name="T18" fmla="*/ 60 w 62"/>
                  <a:gd name="T19" fmla="*/ 22 h 26"/>
                  <a:gd name="T20" fmla="*/ 62 w 62"/>
                  <a:gd name="T21" fmla="*/ 18 h 26"/>
                  <a:gd name="T22" fmla="*/ 62 w 62"/>
                  <a:gd name="T23" fmla="*/ 12 h 26"/>
                  <a:gd name="T24" fmla="*/ 62 w 62"/>
                  <a:gd name="T25" fmla="*/ 12 h 26"/>
                  <a:gd name="T26" fmla="*/ 60 w 62"/>
                  <a:gd name="T27" fmla="*/ 8 h 26"/>
                  <a:gd name="T28" fmla="*/ 58 w 62"/>
                  <a:gd name="T29" fmla="*/ 4 h 26"/>
                  <a:gd name="T30" fmla="*/ 54 w 62"/>
                  <a:gd name="T31" fmla="*/ 0 h 26"/>
                  <a:gd name="T32" fmla="*/ 50 w 62"/>
                  <a:gd name="T33" fmla="*/ 0 h 26"/>
                  <a:gd name="T34" fmla="*/ 8 w 62"/>
                  <a:gd name="T35" fmla="*/ 0 h 26"/>
                  <a:gd name="T36" fmla="*/ 8 w 62"/>
                  <a:gd name="T37" fmla="*/ 0 h 26"/>
                  <a:gd name="T38" fmla="*/ 4 w 62"/>
                  <a:gd name="T39" fmla="*/ 0 h 26"/>
                  <a:gd name="T40" fmla="*/ 2 w 62"/>
                  <a:gd name="T41" fmla="*/ 4 h 26"/>
                  <a:gd name="T42" fmla="*/ 0 w 62"/>
                  <a:gd name="T43" fmla="*/ 8 h 26"/>
                  <a:gd name="T44" fmla="*/ 0 w 62"/>
                  <a:gd name="T45" fmla="*/ 12 h 26"/>
                  <a:gd name="T46" fmla="*/ 0 w 62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2" h="26">
                    <a:moveTo>
                      <a:pt x="0" y="12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2" y="26"/>
                    </a:lnTo>
                    <a:lnTo>
                      <a:pt x="54" y="26"/>
                    </a:lnTo>
                    <a:lnTo>
                      <a:pt x="54" y="26"/>
                    </a:lnTo>
                    <a:lnTo>
                      <a:pt x="58" y="24"/>
                    </a:lnTo>
                    <a:lnTo>
                      <a:pt x="60" y="22"/>
                    </a:lnTo>
                    <a:lnTo>
                      <a:pt x="62" y="18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0" y="8"/>
                    </a:lnTo>
                    <a:lnTo>
                      <a:pt x="58" y="4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2336800" y="8097217"/>
                <a:ext cx="101600" cy="41275"/>
              </a:xfrm>
              <a:custGeom>
                <a:avLst/>
                <a:gdLst>
                  <a:gd name="T0" fmla="*/ 62 w 64"/>
                  <a:gd name="T1" fmla="*/ 12 h 26"/>
                  <a:gd name="T2" fmla="*/ 62 w 64"/>
                  <a:gd name="T3" fmla="*/ 12 h 26"/>
                  <a:gd name="T4" fmla="*/ 60 w 64"/>
                  <a:gd name="T5" fmla="*/ 8 h 26"/>
                  <a:gd name="T6" fmla="*/ 58 w 64"/>
                  <a:gd name="T7" fmla="*/ 4 h 26"/>
                  <a:gd name="T8" fmla="*/ 54 w 64"/>
                  <a:gd name="T9" fmla="*/ 0 h 26"/>
                  <a:gd name="T10" fmla="*/ 48 w 64"/>
                  <a:gd name="T11" fmla="*/ 0 h 26"/>
                  <a:gd name="T12" fmla="*/ 8 w 64"/>
                  <a:gd name="T13" fmla="*/ 0 h 26"/>
                  <a:gd name="T14" fmla="*/ 8 w 64"/>
                  <a:gd name="T15" fmla="*/ 0 h 26"/>
                  <a:gd name="T16" fmla="*/ 4 w 64"/>
                  <a:gd name="T17" fmla="*/ 0 h 26"/>
                  <a:gd name="T18" fmla="*/ 2 w 64"/>
                  <a:gd name="T19" fmla="*/ 4 h 26"/>
                  <a:gd name="T20" fmla="*/ 0 w 64"/>
                  <a:gd name="T21" fmla="*/ 8 h 26"/>
                  <a:gd name="T22" fmla="*/ 0 w 64"/>
                  <a:gd name="T23" fmla="*/ 12 h 26"/>
                  <a:gd name="T24" fmla="*/ 0 w 64"/>
                  <a:gd name="T25" fmla="*/ 12 h 26"/>
                  <a:gd name="T26" fmla="*/ 2 w 64"/>
                  <a:gd name="T27" fmla="*/ 18 h 26"/>
                  <a:gd name="T28" fmla="*/ 6 w 64"/>
                  <a:gd name="T29" fmla="*/ 22 h 26"/>
                  <a:gd name="T30" fmla="*/ 10 w 64"/>
                  <a:gd name="T31" fmla="*/ 24 h 26"/>
                  <a:gd name="T32" fmla="*/ 14 w 64"/>
                  <a:gd name="T33" fmla="*/ 26 h 26"/>
                  <a:gd name="T34" fmla="*/ 56 w 64"/>
                  <a:gd name="T35" fmla="*/ 26 h 26"/>
                  <a:gd name="T36" fmla="*/ 56 w 64"/>
                  <a:gd name="T37" fmla="*/ 26 h 26"/>
                  <a:gd name="T38" fmla="*/ 60 w 64"/>
                  <a:gd name="T39" fmla="*/ 24 h 26"/>
                  <a:gd name="T40" fmla="*/ 62 w 64"/>
                  <a:gd name="T41" fmla="*/ 22 h 26"/>
                  <a:gd name="T42" fmla="*/ 64 w 64"/>
                  <a:gd name="T43" fmla="*/ 18 h 26"/>
                  <a:gd name="T44" fmla="*/ 62 w 64"/>
                  <a:gd name="T45" fmla="*/ 12 h 26"/>
                  <a:gd name="T46" fmla="*/ 62 w 64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62" y="12"/>
                    </a:moveTo>
                    <a:lnTo>
                      <a:pt x="62" y="12"/>
                    </a:lnTo>
                    <a:lnTo>
                      <a:pt x="60" y="8"/>
                    </a:lnTo>
                    <a:lnTo>
                      <a:pt x="58" y="4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6" y="22"/>
                    </a:lnTo>
                    <a:lnTo>
                      <a:pt x="10" y="24"/>
                    </a:lnTo>
                    <a:lnTo>
                      <a:pt x="14" y="26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60" y="24"/>
                    </a:lnTo>
                    <a:lnTo>
                      <a:pt x="62" y="22"/>
                    </a:lnTo>
                    <a:lnTo>
                      <a:pt x="64" y="18"/>
                    </a:lnTo>
                    <a:lnTo>
                      <a:pt x="62" y="12"/>
                    </a:lnTo>
                    <a:lnTo>
                      <a:pt x="6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2460625" y="8097217"/>
                <a:ext cx="101600" cy="41275"/>
              </a:xfrm>
              <a:custGeom>
                <a:avLst/>
                <a:gdLst>
                  <a:gd name="T0" fmla="*/ 2 w 64"/>
                  <a:gd name="T1" fmla="*/ 12 h 26"/>
                  <a:gd name="T2" fmla="*/ 2 w 64"/>
                  <a:gd name="T3" fmla="*/ 12 h 26"/>
                  <a:gd name="T4" fmla="*/ 4 w 64"/>
                  <a:gd name="T5" fmla="*/ 18 h 26"/>
                  <a:gd name="T6" fmla="*/ 8 w 64"/>
                  <a:gd name="T7" fmla="*/ 22 h 26"/>
                  <a:gd name="T8" fmla="*/ 12 w 64"/>
                  <a:gd name="T9" fmla="*/ 24 h 26"/>
                  <a:gd name="T10" fmla="*/ 16 w 64"/>
                  <a:gd name="T11" fmla="*/ 26 h 26"/>
                  <a:gd name="T12" fmla="*/ 58 w 64"/>
                  <a:gd name="T13" fmla="*/ 26 h 26"/>
                  <a:gd name="T14" fmla="*/ 58 w 64"/>
                  <a:gd name="T15" fmla="*/ 26 h 26"/>
                  <a:gd name="T16" fmla="*/ 62 w 64"/>
                  <a:gd name="T17" fmla="*/ 24 h 26"/>
                  <a:gd name="T18" fmla="*/ 64 w 64"/>
                  <a:gd name="T19" fmla="*/ 22 h 26"/>
                  <a:gd name="T20" fmla="*/ 64 w 64"/>
                  <a:gd name="T21" fmla="*/ 18 h 26"/>
                  <a:gd name="T22" fmla="*/ 64 w 64"/>
                  <a:gd name="T23" fmla="*/ 12 h 26"/>
                  <a:gd name="T24" fmla="*/ 64 w 64"/>
                  <a:gd name="T25" fmla="*/ 12 h 26"/>
                  <a:gd name="T26" fmla="*/ 62 w 64"/>
                  <a:gd name="T27" fmla="*/ 8 h 26"/>
                  <a:gd name="T28" fmla="*/ 58 w 64"/>
                  <a:gd name="T29" fmla="*/ 4 h 26"/>
                  <a:gd name="T30" fmla="*/ 54 w 64"/>
                  <a:gd name="T31" fmla="*/ 0 h 26"/>
                  <a:gd name="T32" fmla="*/ 48 w 64"/>
                  <a:gd name="T33" fmla="*/ 0 h 26"/>
                  <a:gd name="T34" fmla="*/ 8 w 64"/>
                  <a:gd name="T35" fmla="*/ 0 h 26"/>
                  <a:gd name="T36" fmla="*/ 8 w 64"/>
                  <a:gd name="T37" fmla="*/ 0 h 26"/>
                  <a:gd name="T38" fmla="*/ 4 w 64"/>
                  <a:gd name="T39" fmla="*/ 0 h 26"/>
                  <a:gd name="T40" fmla="*/ 2 w 64"/>
                  <a:gd name="T41" fmla="*/ 4 h 26"/>
                  <a:gd name="T42" fmla="*/ 0 w 64"/>
                  <a:gd name="T43" fmla="*/ 8 h 26"/>
                  <a:gd name="T44" fmla="*/ 2 w 64"/>
                  <a:gd name="T45" fmla="*/ 12 h 26"/>
                  <a:gd name="T46" fmla="*/ 2 w 64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26">
                    <a:moveTo>
                      <a:pt x="2" y="12"/>
                    </a:moveTo>
                    <a:lnTo>
                      <a:pt x="2" y="12"/>
                    </a:lnTo>
                    <a:lnTo>
                      <a:pt x="4" y="18"/>
                    </a:lnTo>
                    <a:lnTo>
                      <a:pt x="8" y="22"/>
                    </a:lnTo>
                    <a:lnTo>
                      <a:pt x="12" y="24"/>
                    </a:lnTo>
                    <a:lnTo>
                      <a:pt x="16" y="26"/>
                    </a:lnTo>
                    <a:lnTo>
                      <a:pt x="58" y="26"/>
                    </a:lnTo>
                    <a:lnTo>
                      <a:pt x="58" y="26"/>
                    </a:lnTo>
                    <a:lnTo>
                      <a:pt x="62" y="24"/>
                    </a:lnTo>
                    <a:lnTo>
                      <a:pt x="64" y="22"/>
                    </a:lnTo>
                    <a:lnTo>
                      <a:pt x="64" y="18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2" y="8"/>
                    </a:lnTo>
                    <a:lnTo>
                      <a:pt x="58" y="4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2"/>
              <p:cNvSpPr>
                <a:spLocks/>
              </p:cNvSpPr>
              <p:nvPr/>
            </p:nvSpPr>
            <p:spPr bwMode="auto">
              <a:xfrm>
                <a:off x="1495425" y="8049592"/>
                <a:ext cx="95250" cy="31750"/>
              </a:xfrm>
              <a:custGeom>
                <a:avLst/>
                <a:gdLst>
                  <a:gd name="T0" fmla="*/ 6 w 60"/>
                  <a:gd name="T1" fmla="*/ 20 h 20"/>
                  <a:gd name="T2" fmla="*/ 46 w 60"/>
                  <a:gd name="T3" fmla="*/ 20 h 20"/>
                  <a:gd name="T4" fmla="*/ 46 w 60"/>
                  <a:gd name="T5" fmla="*/ 20 h 20"/>
                  <a:gd name="T6" fmla="*/ 50 w 60"/>
                  <a:gd name="T7" fmla="*/ 20 h 20"/>
                  <a:gd name="T8" fmla="*/ 54 w 60"/>
                  <a:gd name="T9" fmla="*/ 16 h 20"/>
                  <a:gd name="T10" fmla="*/ 58 w 60"/>
                  <a:gd name="T11" fmla="*/ 14 h 20"/>
                  <a:gd name="T12" fmla="*/ 60 w 60"/>
                  <a:gd name="T13" fmla="*/ 10 h 20"/>
                  <a:gd name="T14" fmla="*/ 60 w 60"/>
                  <a:gd name="T15" fmla="*/ 10 h 20"/>
                  <a:gd name="T16" fmla="*/ 60 w 60"/>
                  <a:gd name="T17" fmla="*/ 6 h 20"/>
                  <a:gd name="T18" fmla="*/ 58 w 60"/>
                  <a:gd name="T19" fmla="*/ 4 h 20"/>
                  <a:gd name="T20" fmla="*/ 56 w 60"/>
                  <a:gd name="T21" fmla="*/ 0 h 20"/>
                  <a:gd name="T22" fmla="*/ 52 w 60"/>
                  <a:gd name="T23" fmla="*/ 0 h 20"/>
                  <a:gd name="T24" fmla="*/ 14 w 60"/>
                  <a:gd name="T25" fmla="*/ 0 h 20"/>
                  <a:gd name="T26" fmla="*/ 14 w 60"/>
                  <a:gd name="T27" fmla="*/ 0 h 20"/>
                  <a:gd name="T28" fmla="*/ 10 w 60"/>
                  <a:gd name="T29" fmla="*/ 0 h 20"/>
                  <a:gd name="T30" fmla="*/ 6 w 60"/>
                  <a:gd name="T31" fmla="*/ 4 h 20"/>
                  <a:gd name="T32" fmla="*/ 2 w 60"/>
                  <a:gd name="T33" fmla="*/ 6 h 20"/>
                  <a:gd name="T34" fmla="*/ 0 w 60"/>
                  <a:gd name="T35" fmla="*/ 10 h 20"/>
                  <a:gd name="T36" fmla="*/ 0 w 60"/>
                  <a:gd name="T37" fmla="*/ 10 h 20"/>
                  <a:gd name="T38" fmla="*/ 0 w 60"/>
                  <a:gd name="T39" fmla="*/ 14 h 20"/>
                  <a:gd name="T40" fmla="*/ 0 w 60"/>
                  <a:gd name="T41" fmla="*/ 16 h 20"/>
                  <a:gd name="T42" fmla="*/ 4 w 60"/>
                  <a:gd name="T43" fmla="*/ 20 h 20"/>
                  <a:gd name="T44" fmla="*/ 6 w 60"/>
                  <a:gd name="T45" fmla="*/ 20 h 20"/>
                  <a:gd name="T46" fmla="*/ 6 w 60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20">
                    <a:moveTo>
                      <a:pt x="6" y="20"/>
                    </a:moveTo>
                    <a:lnTo>
                      <a:pt x="46" y="20"/>
                    </a:lnTo>
                    <a:lnTo>
                      <a:pt x="46" y="20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8" y="14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6"/>
                    </a:lnTo>
                    <a:lnTo>
                      <a:pt x="58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6" y="20"/>
                    </a:lnTo>
                    <a:lnTo>
                      <a:pt x="6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3"/>
              <p:cNvSpPr>
                <a:spLocks/>
              </p:cNvSpPr>
              <p:nvPr/>
            </p:nvSpPr>
            <p:spPr bwMode="auto">
              <a:xfrm>
                <a:off x="1612900" y="8049592"/>
                <a:ext cx="95250" cy="31750"/>
              </a:xfrm>
              <a:custGeom>
                <a:avLst/>
                <a:gdLst>
                  <a:gd name="T0" fmla="*/ 8 w 60"/>
                  <a:gd name="T1" fmla="*/ 20 h 20"/>
                  <a:gd name="T2" fmla="*/ 46 w 60"/>
                  <a:gd name="T3" fmla="*/ 20 h 20"/>
                  <a:gd name="T4" fmla="*/ 46 w 60"/>
                  <a:gd name="T5" fmla="*/ 20 h 20"/>
                  <a:gd name="T6" fmla="*/ 50 w 60"/>
                  <a:gd name="T7" fmla="*/ 20 h 20"/>
                  <a:gd name="T8" fmla="*/ 54 w 60"/>
                  <a:gd name="T9" fmla="*/ 16 h 20"/>
                  <a:gd name="T10" fmla="*/ 58 w 60"/>
                  <a:gd name="T11" fmla="*/ 14 h 20"/>
                  <a:gd name="T12" fmla="*/ 58 w 60"/>
                  <a:gd name="T13" fmla="*/ 10 h 20"/>
                  <a:gd name="T14" fmla="*/ 58 w 60"/>
                  <a:gd name="T15" fmla="*/ 10 h 20"/>
                  <a:gd name="T16" fmla="*/ 60 w 60"/>
                  <a:gd name="T17" fmla="*/ 6 h 20"/>
                  <a:gd name="T18" fmla="*/ 58 w 60"/>
                  <a:gd name="T19" fmla="*/ 4 h 20"/>
                  <a:gd name="T20" fmla="*/ 56 w 60"/>
                  <a:gd name="T21" fmla="*/ 0 h 20"/>
                  <a:gd name="T22" fmla="*/ 52 w 60"/>
                  <a:gd name="T23" fmla="*/ 0 h 20"/>
                  <a:gd name="T24" fmla="*/ 14 w 60"/>
                  <a:gd name="T25" fmla="*/ 0 h 20"/>
                  <a:gd name="T26" fmla="*/ 14 w 60"/>
                  <a:gd name="T27" fmla="*/ 0 h 20"/>
                  <a:gd name="T28" fmla="*/ 10 w 60"/>
                  <a:gd name="T29" fmla="*/ 0 h 20"/>
                  <a:gd name="T30" fmla="*/ 6 w 60"/>
                  <a:gd name="T31" fmla="*/ 4 h 20"/>
                  <a:gd name="T32" fmla="*/ 2 w 60"/>
                  <a:gd name="T33" fmla="*/ 6 h 20"/>
                  <a:gd name="T34" fmla="*/ 0 w 60"/>
                  <a:gd name="T35" fmla="*/ 10 h 20"/>
                  <a:gd name="T36" fmla="*/ 0 w 60"/>
                  <a:gd name="T37" fmla="*/ 10 h 20"/>
                  <a:gd name="T38" fmla="*/ 0 w 60"/>
                  <a:gd name="T39" fmla="*/ 14 h 20"/>
                  <a:gd name="T40" fmla="*/ 0 w 60"/>
                  <a:gd name="T41" fmla="*/ 16 h 20"/>
                  <a:gd name="T42" fmla="*/ 4 w 60"/>
                  <a:gd name="T43" fmla="*/ 20 h 20"/>
                  <a:gd name="T44" fmla="*/ 8 w 60"/>
                  <a:gd name="T45" fmla="*/ 20 h 20"/>
                  <a:gd name="T46" fmla="*/ 8 w 60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20">
                    <a:moveTo>
                      <a:pt x="8" y="20"/>
                    </a:moveTo>
                    <a:lnTo>
                      <a:pt x="46" y="20"/>
                    </a:lnTo>
                    <a:lnTo>
                      <a:pt x="46" y="20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8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60" y="6"/>
                    </a:lnTo>
                    <a:lnTo>
                      <a:pt x="58" y="4"/>
                    </a:lnTo>
                    <a:lnTo>
                      <a:pt x="56" y="0"/>
                    </a:lnTo>
                    <a:lnTo>
                      <a:pt x="52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4"/>
              <p:cNvSpPr>
                <a:spLocks/>
              </p:cNvSpPr>
              <p:nvPr/>
            </p:nvSpPr>
            <p:spPr bwMode="auto">
              <a:xfrm>
                <a:off x="1730375" y="8049592"/>
                <a:ext cx="92075" cy="31750"/>
              </a:xfrm>
              <a:custGeom>
                <a:avLst/>
                <a:gdLst>
                  <a:gd name="T0" fmla="*/ 8 w 58"/>
                  <a:gd name="T1" fmla="*/ 20 h 20"/>
                  <a:gd name="T2" fmla="*/ 46 w 58"/>
                  <a:gd name="T3" fmla="*/ 20 h 20"/>
                  <a:gd name="T4" fmla="*/ 46 w 58"/>
                  <a:gd name="T5" fmla="*/ 20 h 20"/>
                  <a:gd name="T6" fmla="*/ 50 w 58"/>
                  <a:gd name="T7" fmla="*/ 20 h 20"/>
                  <a:gd name="T8" fmla="*/ 54 w 58"/>
                  <a:gd name="T9" fmla="*/ 16 h 20"/>
                  <a:gd name="T10" fmla="*/ 56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8 w 58"/>
                  <a:gd name="T17" fmla="*/ 6 h 20"/>
                  <a:gd name="T18" fmla="*/ 56 w 58"/>
                  <a:gd name="T19" fmla="*/ 4 h 20"/>
                  <a:gd name="T20" fmla="*/ 54 w 58"/>
                  <a:gd name="T21" fmla="*/ 0 h 20"/>
                  <a:gd name="T22" fmla="*/ 50 w 58"/>
                  <a:gd name="T23" fmla="*/ 0 h 20"/>
                  <a:gd name="T24" fmla="*/ 12 w 58"/>
                  <a:gd name="T25" fmla="*/ 0 h 20"/>
                  <a:gd name="T26" fmla="*/ 12 w 58"/>
                  <a:gd name="T27" fmla="*/ 0 h 20"/>
                  <a:gd name="T28" fmla="*/ 8 w 58"/>
                  <a:gd name="T29" fmla="*/ 0 h 20"/>
                  <a:gd name="T30" fmla="*/ 4 w 58"/>
                  <a:gd name="T31" fmla="*/ 4 h 20"/>
                  <a:gd name="T32" fmla="*/ 2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0 w 58"/>
                  <a:gd name="T39" fmla="*/ 14 h 20"/>
                  <a:gd name="T40" fmla="*/ 2 w 58"/>
                  <a:gd name="T41" fmla="*/ 16 h 20"/>
                  <a:gd name="T42" fmla="*/ 4 w 58"/>
                  <a:gd name="T43" fmla="*/ 20 h 20"/>
                  <a:gd name="T44" fmla="*/ 8 w 58"/>
                  <a:gd name="T45" fmla="*/ 20 h 20"/>
                  <a:gd name="T46" fmla="*/ 8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8" y="20"/>
                    </a:moveTo>
                    <a:lnTo>
                      <a:pt x="46" y="20"/>
                    </a:lnTo>
                    <a:lnTo>
                      <a:pt x="46" y="20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6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6" y="4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5"/>
              <p:cNvSpPr>
                <a:spLocks/>
              </p:cNvSpPr>
              <p:nvPr/>
            </p:nvSpPr>
            <p:spPr bwMode="auto">
              <a:xfrm>
                <a:off x="1847850" y="8049592"/>
                <a:ext cx="92075" cy="31750"/>
              </a:xfrm>
              <a:custGeom>
                <a:avLst/>
                <a:gdLst>
                  <a:gd name="T0" fmla="*/ 8 w 58"/>
                  <a:gd name="T1" fmla="*/ 20 h 20"/>
                  <a:gd name="T2" fmla="*/ 46 w 58"/>
                  <a:gd name="T3" fmla="*/ 20 h 20"/>
                  <a:gd name="T4" fmla="*/ 46 w 58"/>
                  <a:gd name="T5" fmla="*/ 20 h 20"/>
                  <a:gd name="T6" fmla="*/ 50 w 58"/>
                  <a:gd name="T7" fmla="*/ 20 h 20"/>
                  <a:gd name="T8" fmla="*/ 54 w 58"/>
                  <a:gd name="T9" fmla="*/ 16 h 20"/>
                  <a:gd name="T10" fmla="*/ 56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8 w 58"/>
                  <a:gd name="T17" fmla="*/ 6 h 20"/>
                  <a:gd name="T18" fmla="*/ 56 w 58"/>
                  <a:gd name="T19" fmla="*/ 4 h 20"/>
                  <a:gd name="T20" fmla="*/ 52 w 58"/>
                  <a:gd name="T21" fmla="*/ 0 h 20"/>
                  <a:gd name="T22" fmla="*/ 50 w 58"/>
                  <a:gd name="T23" fmla="*/ 0 h 20"/>
                  <a:gd name="T24" fmla="*/ 12 w 58"/>
                  <a:gd name="T25" fmla="*/ 0 h 20"/>
                  <a:gd name="T26" fmla="*/ 12 w 58"/>
                  <a:gd name="T27" fmla="*/ 0 h 20"/>
                  <a:gd name="T28" fmla="*/ 8 w 58"/>
                  <a:gd name="T29" fmla="*/ 0 h 20"/>
                  <a:gd name="T30" fmla="*/ 4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0 w 58"/>
                  <a:gd name="T39" fmla="*/ 14 h 20"/>
                  <a:gd name="T40" fmla="*/ 2 w 58"/>
                  <a:gd name="T41" fmla="*/ 16 h 20"/>
                  <a:gd name="T42" fmla="*/ 4 w 58"/>
                  <a:gd name="T43" fmla="*/ 20 h 20"/>
                  <a:gd name="T44" fmla="*/ 8 w 58"/>
                  <a:gd name="T45" fmla="*/ 20 h 20"/>
                  <a:gd name="T46" fmla="*/ 8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8" y="20"/>
                    </a:moveTo>
                    <a:lnTo>
                      <a:pt x="46" y="20"/>
                    </a:lnTo>
                    <a:lnTo>
                      <a:pt x="46" y="20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6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6" y="4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6"/>
              <p:cNvSpPr>
                <a:spLocks/>
              </p:cNvSpPr>
              <p:nvPr/>
            </p:nvSpPr>
            <p:spPr bwMode="auto">
              <a:xfrm>
                <a:off x="1965325" y="8049592"/>
                <a:ext cx="92075" cy="31750"/>
              </a:xfrm>
              <a:custGeom>
                <a:avLst/>
                <a:gdLst>
                  <a:gd name="T0" fmla="*/ 8 w 58"/>
                  <a:gd name="T1" fmla="*/ 20 h 20"/>
                  <a:gd name="T2" fmla="*/ 48 w 58"/>
                  <a:gd name="T3" fmla="*/ 20 h 20"/>
                  <a:gd name="T4" fmla="*/ 48 w 58"/>
                  <a:gd name="T5" fmla="*/ 20 h 20"/>
                  <a:gd name="T6" fmla="*/ 52 w 58"/>
                  <a:gd name="T7" fmla="*/ 20 h 20"/>
                  <a:gd name="T8" fmla="*/ 54 w 58"/>
                  <a:gd name="T9" fmla="*/ 16 h 20"/>
                  <a:gd name="T10" fmla="*/ 56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8 w 58"/>
                  <a:gd name="T17" fmla="*/ 6 h 20"/>
                  <a:gd name="T18" fmla="*/ 54 w 58"/>
                  <a:gd name="T19" fmla="*/ 4 h 20"/>
                  <a:gd name="T20" fmla="*/ 52 w 58"/>
                  <a:gd name="T21" fmla="*/ 0 h 20"/>
                  <a:gd name="T22" fmla="*/ 48 w 58"/>
                  <a:gd name="T23" fmla="*/ 0 h 20"/>
                  <a:gd name="T24" fmla="*/ 10 w 58"/>
                  <a:gd name="T25" fmla="*/ 0 h 20"/>
                  <a:gd name="T26" fmla="*/ 10 w 58"/>
                  <a:gd name="T27" fmla="*/ 0 h 20"/>
                  <a:gd name="T28" fmla="*/ 6 w 58"/>
                  <a:gd name="T29" fmla="*/ 0 h 20"/>
                  <a:gd name="T30" fmla="*/ 2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0 w 58"/>
                  <a:gd name="T39" fmla="*/ 14 h 20"/>
                  <a:gd name="T40" fmla="*/ 2 w 58"/>
                  <a:gd name="T41" fmla="*/ 16 h 20"/>
                  <a:gd name="T42" fmla="*/ 4 w 58"/>
                  <a:gd name="T43" fmla="*/ 20 h 20"/>
                  <a:gd name="T44" fmla="*/ 8 w 58"/>
                  <a:gd name="T45" fmla="*/ 20 h 20"/>
                  <a:gd name="T46" fmla="*/ 8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8" y="20"/>
                    </a:moveTo>
                    <a:lnTo>
                      <a:pt x="48" y="20"/>
                    </a:lnTo>
                    <a:lnTo>
                      <a:pt x="48" y="20"/>
                    </a:lnTo>
                    <a:lnTo>
                      <a:pt x="52" y="20"/>
                    </a:lnTo>
                    <a:lnTo>
                      <a:pt x="54" y="16"/>
                    </a:lnTo>
                    <a:lnTo>
                      <a:pt x="56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4" y="4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7"/>
              <p:cNvSpPr>
                <a:spLocks/>
              </p:cNvSpPr>
              <p:nvPr/>
            </p:nvSpPr>
            <p:spPr bwMode="auto">
              <a:xfrm>
                <a:off x="2079625" y="8049592"/>
                <a:ext cx="95250" cy="31750"/>
              </a:xfrm>
              <a:custGeom>
                <a:avLst/>
                <a:gdLst>
                  <a:gd name="T0" fmla="*/ 10 w 60"/>
                  <a:gd name="T1" fmla="*/ 20 h 20"/>
                  <a:gd name="T2" fmla="*/ 50 w 60"/>
                  <a:gd name="T3" fmla="*/ 20 h 20"/>
                  <a:gd name="T4" fmla="*/ 50 w 60"/>
                  <a:gd name="T5" fmla="*/ 20 h 20"/>
                  <a:gd name="T6" fmla="*/ 54 w 60"/>
                  <a:gd name="T7" fmla="*/ 20 h 20"/>
                  <a:gd name="T8" fmla="*/ 56 w 60"/>
                  <a:gd name="T9" fmla="*/ 16 h 20"/>
                  <a:gd name="T10" fmla="*/ 58 w 60"/>
                  <a:gd name="T11" fmla="*/ 14 h 20"/>
                  <a:gd name="T12" fmla="*/ 60 w 60"/>
                  <a:gd name="T13" fmla="*/ 10 h 20"/>
                  <a:gd name="T14" fmla="*/ 60 w 60"/>
                  <a:gd name="T15" fmla="*/ 10 h 20"/>
                  <a:gd name="T16" fmla="*/ 58 w 60"/>
                  <a:gd name="T17" fmla="*/ 6 h 20"/>
                  <a:gd name="T18" fmla="*/ 56 w 60"/>
                  <a:gd name="T19" fmla="*/ 4 h 20"/>
                  <a:gd name="T20" fmla="*/ 52 w 60"/>
                  <a:gd name="T21" fmla="*/ 0 h 20"/>
                  <a:gd name="T22" fmla="*/ 48 w 60"/>
                  <a:gd name="T23" fmla="*/ 0 h 20"/>
                  <a:gd name="T24" fmla="*/ 10 w 60"/>
                  <a:gd name="T25" fmla="*/ 0 h 20"/>
                  <a:gd name="T26" fmla="*/ 10 w 60"/>
                  <a:gd name="T27" fmla="*/ 0 h 20"/>
                  <a:gd name="T28" fmla="*/ 6 w 60"/>
                  <a:gd name="T29" fmla="*/ 0 h 20"/>
                  <a:gd name="T30" fmla="*/ 4 w 60"/>
                  <a:gd name="T31" fmla="*/ 4 h 20"/>
                  <a:gd name="T32" fmla="*/ 2 w 60"/>
                  <a:gd name="T33" fmla="*/ 6 h 20"/>
                  <a:gd name="T34" fmla="*/ 0 w 60"/>
                  <a:gd name="T35" fmla="*/ 10 h 20"/>
                  <a:gd name="T36" fmla="*/ 0 w 60"/>
                  <a:gd name="T37" fmla="*/ 10 h 20"/>
                  <a:gd name="T38" fmla="*/ 2 w 60"/>
                  <a:gd name="T39" fmla="*/ 14 h 20"/>
                  <a:gd name="T40" fmla="*/ 4 w 60"/>
                  <a:gd name="T41" fmla="*/ 16 h 20"/>
                  <a:gd name="T42" fmla="*/ 6 w 60"/>
                  <a:gd name="T43" fmla="*/ 20 h 20"/>
                  <a:gd name="T44" fmla="*/ 10 w 60"/>
                  <a:gd name="T45" fmla="*/ 20 h 20"/>
                  <a:gd name="T46" fmla="*/ 10 w 60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20">
                    <a:moveTo>
                      <a:pt x="10" y="20"/>
                    </a:moveTo>
                    <a:lnTo>
                      <a:pt x="50" y="20"/>
                    </a:lnTo>
                    <a:lnTo>
                      <a:pt x="50" y="20"/>
                    </a:lnTo>
                    <a:lnTo>
                      <a:pt x="54" y="20"/>
                    </a:lnTo>
                    <a:lnTo>
                      <a:pt x="56" y="16"/>
                    </a:lnTo>
                    <a:lnTo>
                      <a:pt x="58" y="14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58" y="6"/>
                    </a:lnTo>
                    <a:lnTo>
                      <a:pt x="56" y="4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6" y="20"/>
                    </a:lnTo>
                    <a:lnTo>
                      <a:pt x="10" y="20"/>
                    </a:lnTo>
                    <a:lnTo>
                      <a:pt x="1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8"/>
              <p:cNvSpPr>
                <a:spLocks/>
              </p:cNvSpPr>
              <p:nvPr/>
            </p:nvSpPr>
            <p:spPr bwMode="auto">
              <a:xfrm>
                <a:off x="2197100" y="8049592"/>
                <a:ext cx="92075" cy="31750"/>
              </a:xfrm>
              <a:custGeom>
                <a:avLst/>
                <a:gdLst>
                  <a:gd name="T0" fmla="*/ 12 w 58"/>
                  <a:gd name="T1" fmla="*/ 20 h 20"/>
                  <a:gd name="T2" fmla="*/ 50 w 58"/>
                  <a:gd name="T3" fmla="*/ 20 h 20"/>
                  <a:gd name="T4" fmla="*/ 50 w 58"/>
                  <a:gd name="T5" fmla="*/ 20 h 20"/>
                  <a:gd name="T6" fmla="*/ 54 w 58"/>
                  <a:gd name="T7" fmla="*/ 20 h 20"/>
                  <a:gd name="T8" fmla="*/ 56 w 58"/>
                  <a:gd name="T9" fmla="*/ 16 h 20"/>
                  <a:gd name="T10" fmla="*/ 58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8 w 58"/>
                  <a:gd name="T17" fmla="*/ 6 h 20"/>
                  <a:gd name="T18" fmla="*/ 56 w 58"/>
                  <a:gd name="T19" fmla="*/ 4 h 20"/>
                  <a:gd name="T20" fmla="*/ 52 w 58"/>
                  <a:gd name="T21" fmla="*/ 0 h 20"/>
                  <a:gd name="T22" fmla="*/ 48 w 58"/>
                  <a:gd name="T23" fmla="*/ 0 h 20"/>
                  <a:gd name="T24" fmla="*/ 10 w 58"/>
                  <a:gd name="T25" fmla="*/ 0 h 20"/>
                  <a:gd name="T26" fmla="*/ 10 w 58"/>
                  <a:gd name="T27" fmla="*/ 0 h 20"/>
                  <a:gd name="T28" fmla="*/ 6 w 58"/>
                  <a:gd name="T29" fmla="*/ 0 h 20"/>
                  <a:gd name="T30" fmla="*/ 2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2 w 58"/>
                  <a:gd name="T39" fmla="*/ 14 h 20"/>
                  <a:gd name="T40" fmla="*/ 4 w 58"/>
                  <a:gd name="T41" fmla="*/ 16 h 20"/>
                  <a:gd name="T42" fmla="*/ 8 w 58"/>
                  <a:gd name="T43" fmla="*/ 20 h 20"/>
                  <a:gd name="T44" fmla="*/ 12 w 58"/>
                  <a:gd name="T45" fmla="*/ 20 h 20"/>
                  <a:gd name="T46" fmla="*/ 12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12" y="20"/>
                    </a:moveTo>
                    <a:lnTo>
                      <a:pt x="50" y="20"/>
                    </a:lnTo>
                    <a:lnTo>
                      <a:pt x="50" y="20"/>
                    </a:lnTo>
                    <a:lnTo>
                      <a:pt x="54" y="20"/>
                    </a:lnTo>
                    <a:lnTo>
                      <a:pt x="56" y="16"/>
                    </a:lnTo>
                    <a:lnTo>
                      <a:pt x="58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6"/>
                    </a:lnTo>
                    <a:lnTo>
                      <a:pt x="56" y="4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29"/>
              <p:cNvSpPr>
                <a:spLocks/>
              </p:cNvSpPr>
              <p:nvPr/>
            </p:nvSpPr>
            <p:spPr bwMode="auto">
              <a:xfrm>
                <a:off x="2314575" y="8049592"/>
                <a:ext cx="92075" cy="31750"/>
              </a:xfrm>
              <a:custGeom>
                <a:avLst/>
                <a:gdLst>
                  <a:gd name="T0" fmla="*/ 12 w 58"/>
                  <a:gd name="T1" fmla="*/ 20 h 20"/>
                  <a:gd name="T2" fmla="*/ 50 w 58"/>
                  <a:gd name="T3" fmla="*/ 20 h 20"/>
                  <a:gd name="T4" fmla="*/ 50 w 58"/>
                  <a:gd name="T5" fmla="*/ 20 h 20"/>
                  <a:gd name="T6" fmla="*/ 54 w 58"/>
                  <a:gd name="T7" fmla="*/ 20 h 20"/>
                  <a:gd name="T8" fmla="*/ 58 w 58"/>
                  <a:gd name="T9" fmla="*/ 16 h 20"/>
                  <a:gd name="T10" fmla="*/ 58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6 w 58"/>
                  <a:gd name="T17" fmla="*/ 6 h 20"/>
                  <a:gd name="T18" fmla="*/ 54 w 58"/>
                  <a:gd name="T19" fmla="*/ 4 h 20"/>
                  <a:gd name="T20" fmla="*/ 50 w 58"/>
                  <a:gd name="T21" fmla="*/ 0 h 20"/>
                  <a:gd name="T22" fmla="*/ 46 w 58"/>
                  <a:gd name="T23" fmla="*/ 0 h 20"/>
                  <a:gd name="T24" fmla="*/ 8 w 58"/>
                  <a:gd name="T25" fmla="*/ 0 h 20"/>
                  <a:gd name="T26" fmla="*/ 8 w 58"/>
                  <a:gd name="T27" fmla="*/ 0 h 20"/>
                  <a:gd name="T28" fmla="*/ 4 w 58"/>
                  <a:gd name="T29" fmla="*/ 0 h 20"/>
                  <a:gd name="T30" fmla="*/ 2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2 w 58"/>
                  <a:gd name="T39" fmla="*/ 14 h 20"/>
                  <a:gd name="T40" fmla="*/ 4 w 58"/>
                  <a:gd name="T41" fmla="*/ 16 h 20"/>
                  <a:gd name="T42" fmla="*/ 8 w 58"/>
                  <a:gd name="T43" fmla="*/ 20 h 20"/>
                  <a:gd name="T44" fmla="*/ 12 w 58"/>
                  <a:gd name="T45" fmla="*/ 20 h 20"/>
                  <a:gd name="T46" fmla="*/ 12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12" y="20"/>
                    </a:moveTo>
                    <a:lnTo>
                      <a:pt x="50" y="20"/>
                    </a:lnTo>
                    <a:lnTo>
                      <a:pt x="50" y="20"/>
                    </a:lnTo>
                    <a:lnTo>
                      <a:pt x="54" y="20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6" y="6"/>
                    </a:lnTo>
                    <a:lnTo>
                      <a:pt x="54" y="4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30"/>
              <p:cNvSpPr>
                <a:spLocks/>
              </p:cNvSpPr>
              <p:nvPr/>
            </p:nvSpPr>
            <p:spPr bwMode="auto">
              <a:xfrm>
                <a:off x="2432050" y="8049592"/>
                <a:ext cx="92075" cy="31750"/>
              </a:xfrm>
              <a:custGeom>
                <a:avLst/>
                <a:gdLst>
                  <a:gd name="T0" fmla="*/ 12 w 58"/>
                  <a:gd name="T1" fmla="*/ 20 h 20"/>
                  <a:gd name="T2" fmla="*/ 52 w 58"/>
                  <a:gd name="T3" fmla="*/ 20 h 20"/>
                  <a:gd name="T4" fmla="*/ 52 w 58"/>
                  <a:gd name="T5" fmla="*/ 20 h 20"/>
                  <a:gd name="T6" fmla="*/ 54 w 58"/>
                  <a:gd name="T7" fmla="*/ 20 h 20"/>
                  <a:gd name="T8" fmla="*/ 58 w 58"/>
                  <a:gd name="T9" fmla="*/ 16 h 20"/>
                  <a:gd name="T10" fmla="*/ 58 w 58"/>
                  <a:gd name="T11" fmla="*/ 14 h 20"/>
                  <a:gd name="T12" fmla="*/ 58 w 58"/>
                  <a:gd name="T13" fmla="*/ 10 h 20"/>
                  <a:gd name="T14" fmla="*/ 58 w 58"/>
                  <a:gd name="T15" fmla="*/ 10 h 20"/>
                  <a:gd name="T16" fmla="*/ 56 w 58"/>
                  <a:gd name="T17" fmla="*/ 6 h 20"/>
                  <a:gd name="T18" fmla="*/ 54 w 58"/>
                  <a:gd name="T19" fmla="*/ 4 h 20"/>
                  <a:gd name="T20" fmla="*/ 50 w 58"/>
                  <a:gd name="T21" fmla="*/ 0 h 20"/>
                  <a:gd name="T22" fmla="*/ 46 w 58"/>
                  <a:gd name="T23" fmla="*/ 0 h 20"/>
                  <a:gd name="T24" fmla="*/ 8 w 58"/>
                  <a:gd name="T25" fmla="*/ 0 h 20"/>
                  <a:gd name="T26" fmla="*/ 8 w 58"/>
                  <a:gd name="T27" fmla="*/ 0 h 20"/>
                  <a:gd name="T28" fmla="*/ 4 w 58"/>
                  <a:gd name="T29" fmla="*/ 0 h 20"/>
                  <a:gd name="T30" fmla="*/ 0 w 58"/>
                  <a:gd name="T31" fmla="*/ 4 h 20"/>
                  <a:gd name="T32" fmla="*/ 0 w 58"/>
                  <a:gd name="T33" fmla="*/ 6 h 20"/>
                  <a:gd name="T34" fmla="*/ 0 w 58"/>
                  <a:gd name="T35" fmla="*/ 10 h 20"/>
                  <a:gd name="T36" fmla="*/ 0 w 58"/>
                  <a:gd name="T37" fmla="*/ 10 h 20"/>
                  <a:gd name="T38" fmla="*/ 2 w 58"/>
                  <a:gd name="T39" fmla="*/ 14 h 20"/>
                  <a:gd name="T40" fmla="*/ 4 w 58"/>
                  <a:gd name="T41" fmla="*/ 16 h 20"/>
                  <a:gd name="T42" fmla="*/ 8 w 58"/>
                  <a:gd name="T43" fmla="*/ 20 h 20"/>
                  <a:gd name="T44" fmla="*/ 12 w 58"/>
                  <a:gd name="T45" fmla="*/ 20 h 20"/>
                  <a:gd name="T46" fmla="*/ 12 w 58"/>
                  <a:gd name="T4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" h="20">
                    <a:moveTo>
                      <a:pt x="12" y="20"/>
                    </a:moveTo>
                    <a:lnTo>
                      <a:pt x="52" y="20"/>
                    </a:lnTo>
                    <a:lnTo>
                      <a:pt x="52" y="20"/>
                    </a:lnTo>
                    <a:lnTo>
                      <a:pt x="54" y="20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6" y="6"/>
                    </a:lnTo>
                    <a:lnTo>
                      <a:pt x="54" y="4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20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1406525" y="8151192"/>
                <a:ext cx="107950" cy="53975"/>
              </a:xfrm>
              <a:custGeom>
                <a:avLst/>
                <a:gdLst>
                  <a:gd name="T0" fmla="*/ 64 w 68"/>
                  <a:gd name="T1" fmla="*/ 0 h 34"/>
                  <a:gd name="T2" fmla="*/ 22 w 68"/>
                  <a:gd name="T3" fmla="*/ 0 h 34"/>
                  <a:gd name="T4" fmla="*/ 22 w 68"/>
                  <a:gd name="T5" fmla="*/ 0 h 34"/>
                  <a:gd name="T6" fmla="*/ 18 w 68"/>
                  <a:gd name="T7" fmla="*/ 2 h 34"/>
                  <a:gd name="T8" fmla="*/ 12 w 68"/>
                  <a:gd name="T9" fmla="*/ 6 h 34"/>
                  <a:gd name="T10" fmla="*/ 8 w 68"/>
                  <a:gd name="T11" fmla="*/ 10 h 34"/>
                  <a:gd name="T12" fmla="*/ 2 w 68"/>
                  <a:gd name="T13" fmla="*/ 18 h 34"/>
                  <a:gd name="T14" fmla="*/ 2 w 68"/>
                  <a:gd name="T15" fmla="*/ 18 h 34"/>
                  <a:gd name="T16" fmla="*/ 0 w 68"/>
                  <a:gd name="T17" fmla="*/ 24 h 34"/>
                  <a:gd name="T18" fmla="*/ 0 w 68"/>
                  <a:gd name="T19" fmla="*/ 30 h 34"/>
                  <a:gd name="T20" fmla="*/ 2 w 68"/>
                  <a:gd name="T21" fmla="*/ 34 h 34"/>
                  <a:gd name="T22" fmla="*/ 4 w 68"/>
                  <a:gd name="T23" fmla="*/ 34 h 34"/>
                  <a:gd name="T24" fmla="*/ 48 w 68"/>
                  <a:gd name="T25" fmla="*/ 34 h 34"/>
                  <a:gd name="T26" fmla="*/ 48 w 68"/>
                  <a:gd name="T27" fmla="*/ 34 h 34"/>
                  <a:gd name="T28" fmla="*/ 52 w 68"/>
                  <a:gd name="T29" fmla="*/ 34 h 34"/>
                  <a:gd name="T30" fmla="*/ 58 w 68"/>
                  <a:gd name="T31" fmla="*/ 30 h 34"/>
                  <a:gd name="T32" fmla="*/ 62 w 68"/>
                  <a:gd name="T33" fmla="*/ 24 h 34"/>
                  <a:gd name="T34" fmla="*/ 66 w 68"/>
                  <a:gd name="T35" fmla="*/ 18 h 34"/>
                  <a:gd name="T36" fmla="*/ 66 w 68"/>
                  <a:gd name="T37" fmla="*/ 18 h 34"/>
                  <a:gd name="T38" fmla="*/ 68 w 68"/>
                  <a:gd name="T39" fmla="*/ 10 h 34"/>
                  <a:gd name="T40" fmla="*/ 68 w 68"/>
                  <a:gd name="T41" fmla="*/ 6 h 34"/>
                  <a:gd name="T42" fmla="*/ 68 w 68"/>
                  <a:gd name="T43" fmla="*/ 2 h 34"/>
                  <a:gd name="T44" fmla="*/ 64 w 68"/>
                  <a:gd name="T45" fmla="*/ 0 h 34"/>
                  <a:gd name="T46" fmla="*/ 64 w 68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8" h="34">
                    <a:moveTo>
                      <a:pt x="64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4" y="34"/>
                    </a:lnTo>
                    <a:lnTo>
                      <a:pt x="48" y="34"/>
                    </a:lnTo>
                    <a:lnTo>
                      <a:pt x="48" y="34"/>
                    </a:lnTo>
                    <a:lnTo>
                      <a:pt x="52" y="34"/>
                    </a:lnTo>
                    <a:lnTo>
                      <a:pt x="58" y="30"/>
                    </a:lnTo>
                    <a:lnTo>
                      <a:pt x="62" y="24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8" y="10"/>
                    </a:lnTo>
                    <a:lnTo>
                      <a:pt x="68" y="6"/>
                    </a:lnTo>
                    <a:lnTo>
                      <a:pt x="68" y="2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1530350" y="8151192"/>
                <a:ext cx="107950" cy="53975"/>
              </a:xfrm>
              <a:custGeom>
                <a:avLst/>
                <a:gdLst>
                  <a:gd name="T0" fmla="*/ 62 w 68"/>
                  <a:gd name="T1" fmla="*/ 0 h 34"/>
                  <a:gd name="T2" fmla="*/ 20 w 68"/>
                  <a:gd name="T3" fmla="*/ 0 h 34"/>
                  <a:gd name="T4" fmla="*/ 20 w 68"/>
                  <a:gd name="T5" fmla="*/ 0 h 34"/>
                  <a:gd name="T6" fmla="*/ 16 w 68"/>
                  <a:gd name="T7" fmla="*/ 2 h 34"/>
                  <a:gd name="T8" fmla="*/ 10 w 68"/>
                  <a:gd name="T9" fmla="*/ 6 h 34"/>
                  <a:gd name="T10" fmla="*/ 6 w 68"/>
                  <a:gd name="T11" fmla="*/ 10 h 34"/>
                  <a:gd name="T12" fmla="*/ 2 w 68"/>
                  <a:gd name="T13" fmla="*/ 18 h 34"/>
                  <a:gd name="T14" fmla="*/ 2 w 68"/>
                  <a:gd name="T15" fmla="*/ 18 h 34"/>
                  <a:gd name="T16" fmla="*/ 0 w 68"/>
                  <a:gd name="T17" fmla="*/ 24 h 34"/>
                  <a:gd name="T18" fmla="*/ 0 w 68"/>
                  <a:gd name="T19" fmla="*/ 30 h 34"/>
                  <a:gd name="T20" fmla="*/ 2 w 68"/>
                  <a:gd name="T21" fmla="*/ 34 h 34"/>
                  <a:gd name="T22" fmla="*/ 6 w 68"/>
                  <a:gd name="T23" fmla="*/ 34 h 34"/>
                  <a:gd name="T24" fmla="*/ 48 w 68"/>
                  <a:gd name="T25" fmla="*/ 34 h 34"/>
                  <a:gd name="T26" fmla="*/ 48 w 68"/>
                  <a:gd name="T27" fmla="*/ 34 h 34"/>
                  <a:gd name="T28" fmla="*/ 54 w 68"/>
                  <a:gd name="T29" fmla="*/ 34 h 34"/>
                  <a:gd name="T30" fmla="*/ 58 w 68"/>
                  <a:gd name="T31" fmla="*/ 30 h 34"/>
                  <a:gd name="T32" fmla="*/ 62 w 68"/>
                  <a:gd name="T33" fmla="*/ 24 h 34"/>
                  <a:gd name="T34" fmla="*/ 66 w 68"/>
                  <a:gd name="T35" fmla="*/ 18 h 34"/>
                  <a:gd name="T36" fmla="*/ 66 w 68"/>
                  <a:gd name="T37" fmla="*/ 18 h 34"/>
                  <a:gd name="T38" fmla="*/ 68 w 68"/>
                  <a:gd name="T39" fmla="*/ 10 h 34"/>
                  <a:gd name="T40" fmla="*/ 68 w 68"/>
                  <a:gd name="T41" fmla="*/ 6 h 34"/>
                  <a:gd name="T42" fmla="*/ 66 w 68"/>
                  <a:gd name="T43" fmla="*/ 2 h 34"/>
                  <a:gd name="T44" fmla="*/ 62 w 68"/>
                  <a:gd name="T45" fmla="*/ 0 h 34"/>
                  <a:gd name="T46" fmla="*/ 62 w 68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8" h="34">
                    <a:moveTo>
                      <a:pt x="62" y="0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16" y="2"/>
                    </a:lnTo>
                    <a:lnTo>
                      <a:pt x="10" y="6"/>
                    </a:lnTo>
                    <a:lnTo>
                      <a:pt x="6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6" y="34"/>
                    </a:lnTo>
                    <a:lnTo>
                      <a:pt x="48" y="34"/>
                    </a:lnTo>
                    <a:lnTo>
                      <a:pt x="48" y="34"/>
                    </a:lnTo>
                    <a:lnTo>
                      <a:pt x="54" y="34"/>
                    </a:lnTo>
                    <a:lnTo>
                      <a:pt x="58" y="30"/>
                    </a:lnTo>
                    <a:lnTo>
                      <a:pt x="62" y="24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8" y="10"/>
                    </a:lnTo>
                    <a:lnTo>
                      <a:pt x="68" y="6"/>
                    </a:lnTo>
                    <a:lnTo>
                      <a:pt x="66" y="2"/>
                    </a:lnTo>
                    <a:lnTo>
                      <a:pt x="62" y="0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1654175" y="8151192"/>
                <a:ext cx="104775" cy="53975"/>
              </a:xfrm>
              <a:custGeom>
                <a:avLst/>
                <a:gdLst>
                  <a:gd name="T0" fmla="*/ 60 w 66"/>
                  <a:gd name="T1" fmla="*/ 0 h 34"/>
                  <a:gd name="T2" fmla="*/ 18 w 66"/>
                  <a:gd name="T3" fmla="*/ 0 h 34"/>
                  <a:gd name="T4" fmla="*/ 18 w 66"/>
                  <a:gd name="T5" fmla="*/ 0 h 34"/>
                  <a:gd name="T6" fmla="*/ 14 w 66"/>
                  <a:gd name="T7" fmla="*/ 2 h 34"/>
                  <a:gd name="T8" fmla="*/ 10 w 66"/>
                  <a:gd name="T9" fmla="*/ 6 h 34"/>
                  <a:gd name="T10" fmla="*/ 4 w 66"/>
                  <a:gd name="T11" fmla="*/ 10 h 34"/>
                  <a:gd name="T12" fmla="*/ 2 w 66"/>
                  <a:gd name="T13" fmla="*/ 18 h 34"/>
                  <a:gd name="T14" fmla="*/ 2 w 66"/>
                  <a:gd name="T15" fmla="*/ 18 h 34"/>
                  <a:gd name="T16" fmla="*/ 0 w 66"/>
                  <a:gd name="T17" fmla="*/ 24 h 34"/>
                  <a:gd name="T18" fmla="*/ 0 w 66"/>
                  <a:gd name="T19" fmla="*/ 30 h 34"/>
                  <a:gd name="T20" fmla="*/ 4 w 66"/>
                  <a:gd name="T21" fmla="*/ 34 h 34"/>
                  <a:gd name="T22" fmla="*/ 8 w 66"/>
                  <a:gd name="T23" fmla="*/ 34 h 34"/>
                  <a:gd name="T24" fmla="*/ 50 w 66"/>
                  <a:gd name="T25" fmla="*/ 34 h 34"/>
                  <a:gd name="T26" fmla="*/ 50 w 66"/>
                  <a:gd name="T27" fmla="*/ 34 h 34"/>
                  <a:gd name="T28" fmla="*/ 54 w 66"/>
                  <a:gd name="T29" fmla="*/ 34 h 34"/>
                  <a:gd name="T30" fmla="*/ 60 w 66"/>
                  <a:gd name="T31" fmla="*/ 30 h 34"/>
                  <a:gd name="T32" fmla="*/ 62 w 66"/>
                  <a:gd name="T33" fmla="*/ 24 h 34"/>
                  <a:gd name="T34" fmla="*/ 66 w 66"/>
                  <a:gd name="T35" fmla="*/ 18 h 34"/>
                  <a:gd name="T36" fmla="*/ 66 w 66"/>
                  <a:gd name="T37" fmla="*/ 18 h 34"/>
                  <a:gd name="T38" fmla="*/ 66 w 66"/>
                  <a:gd name="T39" fmla="*/ 10 h 34"/>
                  <a:gd name="T40" fmla="*/ 66 w 66"/>
                  <a:gd name="T41" fmla="*/ 6 h 34"/>
                  <a:gd name="T42" fmla="*/ 64 w 66"/>
                  <a:gd name="T43" fmla="*/ 2 h 34"/>
                  <a:gd name="T44" fmla="*/ 60 w 66"/>
                  <a:gd name="T45" fmla="*/ 0 h 34"/>
                  <a:gd name="T46" fmla="*/ 60 w 66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34">
                    <a:moveTo>
                      <a:pt x="60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0" y="6"/>
                    </a:lnTo>
                    <a:lnTo>
                      <a:pt x="4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4" y="34"/>
                    </a:lnTo>
                    <a:lnTo>
                      <a:pt x="8" y="34"/>
                    </a:lnTo>
                    <a:lnTo>
                      <a:pt x="50" y="34"/>
                    </a:lnTo>
                    <a:lnTo>
                      <a:pt x="50" y="34"/>
                    </a:lnTo>
                    <a:lnTo>
                      <a:pt x="54" y="34"/>
                    </a:lnTo>
                    <a:lnTo>
                      <a:pt x="60" y="30"/>
                    </a:lnTo>
                    <a:lnTo>
                      <a:pt x="62" y="24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6" y="10"/>
                    </a:lnTo>
                    <a:lnTo>
                      <a:pt x="66" y="6"/>
                    </a:lnTo>
                    <a:lnTo>
                      <a:pt x="64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34"/>
              <p:cNvSpPr>
                <a:spLocks/>
              </p:cNvSpPr>
              <p:nvPr/>
            </p:nvSpPr>
            <p:spPr bwMode="auto">
              <a:xfrm>
                <a:off x="2384425" y="8151192"/>
                <a:ext cx="104775" cy="53975"/>
              </a:xfrm>
              <a:custGeom>
                <a:avLst/>
                <a:gdLst>
                  <a:gd name="T0" fmla="*/ 48 w 66"/>
                  <a:gd name="T1" fmla="*/ 0 h 34"/>
                  <a:gd name="T2" fmla="*/ 8 w 66"/>
                  <a:gd name="T3" fmla="*/ 0 h 34"/>
                  <a:gd name="T4" fmla="*/ 8 w 66"/>
                  <a:gd name="T5" fmla="*/ 0 h 34"/>
                  <a:gd name="T6" fmla="*/ 4 w 66"/>
                  <a:gd name="T7" fmla="*/ 2 h 34"/>
                  <a:gd name="T8" fmla="*/ 2 w 66"/>
                  <a:gd name="T9" fmla="*/ 6 h 34"/>
                  <a:gd name="T10" fmla="*/ 0 w 66"/>
                  <a:gd name="T11" fmla="*/ 10 h 34"/>
                  <a:gd name="T12" fmla="*/ 2 w 66"/>
                  <a:gd name="T13" fmla="*/ 18 h 34"/>
                  <a:gd name="T14" fmla="*/ 2 w 66"/>
                  <a:gd name="T15" fmla="*/ 18 h 34"/>
                  <a:gd name="T16" fmla="*/ 4 w 66"/>
                  <a:gd name="T17" fmla="*/ 24 h 34"/>
                  <a:gd name="T18" fmla="*/ 8 w 66"/>
                  <a:gd name="T19" fmla="*/ 30 h 34"/>
                  <a:gd name="T20" fmla="*/ 12 w 66"/>
                  <a:gd name="T21" fmla="*/ 34 h 34"/>
                  <a:gd name="T22" fmla="*/ 16 w 66"/>
                  <a:gd name="T23" fmla="*/ 34 h 34"/>
                  <a:gd name="T24" fmla="*/ 60 w 66"/>
                  <a:gd name="T25" fmla="*/ 34 h 34"/>
                  <a:gd name="T26" fmla="*/ 60 w 66"/>
                  <a:gd name="T27" fmla="*/ 34 h 34"/>
                  <a:gd name="T28" fmla="*/ 64 w 66"/>
                  <a:gd name="T29" fmla="*/ 34 h 34"/>
                  <a:gd name="T30" fmla="*/ 66 w 66"/>
                  <a:gd name="T31" fmla="*/ 30 h 34"/>
                  <a:gd name="T32" fmla="*/ 66 w 66"/>
                  <a:gd name="T33" fmla="*/ 24 h 34"/>
                  <a:gd name="T34" fmla="*/ 66 w 66"/>
                  <a:gd name="T35" fmla="*/ 18 h 34"/>
                  <a:gd name="T36" fmla="*/ 66 w 66"/>
                  <a:gd name="T37" fmla="*/ 18 h 34"/>
                  <a:gd name="T38" fmla="*/ 62 w 66"/>
                  <a:gd name="T39" fmla="*/ 10 h 34"/>
                  <a:gd name="T40" fmla="*/ 58 w 66"/>
                  <a:gd name="T41" fmla="*/ 6 h 34"/>
                  <a:gd name="T42" fmla="*/ 54 w 66"/>
                  <a:gd name="T43" fmla="*/ 2 h 34"/>
                  <a:gd name="T44" fmla="*/ 48 w 66"/>
                  <a:gd name="T45" fmla="*/ 0 h 34"/>
                  <a:gd name="T46" fmla="*/ 48 w 66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34">
                    <a:moveTo>
                      <a:pt x="4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4" y="24"/>
                    </a:lnTo>
                    <a:lnTo>
                      <a:pt x="8" y="30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60" y="34"/>
                    </a:lnTo>
                    <a:lnTo>
                      <a:pt x="60" y="34"/>
                    </a:lnTo>
                    <a:lnTo>
                      <a:pt x="64" y="34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6" y="18"/>
                    </a:lnTo>
                    <a:lnTo>
                      <a:pt x="66" y="18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35"/>
              <p:cNvSpPr>
                <a:spLocks/>
              </p:cNvSpPr>
              <p:nvPr/>
            </p:nvSpPr>
            <p:spPr bwMode="auto">
              <a:xfrm>
                <a:off x="2508250" y="8151192"/>
                <a:ext cx="104775" cy="53975"/>
              </a:xfrm>
              <a:custGeom>
                <a:avLst/>
                <a:gdLst>
                  <a:gd name="T0" fmla="*/ 64 w 66"/>
                  <a:gd name="T1" fmla="*/ 18 h 34"/>
                  <a:gd name="T2" fmla="*/ 64 w 66"/>
                  <a:gd name="T3" fmla="*/ 18 h 34"/>
                  <a:gd name="T4" fmla="*/ 62 w 66"/>
                  <a:gd name="T5" fmla="*/ 10 h 34"/>
                  <a:gd name="T6" fmla="*/ 56 w 66"/>
                  <a:gd name="T7" fmla="*/ 6 h 34"/>
                  <a:gd name="T8" fmla="*/ 52 w 66"/>
                  <a:gd name="T9" fmla="*/ 2 h 34"/>
                  <a:gd name="T10" fmla="*/ 46 w 66"/>
                  <a:gd name="T11" fmla="*/ 0 h 34"/>
                  <a:gd name="T12" fmla="*/ 6 w 66"/>
                  <a:gd name="T13" fmla="*/ 0 h 34"/>
                  <a:gd name="T14" fmla="*/ 6 w 66"/>
                  <a:gd name="T15" fmla="*/ 0 h 34"/>
                  <a:gd name="T16" fmla="*/ 2 w 66"/>
                  <a:gd name="T17" fmla="*/ 2 h 34"/>
                  <a:gd name="T18" fmla="*/ 0 w 66"/>
                  <a:gd name="T19" fmla="*/ 6 h 34"/>
                  <a:gd name="T20" fmla="*/ 0 w 66"/>
                  <a:gd name="T21" fmla="*/ 10 h 34"/>
                  <a:gd name="T22" fmla="*/ 2 w 66"/>
                  <a:gd name="T23" fmla="*/ 18 h 34"/>
                  <a:gd name="T24" fmla="*/ 2 w 66"/>
                  <a:gd name="T25" fmla="*/ 18 h 34"/>
                  <a:gd name="T26" fmla="*/ 4 w 66"/>
                  <a:gd name="T27" fmla="*/ 24 h 34"/>
                  <a:gd name="T28" fmla="*/ 8 w 66"/>
                  <a:gd name="T29" fmla="*/ 30 h 34"/>
                  <a:gd name="T30" fmla="*/ 14 w 66"/>
                  <a:gd name="T31" fmla="*/ 34 h 34"/>
                  <a:gd name="T32" fmla="*/ 18 w 66"/>
                  <a:gd name="T33" fmla="*/ 34 h 34"/>
                  <a:gd name="T34" fmla="*/ 62 w 66"/>
                  <a:gd name="T35" fmla="*/ 34 h 34"/>
                  <a:gd name="T36" fmla="*/ 62 w 66"/>
                  <a:gd name="T37" fmla="*/ 34 h 34"/>
                  <a:gd name="T38" fmla="*/ 64 w 66"/>
                  <a:gd name="T39" fmla="*/ 34 h 34"/>
                  <a:gd name="T40" fmla="*/ 66 w 66"/>
                  <a:gd name="T41" fmla="*/ 30 h 34"/>
                  <a:gd name="T42" fmla="*/ 66 w 66"/>
                  <a:gd name="T43" fmla="*/ 24 h 34"/>
                  <a:gd name="T44" fmla="*/ 64 w 66"/>
                  <a:gd name="T45" fmla="*/ 18 h 34"/>
                  <a:gd name="T46" fmla="*/ 64 w 66"/>
                  <a:gd name="T47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34">
                    <a:moveTo>
                      <a:pt x="64" y="18"/>
                    </a:moveTo>
                    <a:lnTo>
                      <a:pt x="64" y="18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2" y="2"/>
                    </a:lnTo>
                    <a:lnTo>
                      <a:pt x="4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4" y="24"/>
                    </a:lnTo>
                    <a:lnTo>
                      <a:pt x="8" y="30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62" y="34"/>
                    </a:lnTo>
                    <a:lnTo>
                      <a:pt x="62" y="34"/>
                    </a:lnTo>
                    <a:lnTo>
                      <a:pt x="64" y="34"/>
                    </a:lnTo>
                    <a:lnTo>
                      <a:pt x="66" y="30"/>
                    </a:lnTo>
                    <a:lnTo>
                      <a:pt x="66" y="24"/>
                    </a:lnTo>
                    <a:lnTo>
                      <a:pt x="64" y="18"/>
                    </a:lnTo>
                    <a:lnTo>
                      <a:pt x="6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36"/>
              <p:cNvSpPr>
                <a:spLocks/>
              </p:cNvSpPr>
              <p:nvPr/>
            </p:nvSpPr>
            <p:spPr bwMode="auto">
              <a:xfrm>
                <a:off x="1781175" y="8148017"/>
                <a:ext cx="568325" cy="60325"/>
              </a:xfrm>
              <a:custGeom>
                <a:avLst/>
                <a:gdLst>
                  <a:gd name="T0" fmla="*/ 342 w 358"/>
                  <a:gd name="T1" fmla="*/ 0 h 38"/>
                  <a:gd name="T2" fmla="*/ 16 w 358"/>
                  <a:gd name="T3" fmla="*/ 0 h 38"/>
                  <a:gd name="T4" fmla="*/ 16 w 358"/>
                  <a:gd name="T5" fmla="*/ 0 h 38"/>
                  <a:gd name="T6" fmla="*/ 12 w 358"/>
                  <a:gd name="T7" fmla="*/ 2 h 38"/>
                  <a:gd name="T8" fmla="*/ 8 w 358"/>
                  <a:gd name="T9" fmla="*/ 6 h 38"/>
                  <a:gd name="T10" fmla="*/ 4 w 358"/>
                  <a:gd name="T11" fmla="*/ 12 h 38"/>
                  <a:gd name="T12" fmla="*/ 2 w 358"/>
                  <a:gd name="T13" fmla="*/ 20 h 38"/>
                  <a:gd name="T14" fmla="*/ 2 w 358"/>
                  <a:gd name="T15" fmla="*/ 20 h 38"/>
                  <a:gd name="T16" fmla="*/ 0 w 358"/>
                  <a:gd name="T17" fmla="*/ 26 h 38"/>
                  <a:gd name="T18" fmla="*/ 2 w 358"/>
                  <a:gd name="T19" fmla="*/ 32 h 38"/>
                  <a:gd name="T20" fmla="*/ 4 w 358"/>
                  <a:gd name="T21" fmla="*/ 36 h 38"/>
                  <a:gd name="T22" fmla="*/ 8 w 358"/>
                  <a:gd name="T23" fmla="*/ 38 h 38"/>
                  <a:gd name="T24" fmla="*/ 350 w 358"/>
                  <a:gd name="T25" fmla="*/ 38 h 38"/>
                  <a:gd name="T26" fmla="*/ 350 w 358"/>
                  <a:gd name="T27" fmla="*/ 38 h 38"/>
                  <a:gd name="T28" fmla="*/ 354 w 358"/>
                  <a:gd name="T29" fmla="*/ 36 h 38"/>
                  <a:gd name="T30" fmla="*/ 356 w 358"/>
                  <a:gd name="T31" fmla="*/ 32 h 38"/>
                  <a:gd name="T32" fmla="*/ 358 w 358"/>
                  <a:gd name="T33" fmla="*/ 26 h 38"/>
                  <a:gd name="T34" fmla="*/ 358 w 358"/>
                  <a:gd name="T35" fmla="*/ 20 h 38"/>
                  <a:gd name="T36" fmla="*/ 358 w 358"/>
                  <a:gd name="T37" fmla="*/ 20 h 38"/>
                  <a:gd name="T38" fmla="*/ 354 w 358"/>
                  <a:gd name="T39" fmla="*/ 12 h 38"/>
                  <a:gd name="T40" fmla="*/ 352 w 358"/>
                  <a:gd name="T41" fmla="*/ 6 h 38"/>
                  <a:gd name="T42" fmla="*/ 348 w 358"/>
                  <a:gd name="T43" fmla="*/ 2 h 38"/>
                  <a:gd name="T44" fmla="*/ 342 w 358"/>
                  <a:gd name="T45" fmla="*/ 0 h 38"/>
                  <a:gd name="T46" fmla="*/ 342 w 358"/>
                  <a:gd name="T4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8" h="38">
                    <a:moveTo>
                      <a:pt x="34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2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4" y="36"/>
                    </a:lnTo>
                    <a:lnTo>
                      <a:pt x="8" y="38"/>
                    </a:lnTo>
                    <a:lnTo>
                      <a:pt x="350" y="38"/>
                    </a:lnTo>
                    <a:lnTo>
                      <a:pt x="350" y="38"/>
                    </a:lnTo>
                    <a:lnTo>
                      <a:pt x="354" y="36"/>
                    </a:lnTo>
                    <a:lnTo>
                      <a:pt x="356" y="32"/>
                    </a:lnTo>
                    <a:lnTo>
                      <a:pt x="358" y="26"/>
                    </a:lnTo>
                    <a:lnTo>
                      <a:pt x="358" y="20"/>
                    </a:lnTo>
                    <a:lnTo>
                      <a:pt x="358" y="20"/>
                    </a:lnTo>
                    <a:lnTo>
                      <a:pt x="354" y="12"/>
                    </a:lnTo>
                    <a:lnTo>
                      <a:pt x="352" y="6"/>
                    </a:lnTo>
                    <a:lnTo>
                      <a:pt x="348" y="2"/>
                    </a:lnTo>
                    <a:lnTo>
                      <a:pt x="342" y="0"/>
                    </a:lnTo>
                    <a:lnTo>
                      <a:pt x="3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37"/>
              <p:cNvSpPr>
                <a:spLocks/>
              </p:cNvSpPr>
              <p:nvPr/>
            </p:nvSpPr>
            <p:spPr bwMode="auto">
              <a:xfrm>
                <a:off x="1863725" y="7922592"/>
                <a:ext cx="292100" cy="38100"/>
              </a:xfrm>
              <a:custGeom>
                <a:avLst/>
                <a:gdLst>
                  <a:gd name="T0" fmla="*/ 178 w 184"/>
                  <a:gd name="T1" fmla="*/ 0 h 24"/>
                  <a:gd name="T2" fmla="*/ 6 w 184"/>
                  <a:gd name="T3" fmla="*/ 0 h 24"/>
                  <a:gd name="T4" fmla="*/ 6 w 184"/>
                  <a:gd name="T5" fmla="*/ 0 h 24"/>
                  <a:gd name="T6" fmla="*/ 2 w 184"/>
                  <a:gd name="T7" fmla="*/ 0 h 24"/>
                  <a:gd name="T8" fmla="*/ 2 w 184"/>
                  <a:gd name="T9" fmla="*/ 0 h 24"/>
                  <a:gd name="T10" fmla="*/ 0 w 184"/>
                  <a:gd name="T11" fmla="*/ 4 h 24"/>
                  <a:gd name="T12" fmla="*/ 0 w 184"/>
                  <a:gd name="T13" fmla="*/ 18 h 24"/>
                  <a:gd name="T14" fmla="*/ 0 w 184"/>
                  <a:gd name="T15" fmla="*/ 18 h 24"/>
                  <a:gd name="T16" fmla="*/ 2 w 184"/>
                  <a:gd name="T17" fmla="*/ 22 h 24"/>
                  <a:gd name="T18" fmla="*/ 2 w 184"/>
                  <a:gd name="T19" fmla="*/ 22 h 24"/>
                  <a:gd name="T20" fmla="*/ 6 w 184"/>
                  <a:gd name="T21" fmla="*/ 24 h 24"/>
                  <a:gd name="T22" fmla="*/ 178 w 184"/>
                  <a:gd name="T23" fmla="*/ 24 h 24"/>
                  <a:gd name="T24" fmla="*/ 178 w 184"/>
                  <a:gd name="T25" fmla="*/ 24 h 24"/>
                  <a:gd name="T26" fmla="*/ 182 w 184"/>
                  <a:gd name="T27" fmla="*/ 22 h 24"/>
                  <a:gd name="T28" fmla="*/ 182 w 184"/>
                  <a:gd name="T29" fmla="*/ 22 h 24"/>
                  <a:gd name="T30" fmla="*/ 184 w 184"/>
                  <a:gd name="T31" fmla="*/ 18 h 24"/>
                  <a:gd name="T32" fmla="*/ 184 w 184"/>
                  <a:gd name="T33" fmla="*/ 4 h 24"/>
                  <a:gd name="T34" fmla="*/ 184 w 184"/>
                  <a:gd name="T35" fmla="*/ 4 h 24"/>
                  <a:gd name="T36" fmla="*/ 182 w 184"/>
                  <a:gd name="T37" fmla="*/ 0 h 24"/>
                  <a:gd name="T38" fmla="*/ 182 w 184"/>
                  <a:gd name="T39" fmla="*/ 0 h 24"/>
                  <a:gd name="T40" fmla="*/ 178 w 184"/>
                  <a:gd name="T41" fmla="*/ 0 h 24"/>
                  <a:gd name="T42" fmla="*/ 178 w 184"/>
                  <a:gd name="T4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4" h="24">
                    <a:moveTo>
                      <a:pt x="178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4"/>
                    </a:lnTo>
                    <a:lnTo>
                      <a:pt x="178" y="24"/>
                    </a:lnTo>
                    <a:lnTo>
                      <a:pt x="178" y="24"/>
                    </a:lnTo>
                    <a:lnTo>
                      <a:pt x="182" y="22"/>
                    </a:lnTo>
                    <a:lnTo>
                      <a:pt x="182" y="22"/>
                    </a:lnTo>
                    <a:lnTo>
                      <a:pt x="184" y="18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 rot="10800000" flipV="1">
              <a:off x="3286686" y="3030010"/>
              <a:ext cx="603292" cy="346842"/>
              <a:chOff x="-1422400" y="2319338"/>
              <a:chExt cx="911225" cy="52387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9" name="Freeform 16"/>
              <p:cNvSpPr>
                <a:spLocks/>
              </p:cNvSpPr>
              <p:nvPr/>
            </p:nvSpPr>
            <p:spPr bwMode="auto">
              <a:xfrm>
                <a:off x="-1422400" y="2319338"/>
                <a:ext cx="593725" cy="523875"/>
              </a:xfrm>
              <a:custGeom>
                <a:avLst/>
                <a:gdLst>
                  <a:gd name="T0" fmla="*/ 32 w 374"/>
                  <a:gd name="T1" fmla="*/ 264 h 330"/>
                  <a:gd name="T2" fmla="*/ 32 w 374"/>
                  <a:gd name="T3" fmla="*/ 264 h 330"/>
                  <a:gd name="T4" fmla="*/ 28 w 374"/>
                  <a:gd name="T5" fmla="*/ 264 h 330"/>
                  <a:gd name="T6" fmla="*/ 24 w 374"/>
                  <a:gd name="T7" fmla="*/ 262 h 330"/>
                  <a:gd name="T8" fmla="*/ 22 w 374"/>
                  <a:gd name="T9" fmla="*/ 258 h 330"/>
                  <a:gd name="T10" fmla="*/ 20 w 374"/>
                  <a:gd name="T11" fmla="*/ 254 h 330"/>
                  <a:gd name="T12" fmla="*/ 20 w 374"/>
                  <a:gd name="T13" fmla="*/ 30 h 330"/>
                  <a:gd name="T14" fmla="*/ 20 w 374"/>
                  <a:gd name="T15" fmla="*/ 30 h 330"/>
                  <a:gd name="T16" fmla="*/ 22 w 374"/>
                  <a:gd name="T17" fmla="*/ 26 h 330"/>
                  <a:gd name="T18" fmla="*/ 24 w 374"/>
                  <a:gd name="T19" fmla="*/ 22 h 330"/>
                  <a:gd name="T20" fmla="*/ 28 w 374"/>
                  <a:gd name="T21" fmla="*/ 20 h 330"/>
                  <a:gd name="T22" fmla="*/ 32 w 374"/>
                  <a:gd name="T23" fmla="*/ 20 h 330"/>
                  <a:gd name="T24" fmla="*/ 364 w 374"/>
                  <a:gd name="T25" fmla="*/ 20 h 330"/>
                  <a:gd name="T26" fmla="*/ 374 w 374"/>
                  <a:gd name="T27" fmla="*/ 0 h 330"/>
                  <a:gd name="T28" fmla="*/ 14 w 374"/>
                  <a:gd name="T29" fmla="*/ 0 h 330"/>
                  <a:gd name="T30" fmla="*/ 14 w 374"/>
                  <a:gd name="T31" fmla="*/ 0 h 330"/>
                  <a:gd name="T32" fmla="*/ 8 w 374"/>
                  <a:gd name="T33" fmla="*/ 0 h 330"/>
                  <a:gd name="T34" fmla="*/ 4 w 374"/>
                  <a:gd name="T35" fmla="*/ 4 h 330"/>
                  <a:gd name="T36" fmla="*/ 0 w 374"/>
                  <a:gd name="T37" fmla="*/ 8 h 330"/>
                  <a:gd name="T38" fmla="*/ 0 w 374"/>
                  <a:gd name="T39" fmla="*/ 12 h 330"/>
                  <a:gd name="T40" fmla="*/ 0 w 374"/>
                  <a:gd name="T41" fmla="*/ 272 h 330"/>
                  <a:gd name="T42" fmla="*/ 0 w 374"/>
                  <a:gd name="T43" fmla="*/ 272 h 330"/>
                  <a:gd name="T44" fmla="*/ 0 w 374"/>
                  <a:gd name="T45" fmla="*/ 276 h 330"/>
                  <a:gd name="T46" fmla="*/ 4 w 374"/>
                  <a:gd name="T47" fmla="*/ 280 h 330"/>
                  <a:gd name="T48" fmla="*/ 8 w 374"/>
                  <a:gd name="T49" fmla="*/ 284 h 330"/>
                  <a:gd name="T50" fmla="*/ 14 w 374"/>
                  <a:gd name="T51" fmla="*/ 284 h 330"/>
                  <a:gd name="T52" fmla="*/ 150 w 374"/>
                  <a:gd name="T53" fmla="*/ 284 h 330"/>
                  <a:gd name="T54" fmla="*/ 150 w 374"/>
                  <a:gd name="T55" fmla="*/ 302 h 330"/>
                  <a:gd name="T56" fmla="*/ 122 w 374"/>
                  <a:gd name="T57" fmla="*/ 302 h 330"/>
                  <a:gd name="T58" fmla="*/ 122 w 374"/>
                  <a:gd name="T59" fmla="*/ 330 h 330"/>
                  <a:gd name="T60" fmla="*/ 150 w 374"/>
                  <a:gd name="T61" fmla="*/ 330 h 330"/>
                  <a:gd name="T62" fmla="*/ 208 w 374"/>
                  <a:gd name="T63" fmla="*/ 330 h 330"/>
                  <a:gd name="T64" fmla="*/ 242 w 374"/>
                  <a:gd name="T65" fmla="*/ 264 h 330"/>
                  <a:gd name="T66" fmla="*/ 32 w 374"/>
                  <a:gd name="T67" fmla="*/ 264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4" h="330">
                    <a:moveTo>
                      <a:pt x="32" y="264"/>
                    </a:moveTo>
                    <a:lnTo>
                      <a:pt x="32" y="264"/>
                    </a:lnTo>
                    <a:lnTo>
                      <a:pt x="28" y="264"/>
                    </a:lnTo>
                    <a:lnTo>
                      <a:pt x="24" y="262"/>
                    </a:lnTo>
                    <a:lnTo>
                      <a:pt x="22" y="258"/>
                    </a:lnTo>
                    <a:lnTo>
                      <a:pt x="20" y="254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4" y="22"/>
                    </a:lnTo>
                    <a:lnTo>
                      <a:pt x="28" y="20"/>
                    </a:lnTo>
                    <a:lnTo>
                      <a:pt x="32" y="20"/>
                    </a:lnTo>
                    <a:lnTo>
                      <a:pt x="364" y="20"/>
                    </a:lnTo>
                    <a:lnTo>
                      <a:pt x="37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272"/>
                    </a:lnTo>
                    <a:lnTo>
                      <a:pt x="0" y="272"/>
                    </a:lnTo>
                    <a:lnTo>
                      <a:pt x="0" y="276"/>
                    </a:lnTo>
                    <a:lnTo>
                      <a:pt x="4" y="280"/>
                    </a:lnTo>
                    <a:lnTo>
                      <a:pt x="8" y="284"/>
                    </a:lnTo>
                    <a:lnTo>
                      <a:pt x="14" y="284"/>
                    </a:lnTo>
                    <a:lnTo>
                      <a:pt x="150" y="284"/>
                    </a:lnTo>
                    <a:lnTo>
                      <a:pt x="150" y="302"/>
                    </a:lnTo>
                    <a:lnTo>
                      <a:pt x="122" y="302"/>
                    </a:lnTo>
                    <a:lnTo>
                      <a:pt x="122" y="330"/>
                    </a:lnTo>
                    <a:lnTo>
                      <a:pt x="150" y="330"/>
                    </a:lnTo>
                    <a:lnTo>
                      <a:pt x="208" y="330"/>
                    </a:lnTo>
                    <a:lnTo>
                      <a:pt x="242" y="264"/>
                    </a:lnTo>
                    <a:lnTo>
                      <a:pt x="32" y="2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7"/>
              <p:cNvSpPr>
                <a:spLocks/>
              </p:cNvSpPr>
              <p:nvPr/>
            </p:nvSpPr>
            <p:spPr bwMode="auto">
              <a:xfrm>
                <a:off x="-1323975" y="2417763"/>
                <a:ext cx="444500" cy="98425"/>
              </a:xfrm>
              <a:custGeom>
                <a:avLst/>
                <a:gdLst>
                  <a:gd name="T0" fmla="*/ 280 w 280"/>
                  <a:gd name="T1" fmla="*/ 0 h 62"/>
                  <a:gd name="T2" fmla="*/ 0 w 280"/>
                  <a:gd name="T3" fmla="*/ 0 h 62"/>
                  <a:gd name="T4" fmla="*/ 0 w 280"/>
                  <a:gd name="T5" fmla="*/ 62 h 62"/>
                  <a:gd name="T6" fmla="*/ 250 w 280"/>
                  <a:gd name="T7" fmla="*/ 62 h 62"/>
                  <a:gd name="T8" fmla="*/ 280 w 280"/>
                  <a:gd name="T9" fmla="*/ 0 h 62"/>
                  <a:gd name="T10" fmla="*/ 280 w 280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62">
                    <a:moveTo>
                      <a:pt x="280" y="0"/>
                    </a:moveTo>
                    <a:lnTo>
                      <a:pt x="0" y="0"/>
                    </a:lnTo>
                    <a:lnTo>
                      <a:pt x="0" y="62"/>
                    </a:lnTo>
                    <a:lnTo>
                      <a:pt x="250" y="62"/>
                    </a:lnTo>
                    <a:lnTo>
                      <a:pt x="280" y="0"/>
                    </a:lnTo>
                    <a:lnTo>
                      <a:pt x="2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8"/>
              <p:cNvSpPr>
                <a:spLocks noEditPoints="1"/>
              </p:cNvSpPr>
              <p:nvPr/>
            </p:nvSpPr>
            <p:spPr bwMode="auto">
              <a:xfrm>
                <a:off x="-1035050" y="2319338"/>
                <a:ext cx="523875" cy="523875"/>
              </a:xfrm>
              <a:custGeom>
                <a:avLst/>
                <a:gdLst>
                  <a:gd name="T0" fmla="*/ 166 w 330"/>
                  <a:gd name="T1" fmla="*/ 0 h 330"/>
                  <a:gd name="T2" fmla="*/ 0 w 330"/>
                  <a:gd name="T3" fmla="*/ 330 h 330"/>
                  <a:gd name="T4" fmla="*/ 330 w 330"/>
                  <a:gd name="T5" fmla="*/ 330 h 330"/>
                  <a:gd name="T6" fmla="*/ 166 w 330"/>
                  <a:gd name="T7" fmla="*/ 0 h 330"/>
                  <a:gd name="T8" fmla="*/ 190 w 330"/>
                  <a:gd name="T9" fmla="*/ 300 h 330"/>
                  <a:gd name="T10" fmla="*/ 142 w 330"/>
                  <a:gd name="T11" fmla="*/ 300 h 330"/>
                  <a:gd name="T12" fmla="*/ 142 w 330"/>
                  <a:gd name="T13" fmla="*/ 260 h 330"/>
                  <a:gd name="T14" fmla="*/ 190 w 330"/>
                  <a:gd name="T15" fmla="*/ 260 h 330"/>
                  <a:gd name="T16" fmla="*/ 190 w 330"/>
                  <a:gd name="T17" fmla="*/ 300 h 330"/>
                  <a:gd name="T18" fmla="*/ 142 w 330"/>
                  <a:gd name="T19" fmla="*/ 242 h 330"/>
                  <a:gd name="T20" fmla="*/ 142 w 330"/>
                  <a:gd name="T21" fmla="*/ 106 h 330"/>
                  <a:gd name="T22" fmla="*/ 190 w 330"/>
                  <a:gd name="T23" fmla="*/ 106 h 330"/>
                  <a:gd name="T24" fmla="*/ 190 w 330"/>
                  <a:gd name="T25" fmla="*/ 242 h 330"/>
                  <a:gd name="T26" fmla="*/ 142 w 330"/>
                  <a:gd name="T27" fmla="*/ 24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30">
                    <a:moveTo>
                      <a:pt x="166" y="0"/>
                    </a:moveTo>
                    <a:lnTo>
                      <a:pt x="0" y="330"/>
                    </a:lnTo>
                    <a:lnTo>
                      <a:pt x="330" y="330"/>
                    </a:lnTo>
                    <a:lnTo>
                      <a:pt x="166" y="0"/>
                    </a:lnTo>
                    <a:close/>
                    <a:moveTo>
                      <a:pt x="190" y="300"/>
                    </a:moveTo>
                    <a:lnTo>
                      <a:pt x="142" y="300"/>
                    </a:lnTo>
                    <a:lnTo>
                      <a:pt x="142" y="260"/>
                    </a:lnTo>
                    <a:lnTo>
                      <a:pt x="190" y="260"/>
                    </a:lnTo>
                    <a:lnTo>
                      <a:pt x="190" y="300"/>
                    </a:lnTo>
                    <a:close/>
                    <a:moveTo>
                      <a:pt x="142" y="242"/>
                    </a:moveTo>
                    <a:lnTo>
                      <a:pt x="142" y="106"/>
                    </a:lnTo>
                    <a:lnTo>
                      <a:pt x="190" y="106"/>
                    </a:lnTo>
                    <a:lnTo>
                      <a:pt x="190" y="242"/>
                    </a:lnTo>
                    <a:lnTo>
                      <a:pt x="142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 rot="10800000" flipV="1">
              <a:off x="7251838" y="3019496"/>
              <a:ext cx="542346" cy="367871"/>
              <a:chOff x="-2727325" y="2303463"/>
              <a:chExt cx="819150" cy="5556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1" name="Freeform 22"/>
              <p:cNvSpPr>
                <a:spLocks/>
              </p:cNvSpPr>
              <p:nvPr/>
            </p:nvSpPr>
            <p:spPr bwMode="auto">
              <a:xfrm>
                <a:off x="-2498725" y="2303463"/>
                <a:ext cx="590550" cy="555625"/>
              </a:xfrm>
              <a:custGeom>
                <a:avLst/>
                <a:gdLst>
                  <a:gd name="T0" fmla="*/ 358 w 372"/>
                  <a:gd name="T1" fmla="*/ 0 h 350"/>
                  <a:gd name="T2" fmla="*/ 74 w 372"/>
                  <a:gd name="T3" fmla="*/ 0 h 350"/>
                  <a:gd name="T4" fmla="*/ 74 w 372"/>
                  <a:gd name="T5" fmla="*/ 20 h 350"/>
                  <a:gd name="T6" fmla="*/ 336 w 372"/>
                  <a:gd name="T7" fmla="*/ 20 h 350"/>
                  <a:gd name="T8" fmla="*/ 336 w 372"/>
                  <a:gd name="T9" fmla="*/ 20 h 350"/>
                  <a:gd name="T10" fmla="*/ 342 w 372"/>
                  <a:gd name="T11" fmla="*/ 22 h 350"/>
                  <a:gd name="T12" fmla="*/ 346 w 372"/>
                  <a:gd name="T13" fmla="*/ 24 h 350"/>
                  <a:gd name="T14" fmla="*/ 348 w 372"/>
                  <a:gd name="T15" fmla="*/ 28 h 350"/>
                  <a:gd name="T16" fmla="*/ 350 w 372"/>
                  <a:gd name="T17" fmla="*/ 32 h 350"/>
                  <a:gd name="T18" fmla="*/ 350 w 372"/>
                  <a:gd name="T19" fmla="*/ 268 h 350"/>
                  <a:gd name="T20" fmla="*/ 350 w 372"/>
                  <a:gd name="T21" fmla="*/ 268 h 350"/>
                  <a:gd name="T22" fmla="*/ 348 w 372"/>
                  <a:gd name="T23" fmla="*/ 274 h 350"/>
                  <a:gd name="T24" fmla="*/ 346 w 372"/>
                  <a:gd name="T25" fmla="*/ 278 h 350"/>
                  <a:gd name="T26" fmla="*/ 342 w 372"/>
                  <a:gd name="T27" fmla="*/ 280 h 350"/>
                  <a:gd name="T28" fmla="*/ 336 w 372"/>
                  <a:gd name="T29" fmla="*/ 280 h 350"/>
                  <a:gd name="T30" fmla="*/ 0 w 372"/>
                  <a:gd name="T31" fmla="*/ 280 h 350"/>
                  <a:gd name="T32" fmla="*/ 0 w 372"/>
                  <a:gd name="T33" fmla="*/ 302 h 350"/>
                  <a:gd name="T34" fmla="*/ 104 w 372"/>
                  <a:gd name="T35" fmla="*/ 302 h 350"/>
                  <a:gd name="T36" fmla="*/ 104 w 372"/>
                  <a:gd name="T37" fmla="*/ 320 h 350"/>
                  <a:gd name="T38" fmla="*/ 72 w 372"/>
                  <a:gd name="T39" fmla="*/ 320 h 350"/>
                  <a:gd name="T40" fmla="*/ 72 w 372"/>
                  <a:gd name="T41" fmla="*/ 350 h 350"/>
                  <a:gd name="T42" fmla="*/ 104 w 372"/>
                  <a:gd name="T43" fmla="*/ 350 h 350"/>
                  <a:gd name="T44" fmla="*/ 212 w 372"/>
                  <a:gd name="T45" fmla="*/ 350 h 350"/>
                  <a:gd name="T46" fmla="*/ 242 w 372"/>
                  <a:gd name="T47" fmla="*/ 350 h 350"/>
                  <a:gd name="T48" fmla="*/ 242 w 372"/>
                  <a:gd name="T49" fmla="*/ 320 h 350"/>
                  <a:gd name="T50" fmla="*/ 212 w 372"/>
                  <a:gd name="T51" fmla="*/ 320 h 350"/>
                  <a:gd name="T52" fmla="*/ 212 w 372"/>
                  <a:gd name="T53" fmla="*/ 302 h 350"/>
                  <a:gd name="T54" fmla="*/ 358 w 372"/>
                  <a:gd name="T55" fmla="*/ 302 h 350"/>
                  <a:gd name="T56" fmla="*/ 358 w 372"/>
                  <a:gd name="T57" fmla="*/ 302 h 350"/>
                  <a:gd name="T58" fmla="*/ 362 w 372"/>
                  <a:gd name="T59" fmla="*/ 300 h 350"/>
                  <a:gd name="T60" fmla="*/ 368 w 372"/>
                  <a:gd name="T61" fmla="*/ 298 h 350"/>
                  <a:gd name="T62" fmla="*/ 370 w 372"/>
                  <a:gd name="T63" fmla="*/ 294 h 350"/>
                  <a:gd name="T64" fmla="*/ 372 w 372"/>
                  <a:gd name="T65" fmla="*/ 288 h 350"/>
                  <a:gd name="T66" fmla="*/ 372 w 372"/>
                  <a:gd name="T67" fmla="*/ 14 h 350"/>
                  <a:gd name="T68" fmla="*/ 372 w 372"/>
                  <a:gd name="T69" fmla="*/ 14 h 350"/>
                  <a:gd name="T70" fmla="*/ 370 w 372"/>
                  <a:gd name="T71" fmla="*/ 8 h 350"/>
                  <a:gd name="T72" fmla="*/ 368 w 372"/>
                  <a:gd name="T73" fmla="*/ 4 h 350"/>
                  <a:gd name="T74" fmla="*/ 362 w 372"/>
                  <a:gd name="T75" fmla="*/ 0 h 350"/>
                  <a:gd name="T76" fmla="*/ 358 w 372"/>
                  <a:gd name="T77" fmla="*/ 0 h 350"/>
                  <a:gd name="T78" fmla="*/ 358 w 372"/>
                  <a:gd name="T79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2" h="350">
                    <a:moveTo>
                      <a:pt x="358" y="0"/>
                    </a:moveTo>
                    <a:lnTo>
                      <a:pt x="74" y="0"/>
                    </a:lnTo>
                    <a:lnTo>
                      <a:pt x="74" y="20"/>
                    </a:lnTo>
                    <a:lnTo>
                      <a:pt x="336" y="20"/>
                    </a:lnTo>
                    <a:lnTo>
                      <a:pt x="336" y="20"/>
                    </a:lnTo>
                    <a:lnTo>
                      <a:pt x="342" y="22"/>
                    </a:lnTo>
                    <a:lnTo>
                      <a:pt x="346" y="24"/>
                    </a:lnTo>
                    <a:lnTo>
                      <a:pt x="348" y="28"/>
                    </a:lnTo>
                    <a:lnTo>
                      <a:pt x="350" y="32"/>
                    </a:lnTo>
                    <a:lnTo>
                      <a:pt x="350" y="268"/>
                    </a:lnTo>
                    <a:lnTo>
                      <a:pt x="350" y="268"/>
                    </a:lnTo>
                    <a:lnTo>
                      <a:pt x="348" y="274"/>
                    </a:lnTo>
                    <a:lnTo>
                      <a:pt x="346" y="278"/>
                    </a:lnTo>
                    <a:lnTo>
                      <a:pt x="342" y="280"/>
                    </a:lnTo>
                    <a:lnTo>
                      <a:pt x="336" y="280"/>
                    </a:lnTo>
                    <a:lnTo>
                      <a:pt x="0" y="280"/>
                    </a:lnTo>
                    <a:lnTo>
                      <a:pt x="0" y="302"/>
                    </a:lnTo>
                    <a:lnTo>
                      <a:pt x="104" y="302"/>
                    </a:lnTo>
                    <a:lnTo>
                      <a:pt x="104" y="320"/>
                    </a:lnTo>
                    <a:lnTo>
                      <a:pt x="72" y="320"/>
                    </a:lnTo>
                    <a:lnTo>
                      <a:pt x="72" y="350"/>
                    </a:lnTo>
                    <a:lnTo>
                      <a:pt x="104" y="350"/>
                    </a:lnTo>
                    <a:lnTo>
                      <a:pt x="212" y="350"/>
                    </a:lnTo>
                    <a:lnTo>
                      <a:pt x="242" y="350"/>
                    </a:lnTo>
                    <a:lnTo>
                      <a:pt x="242" y="320"/>
                    </a:lnTo>
                    <a:lnTo>
                      <a:pt x="212" y="320"/>
                    </a:lnTo>
                    <a:lnTo>
                      <a:pt x="212" y="302"/>
                    </a:lnTo>
                    <a:lnTo>
                      <a:pt x="358" y="302"/>
                    </a:lnTo>
                    <a:lnTo>
                      <a:pt x="358" y="302"/>
                    </a:lnTo>
                    <a:lnTo>
                      <a:pt x="362" y="300"/>
                    </a:lnTo>
                    <a:lnTo>
                      <a:pt x="368" y="298"/>
                    </a:lnTo>
                    <a:lnTo>
                      <a:pt x="370" y="294"/>
                    </a:lnTo>
                    <a:lnTo>
                      <a:pt x="372" y="288"/>
                    </a:lnTo>
                    <a:lnTo>
                      <a:pt x="372" y="14"/>
                    </a:lnTo>
                    <a:lnTo>
                      <a:pt x="372" y="14"/>
                    </a:lnTo>
                    <a:lnTo>
                      <a:pt x="370" y="8"/>
                    </a:lnTo>
                    <a:lnTo>
                      <a:pt x="368" y="4"/>
                    </a:lnTo>
                    <a:lnTo>
                      <a:pt x="362" y="0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Rectangle 23"/>
              <p:cNvSpPr>
                <a:spLocks noChangeArrowheads="1"/>
              </p:cNvSpPr>
              <p:nvPr/>
            </p:nvSpPr>
            <p:spPr bwMode="auto">
              <a:xfrm>
                <a:off x="-2381250" y="2408238"/>
                <a:ext cx="36830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Rectangle 24"/>
              <p:cNvSpPr>
                <a:spLocks noChangeArrowheads="1"/>
              </p:cNvSpPr>
              <p:nvPr/>
            </p:nvSpPr>
            <p:spPr bwMode="auto">
              <a:xfrm>
                <a:off x="-2616200" y="2303463"/>
                <a:ext cx="79375" cy="1968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"/>
              <p:cNvSpPr>
                <a:spLocks/>
              </p:cNvSpPr>
              <p:nvPr/>
            </p:nvSpPr>
            <p:spPr bwMode="auto">
              <a:xfrm>
                <a:off x="-2727325" y="2303463"/>
                <a:ext cx="304800" cy="555625"/>
              </a:xfrm>
              <a:custGeom>
                <a:avLst/>
                <a:gdLst>
                  <a:gd name="T0" fmla="*/ 192 w 192"/>
                  <a:gd name="T1" fmla="*/ 0 h 350"/>
                  <a:gd name="T2" fmla="*/ 156 w 192"/>
                  <a:gd name="T3" fmla="*/ 0 h 350"/>
                  <a:gd name="T4" fmla="*/ 156 w 192"/>
                  <a:gd name="T5" fmla="*/ 160 h 350"/>
                  <a:gd name="T6" fmla="*/ 34 w 192"/>
                  <a:gd name="T7" fmla="*/ 160 h 350"/>
                  <a:gd name="T8" fmla="*/ 34 w 192"/>
                  <a:gd name="T9" fmla="*/ 0 h 350"/>
                  <a:gd name="T10" fmla="*/ 0 w 192"/>
                  <a:gd name="T11" fmla="*/ 0 h 350"/>
                  <a:gd name="T12" fmla="*/ 0 w 192"/>
                  <a:gd name="T13" fmla="*/ 196 h 350"/>
                  <a:gd name="T14" fmla="*/ 70 w 192"/>
                  <a:gd name="T15" fmla="*/ 196 h 350"/>
                  <a:gd name="T16" fmla="*/ 70 w 192"/>
                  <a:gd name="T17" fmla="*/ 350 h 350"/>
                  <a:gd name="T18" fmla="*/ 120 w 192"/>
                  <a:gd name="T19" fmla="*/ 350 h 350"/>
                  <a:gd name="T20" fmla="*/ 120 w 192"/>
                  <a:gd name="T21" fmla="*/ 196 h 350"/>
                  <a:gd name="T22" fmla="*/ 192 w 192"/>
                  <a:gd name="T23" fmla="*/ 196 h 350"/>
                  <a:gd name="T24" fmla="*/ 192 w 192"/>
                  <a:gd name="T25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2" h="350">
                    <a:moveTo>
                      <a:pt x="192" y="0"/>
                    </a:moveTo>
                    <a:lnTo>
                      <a:pt x="156" y="0"/>
                    </a:lnTo>
                    <a:lnTo>
                      <a:pt x="156" y="160"/>
                    </a:lnTo>
                    <a:lnTo>
                      <a:pt x="34" y="160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0" y="196"/>
                    </a:lnTo>
                    <a:lnTo>
                      <a:pt x="70" y="196"/>
                    </a:lnTo>
                    <a:lnTo>
                      <a:pt x="70" y="350"/>
                    </a:lnTo>
                    <a:lnTo>
                      <a:pt x="120" y="350"/>
                    </a:lnTo>
                    <a:lnTo>
                      <a:pt x="120" y="196"/>
                    </a:lnTo>
                    <a:lnTo>
                      <a:pt x="192" y="196"/>
                    </a:lnTo>
                    <a:lnTo>
                      <a:pt x="1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5331448" y="2974140"/>
              <a:ext cx="448447" cy="458582"/>
            </a:xfrm>
            <a:custGeom>
              <a:avLst/>
              <a:gdLst>
                <a:gd name="T0" fmla="*/ 266 w 354"/>
                <a:gd name="T1" fmla="*/ 4 h 362"/>
                <a:gd name="T2" fmla="*/ 28 w 354"/>
                <a:gd name="T3" fmla="*/ 48 h 362"/>
                <a:gd name="T4" fmla="*/ 16 w 354"/>
                <a:gd name="T5" fmla="*/ 76 h 362"/>
                <a:gd name="T6" fmla="*/ 4 w 354"/>
                <a:gd name="T7" fmla="*/ 80 h 362"/>
                <a:gd name="T8" fmla="*/ 4 w 354"/>
                <a:gd name="T9" fmla="*/ 318 h 362"/>
                <a:gd name="T10" fmla="*/ 262 w 354"/>
                <a:gd name="T11" fmla="*/ 322 h 362"/>
                <a:gd name="T12" fmla="*/ 300 w 354"/>
                <a:gd name="T13" fmla="*/ 362 h 362"/>
                <a:gd name="T14" fmla="*/ 322 w 354"/>
                <a:gd name="T15" fmla="*/ 352 h 362"/>
                <a:gd name="T16" fmla="*/ 332 w 354"/>
                <a:gd name="T17" fmla="*/ 332 h 362"/>
                <a:gd name="T18" fmla="*/ 338 w 354"/>
                <a:gd name="T19" fmla="*/ 322 h 362"/>
                <a:gd name="T20" fmla="*/ 348 w 354"/>
                <a:gd name="T21" fmla="*/ 318 h 362"/>
                <a:gd name="T22" fmla="*/ 352 w 354"/>
                <a:gd name="T23" fmla="*/ 72 h 362"/>
                <a:gd name="T24" fmla="*/ 142 w 354"/>
                <a:gd name="T25" fmla="*/ 86 h 362"/>
                <a:gd name="T26" fmla="*/ 126 w 354"/>
                <a:gd name="T27" fmla="*/ 76 h 362"/>
                <a:gd name="T28" fmla="*/ 320 w 354"/>
                <a:gd name="T29" fmla="*/ 338 h 362"/>
                <a:gd name="T30" fmla="*/ 312 w 354"/>
                <a:gd name="T31" fmla="*/ 348 h 362"/>
                <a:gd name="T32" fmla="*/ 242 w 354"/>
                <a:gd name="T33" fmla="*/ 282 h 362"/>
                <a:gd name="T34" fmla="*/ 240 w 354"/>
                <a:gd name="T35" fmla="*/ 278 h 362"/>
                <a:gd name="T36" fmla="*/ 242 w 354"/>
                <a:gd name="T37" fmla="*/ 272 h 362"/>
                <a:gd name="T38" fmla="*/ 248 w 354"/>
                <a:gd name="T39" fmla="*/ 270 h 362"/>
                <a:gd name="T40" fmla="*/ 318 w 354"/>
                <a:gd name="T41" fmla="*/ 332 h 362"/>
                <a:gd name="T42" fmla="*/ 224 w 354"/>
                <a:gd name="T43" fmla="*/ 254 h 362"/>
                <a:gd name="T44" fmla="*/ 174 w 354"/>
                <a:gd name="T45" fmla="*/ 272 h 362"/>
                <a:gd name="T46" fmla="*/ 132 w 354"/>
                <a:gd name="T47" fmla="*/ 254 h 362"/>
                <a:gd name="T48" fmla="*/ 114 w 354"/>
                <a:gd name="T49" fmla="*/ 214 h 362"/>
                <a:gd name="T50" fmla="*/ 126 w 354"/>
                <a:gd name="T51" fmla="*/ 170 h 362"/>
                <a:gd name="T52" fmla="*/ 162 w 354"/>
                <a:gd name="T53" fmla="*/ 144 h 362"/>
                <a:gd name="T54" fmla="*/ 208 w 354"/>
                <a:gd name="T55" fmla="*/ 150 h 362"/>
                <a:gd name="T56" fmla="*/ 238 w 354"/>
                <a:gd name="T57" fmla="*/ 184 h 362"/>
                <a:gd name="T58" fmla="*/ 238 w 354"/>
                <a:gd name="T59" fmla="*/ 228 h 362"/>
                <a:gd name="T60" fmla="*/ 338 w 354"/>
                <a:gd name="T61" fmla="*/ 308 h 362"/>
                <a:gd name="T62" fmla="*/ 310 w 354"/>
                <a:gd name="T63" fmla="*/ 308 h 362"/>
                <a:gd name="T64" fmla="*/ 250 w 354"/>
                <a:gd name="T65" fmla="*/ 258 h 362"/>
                <a:gd name="T66" fmla="*/ 244 w 354"/>
                <a:gd name="T67" fmla="*/ 258 h 362"/>
                <a:gd name="T68" fmla="*/ 256 w 354"/>
                <a:gd name="T69" fmla="*/ 226 h 362"/>
                <a:gd name="T70" fmla="*/ 248 w 354"/>
                <a:gd name="T71" fmla="*/ 170 h 362"/>
                <a:gd name="T72" fmla="*/ 208 w 354"/>
                <a:gd name="T73" fmla="*/ 134 h 362"/>
                <a:gd name="T74" fmla="*/ 152 w 354"/>
                <a:gd name="T75" fmla="*/ 132 h 362"/>
                <a:gd name="T76" fmla="*/ 104 w 354"/>
                <a:gd name="T77" fmla="*/ 178 h 362"/>
                <a:gd name="T78" fmla="*/ 100 w 354"/>
                <a:gd name="T79" fmla="*/ 222 h 362"/>
                <a:gd name="T80" fmla="*/ 134 w 354"/>
                <a:gd name="T81" fmla="*/ 274 h 362"/>
                <a:gd name="T82" fmla="*/ 194 w 354"/>
                <a:gd name="T83" fmla="*/ 286 h 362"/>
                <a:gd name="T84" fmla="*/ 228 w 354"/>
                <a:gd name="T85" fmla="*/ 276 h 362"/>
                <a:gd name="T86" fmla="*/ 232 w 354"/>
                <a:gd name="T87" fmla="*/ 290 h 362"/>
                <a:gd name="T88" fmla="*/ 16 w 354"/>
                <a:gd name="T89" fmla="*/ 308 h 362"/>
                <a:gd name="T90" fmla="*/ 14 w 354"/>
                <a:gd name="T91" fmla="*/ 90 h 362"/>
                <a:gd name="T92" fmla="*/ 126 w 354"/>
                <a:gd name="T93" fmla="*/ 90 h 362"/>
                <a:gd name="T94" fmla="*/ 134 w 354"/>
                <a:gd name="T95" fmla="*/ 112 h 362"/>
                <a:gd name="T96" fmla="*/ 338 w 354"/>
                <a:gd name="T97" fmla="*/ 114 h 362"/>
                <a:gd name="T98" fmla="*/ 190 w 354"/>
                <a:gd name="T99" fmla="*/ 154 h 362"/>
                <a:gd name="T100" fmla="*/ 158 w 354"/>
                <a:gd name="T101" fmla="*/ 160 h 362"/>
                <a:gd name="T102" fmla="*/ 180 w 354"/>
                <a:gd name="T103" fmla="*/ 162 h 362"/>
                <a:gd name="T104" fmla="*/ 202 w 354"/>
                <a:gd name="T105" fmla="*/ 162 h 362"/>
                <a:gd name="T106" fmla="*/ 216 w 354"/>
                <a:gd name="T107" fmla="*/ 168 h 362"/>
                <a:gd name="T108" fmla="*/ 210 w 354"/>
                <a:gd name="T109" fmla="*/ 176 h 362"/>
                <a:gd name="T110" fmla="*/ 216 w 354"/>
                <a:gd name="T111" fmla="*/ 180 h 362"/>
                <a:gd name="T112" fmla="*/ 216 w 354"/>
                <a:gd name="T113" fmla="*/ 16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4" h="362">
                  <a:moveTo>
                    <a:pt x="352" y="72"/>
                  </a:moveTo>
                  <a:lnTo>
                    <a:pt x="352" y="72"/>
                  </a:lnTo>
                  <a:lnTo>
                    <a:pt x="346" y="70"/>
                  </a:lnTo>
                  <a:lnTo>
                    <a:pt x="286" y="70"/>
                  </a:lnTo>
                  <a:lnTo>
                    <a:pt x="286" y="70"/>
                  </a:lnTo>
                  <a:lnTo>
                    <a:pt x="266" y="4"/>
                  </a:lnTo>
                  <a:lnTo>
                    <a:pt x="266" y="4"/>
                  </a:lnTo>
                  <a:lnTo>
                    <a:pt x="262" y="0"/>
                  </a:lnTo>
                  <a:lnTo>
                    <a:pt x="258" y="0"/>
                  </a:lnTo>
                  <a:lnTo>
                    <a:pt x="100" y="48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0" y="52"/>
                  </a:lnTo>
                  <a:lnTo>
                    <a:pt x="20" y="56"/>
                  </a:lnTo>
                  <a:lnTo>
                    <a:pt x="20" y="76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314"/>
                  </a:lnTo>
                  <a:lnTo>
                    <a:pt x="4" y="318"/>
                  </a:lnTo>
                  <a:lnTo>
                    <a:pt x="4" y="318"/>
                  </a:lnTo>
                  <a:lnTo>
                    <a:pt x="4" y="318"/>
                  </a:lnTo>
                  <a:lnTo>
                    <a:pt x="10" y="322"/>
                  </a:lnTo>
                  <a:lnTo>
                    <a:pt x="10" y="322"/>
                  </a:lnTo>
                  <a:lnTo>
                    <a:pt x="16" y="322"/>
                  </a:lnTo>
                  <a:lnTo>
                    <a:pt x="262" y="322"/>
                  </a:lnTo>
                  <a:lnTo>
                    <a:pt x="294" y="358"/>
                  </a:lnTo>
                  <a:lnTo>
                    <a:pt x="294" y="358"/>
                  </a:lnTo>
                  <a:lnTo>
                    <a:pt x="294" y="358"/>
                  </a:lnTo>
                  <a:lnTo>
                    <a:pt x="296" y="360"/>
                  </a:lnTo>
                  <a:lnTo>
                    <a:pt x="300" y="362"/>
                  </a:lnTo>
                  <a:lnTo>
                    <a:pt x="300" y="362"/>
                  </a:lnTo>
                  <a:lnTo>
                    <a:pt x="306" y="362"/>
                  </a:lnTo>
                  <a:lnTo>
                    <a:pt x="306" y="362"/>
                  </a:lnTo>
                  <a:lnTo>
                    <a:pt x="316" y="358"/>
                  </a:lnTo>
                  <a:lnTo>
                    <a:pt x="316" y="358"/>
                  </a:lnTo>
                  <a:lnTo>
                    <a:pt x="322" y="352"/>
                  </a:lnTo>
                  <a:lnTo>
                    <a:pt x="322" y="352"/>
                  </a:lnTo>
                  <a:lnTo>
                    <a:pt x="328" y="346"/>
                  </a:lnTo>
                  <a:lnTo>
                    <a:pt x="328" y="346"/>
                  </a:lnTo>
                  <a:lnTo>
                    <a:pt x="330" y="340"/>
                  </a:lnTo>
                  <a:lnTo>
                    <a:pt x="330" y="340"/>
                  </a:lnTo>
                  <a:lnTo>
                    <a:pt x="332" y="332"/>
                  </a:lnTo>
                  <a:lnTo>
                    <a:pt x="332" y="332"/>
                  </a:lnTo>
                  <a:lnTo>
                    <a:pt x="330" y="326"/>
                  </a:lnTo>
                  <a:lnTo>
                    <a:pt x="330" y="326"/>
                  </a:lnTo>
                  <a:lnTo>
                    <a:pt x="328" y="324"/>
                  </a:lnTo>
                  <a:lnTo>
                    <a:pt x="328" y="322"/>
                  </a:lnTo>
                  <a:lnTo>
                    <a:pt x="328" y="322"/>
                  </a:lnTo>
                  <a:lnTo>
                    <a:pt x="338" y="322"/>
                  </a:lnTo>
                  <a:lnTo>
                    <a:pt x="338" y="322"/>
                  </a:lnTo>
                  <a:lnTo>
                    <a:pt x="344" y="322"/>
                  </a:lnTo>
                  <a:lnTo>
                    <a:pt x="344" y="322"/>
                  </a:lnTo>
                  <a:lnTo>
                    <a:pt x="348" y="318"/>
                  </a:lnTo>
                  <a:lnTo>
                    <a:pt x="348" y="318"/>
                  </a:lnTo>
                  <a:lnTo>
                    <a:pt x="348" y="318"/>
                  </a:lnTo>
                  <a:lnTo>
                    <a:pt x="352" y="314"/>
                  </a:lnTo>
                  <a:lnTo>
                    <a:pt x="354" y="308"/>
                  </a:lnTo>
                  <a:lnTo>
                    <a:pt x="354" y="78"/>
                  </a:lnTo>
                  <a:lnTo>
                    <a:pt x="354" y="78"/>
                  </a:lnTo>
                  <a:lnTo>
                    <a:pt x="352" y="74"/>
                  </a:lnTo>
                  <a:lnTo>
                    <a:pt x="352" y="72"/>
                  </a:lnTo>
                  <a:lnTo>
                    <a:pt x="352" y="72"/>
                  </a:lnTo>
                  <a:close/>
                  <a:moveTo>
                    <a:pt x="256" y="14"/>
                  </a:moveTo>
                  <a:lnTo>
                    <a:pt x="256" y="14"/>
                  </a:lnTo>
                  <a:lnTo>
                    <a:pt x="282" y="100"/>
                  </a:lnTo>
                  <a:lnTo>
                    <a:pt x="144" y="100"/>
                  </a:lnTo>
                  <a:lnTo>
                    <a:pt x="142" y="86"/>
                  </a:lnTo>
                  <a:lnTo>
                    <a:pt x="142" y="86"/>
                  </a:lnTo>
                  <a:lnTo>
                    <a:pt x="140" y="82"/>
                  </a:lnTo>
                  <a:lnTo>
                    <a:pt x="136" y="78"/>
                  </a:lnTo>
                  <a:lnTo>
                    <a:pt x="136" y="78"/>
                  </a:lnTo>
                  <a:lnTo>
                    <a:pt x="132" y="76"/>
                  </a:lnTo>
                  <a:lnTo>
                    <a:pt x="126" y="76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74" y="68"/>
                  </a:lnTo>
                  <a:lnTo>
                    <a:pt x="256" y="14"/>
                  </a:lnTo>
                  <a:close/>
                  <a:moveTo>
                    <a:pt x="320" y="338"/>
                  </a:moveTo>
                  <a:lnTo>
                    <a:pt x="320" y="338"/>
                  </a:lnTo>
                  <a:lnTo>
                    <a:pt x="318" y="342"/>
                  </a:lnTo>
                  <a:lnTo>
                    <a:pt x="318" y="342"/>
                  </a:lnTo>
                  <a:lnTo>
                    <a:pt x="316" y="346"/>
                  </a:lnTo>
                  <a:lnTo>
                    <a:pt x="316" y="346"/>
                  </a:lnTo>
                  <a:lnTo>
                    <a:pt x="312" y="348"/>
                  </a:lnTo>
                  <a:lnTo>
                    <a:pt x="312" y="348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50"/>
                  </a:lnTo>
                  <a:lnTo>
                    <a:pt x="306" y="350"/>
                  </a:lnTo>
                  <a:lnTo>
                    <a:pt x="304" y="348"/>
                  </a:lnTo>
                  <a:lnTo>
                    <a:pt x="242" y="282"/>
                  </a:lnTo>
                  <a:lnTo>
                    <a:pt x="242" y="282"/>
                  </a:lnTo>
                  <a:lnTo>
                    <a:pt x="242" y="282"/>
                  </a:lnTo>
                  <a:lnTo>
                    <a:pt x="240" y="278"/>
                  </a:lnTo>
                  <a:lnTo>
                    <a:pt x="240" y="278"/>
                  </a:lnTo>
                  <a:lnTo>
                    <a:pt x="240" y="278"/>
                  </a:lnTo>
                  <a:lnTo>
                    <a:pt x="240" y="278"/>
                  </a:lnTo>
                  <a:lnTo>
                    <a:pt x="240" y="276"/>
                  </a:lnTo>
                  <a:lnTo>
                    <a:pt x="240" y="276"/>
                  </a:lnTo>
                  <a:lnTo>
                    <a:pt x="240" y="274"/>
                  </a:lnTo>
                  <a:lnTo>
                    <a:pt x="240" y="274"/>
                  </a:lnTo>
                  <a:lnTo>
                    <a:pt x="242" y="272"/>
                  </a:lnTo>
                  <a:lnTo>
                    <a:pt x="242" y="272"/>
                  </a:lnTo>
                  <a:lnTo>
                    <a:pt x="244" y="270"/>
                  </a:lnTo>
                  <a:lnTo>
                    <a:pt x="244" y="270"/>
                  </a:lnTo>
                  <a:lnTo>
                    <a:pt x="246" y="270"/>
                  </a:lnTo>
                  <a:lnTo>
                    <a:pt x="246" y="270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52" y="272"/>
                  </a:lnTo>
                  <a:lnTo>
                    <a:pt x="252" y="272"/>
                  </a:lnTo>
                  <a:lnTo>
                    <a:pt x="318" y="332"/>
                  </a:lnTo>
                  <a:lnTo>
                    <a:pt x="318" y="332"/>
                  </a:lnTo>
                  <a:lnTo>
                    <a:pt x="320" y="336"/>
                  </a:lnTo>
                  <a:lnTo>
                    <a:pt x="320" y="336"/>
                  </a:lnTo>
                  <a:lnTo>
                    <a:pt x="320" y="338"/>
                  </a:lnTo>
                  <a:lnTo>
                    <a:pt x="320" y="338"/>
                  </a:lnTo>
                  <a:close/>
                  <a:moveTo>
                    <a:pt x="224" y="254"/>
                  </a:moveTo>
                  <a:lnTo>
                    <a:pt x="224" y="254"/>
                  </a:lnTo>
                  <a:lnTo>
                    <a:pt x="214" y="262"/>
                  </a:lnTo>
                  <a:lnTo>
                    <a:pt x="202" y="268"/>
                  </a:lnTo>
                  <a:lnTo>
                    <a:pt x="202" y="268"/>
                  </a:lnTo>
                  <a:lnTo>
                    <a:pt x="194" y="270"/>
                  </a:lnTo>
                  <a:lnTo>
                    <a:pt x="184" y="272"/>
                  </a:lnTo>
                  <a:lnTo>
                    <a:pt x="174" y="272"/>
                  </a:lnTo>
                  <a:lnTo>
                    <a:pt x="166" y="270"/>
                  </a:lnTo>
                  <a:lnTo>
                    <a:pt x="166" y="270"/>
                  </a:lnTo>
                  <a:lnTo>
                    <a:pt x="156" y="268"/>
                  </a:lnTo>
                  <a:lnTo>
                    <a:pt x="148" y="264"/>
                  </a:lnTo>
                  <a:lnTo>
                    <a:pt x="140" y="260"/>
                  </a:lnTo>
                  <a:lnTo>
                    <a:pt x="132" y="254"/>
                  </a:lnTo>
                  <a:lnTo>
                    <a:pt x="132" y="254"/>
                  </a:lnTo>
                  <a:lnTo>
                    <a:pt x="124" y="244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16" y="222"/>
                  </a:lnTo>
                  <a:lnTo>
                    <a:pt x="114" y="214"/>
                  </a:lnTo>
                  <a:lnTo>
                    <a:pt x="114" y="204"/>
                  </a:lnTo>
                  <a:lnTo>
                    <a:pt x="114" y="196"/>
                  </a:lnTo>
                  <a:lnTo>
                    <a:pt x="114" y="196"/>
                  </a:lnTo>
                  <a:lnTo>
                    <a:pt x="116" y="186"/>
                  </a:lnTo>
                  <a:lnTo>
                    <a:pt x="120" y="178"/>
                  </a:lnTo>
                  <a:lnTo>
                    <a:pt x="126" y="170"/>
                  </a:lnTo>
                  <a:lnTo>
                    <a:pt x="132" y="162"/>
                  </a:lnTo>
                  <a:lnTo>
                    <a:pt x="132" y="162"/>
                  </a:lnTo>
                  <a:lnTo>
                    <a:pt x="142" y="154"/>
                  </a:lnTo>
                  <a:lnTo>
                    <a:pt x="154" y="148"/>
                  </a:lnTo>
                  <a:lnTo>
                    <a:pt x="154" y="148"/>
                  </a:lnTo>
                  <a:lnTo>
                    <a:pt x="162" y="144"/>
                  </a:lnTo>
                  <a:lnTo>
                    <a:pt x="172" y="144"/>
                  </a:lnTo>
                  <a:lnTo>
                    <a:pt x="180" y="144"/>
                  </a:lnTo>
                  <a:lnTo>
                    <a:pt x="190" y="144"/>
                  </a:lnTo>
                  <a:lnTo>
                    <a:pt x="190" y="144"/>
                  </a:lnTo>
                  <a:lnTo>
                    <a:pt x="200" y="146"/>
                  </a:lnTo>
                  <a:lnTo>
                    <a:pt x="208" y="150"/>
                  </a:lnTo>
                  <a:lnTo>
                    <a:pt x="216" y="156"/>
                  </a:lnTo>
                  <a:lnTo>
                    <a:pt x="224" y="162"/>
                  </a:lnTo>
                  <a:lnTo>
                    <a:pt x="224" y="162"/>
                  </a:lnTo>
                  <a:lnTo>
                    <a:pt x="232" y="172"/>
                  </a:lnTo>
                  <a:lnTo>
                    <a:pt x="238" y="184"/>
                  </a:lnTo>
                  <a:lnTo>
                    <a:pt x="238" y="184"/>
                  </a:lnTo>
                  <a:lnTo>
                    <a:pt x="240" y="192"/>
                  </a:lnTo>
                  <a:lnTo>
                    <a:pt x="242" y="202"/>
                  </a:lnTo>
                  <a:lnTo>
                    <a:pt x="242" y="210"/>
                  </a:lnTo>
                  <a:lnTo>
                    <a:pt x="242" y="220"/>
                  </a:lnTo>
                  <a:lnTo>
                    <a:pt x="242" y="220"/>
                  </a:lnTo>
                  <a:lnTo>
                    <a:pt x="238" y="228"/>
                  </a:lnTo>
                  <a:lnTo>
                    <a:pt x="234" y="238"/>
                  </a:lnTo>
                  <a:lnTo>
                    <a:pt x="230" y="246"/>
                  </a:lnTo>
                  <a:lnTo>
                    <a:pt x="224" y="254"/>
                  </a:lnTo>
                  <a:lnTo>
                    <a:pt x="224" y="254"/>
                  </a:lnTo>
                  <a:close/>
                  <a:moveTo>
                    <a:pt x="338" y="308"/>
                  </a:moveTo>
                  <a:lnTo>
                    <a:pt x="338" y="308"/>
                  </a:lnTo>
                  <a:lnTo>
                    <a:pt x="338" y="308"/>
                  </a:lnTo>
                  <a:lnTo>
                    <a:pt x="338" y="308"/>
                  </a:lnTo>
                  <a:lnTo>
                    <a:pt x="338" y="308"/>
                  </a:lnTo>
                  <a:lnTo>
                    <a:pt x="338" y="308"/>
                  </a:lnTo>
                  <a:lnTo>
                    <a:pt x="338" y="308"/>
                  </a:lnTo>
                  <a:lnTo>
                    <a:pt x="310" y="308"/>
                  </a:lnTo>
                  <a:lnTo>
                    <a:pt x="260" y="262"/>
                  </a:lnTo>
                  <a:lnTo>
                    <a:pt x="260" y="262"/>
                  </a:lnTo>
                  <a:lnTo>
                    <a:pt x="254" y="258"/>
                  </a:lnTo>
                  <a:lnTo>
                    <a:pt x="254" y="258"/>
                  </a:lnTo>
                  <a:lnTo>
                    <a:pt x="250" y="258"/>
                  </a:lnTo>
                  <a:lnTo>
                    <a:pt x="250" y="258"/>
                  </a:lnTo>
                  <a:lnTo>
                    <a:pt x="246" y="258"/>
                  </a:lnTo>
                  <a:lnTo>
                    <a:pt x="246" y="258"/>
                  </a:lnTo>
                  <a:lnTo>
                    <a:pt x="244" y="260"/>
                  </a:lnTo>
                  <a:lnTo>
                    <a:pt x="244" y="260"/>
                  </a:lnTo>
                  <a:lnTo>
                    <a:pt x="244" y="260"/>
                  </a:lnTo>
                  <a:lnTo>
                    <a:pt x="244" y="258"/>
                  </a:lnTo>
                  <a:lnTo>
                    <a:pt x="242" y="256"/>
                  </a:lnTo>
                  <a:lnTo>
                    <a:pt x="242" y="256"/>
                  </a:lnTo>
                  <a:lnTo>
                    <a:pt x="248" y="248"/>
                  </a:lnTo>
                  <a:lnTo>
                    <a:pt x="252" y="238"/>
                  </a:lnTo>
                  <a:lnTo>
                    <a:pt x="252" y="238"/>
                  </a:lnTo>
                  <a:lnTo>
                    <a:pt x="256" y="226"/>
                  </a:lnTo>
                  <a:lnTo>
                    <a:pt x="258" y="216"/>
                  </a:lnTo>
                  <a:lnTo>
                    <a:pt x="258" y="204"/>
                  </a:lnTo>
                  <a:lnTo>
                    <a:pt x="256" y="192"/>
                  </a:lnTo>
                  <a:lnTo>
                    <a:pt x="256" y="192"/>
                  </a:lnTo>
                  <a:lnTo>
                    <a:pt x="254" y="180"/>
                  </a:lnTo>
                  <a:lnTo>
                    <a:pt x="248" y="170"/>
                  </a:lnTo>
                  <a:lnTo>
                    <a:pt x="242" y="160"/>
                  </a:lnTo>
                  <a:lnTo>
                    <a:pt x="234" y="150"/>
                  </a:lnTo>
                  <a:lnTo>
                    <a:pt x="234" y="150"/>
                  </a:lnTo>
                  <a:lnTo>
                    <a:pt x="222" y="140"/>
                  </a:lnTo>
                  <a:lnTo>
                    <a:pt x="208" y="134"/>
                  </a:lnTo>
                  <a:lnTo>
                    <a:pt x="208" y="134"/>
                  </a:lnTo>
                  <a:lnTo>
                    <a:pt x="196" y="130"/>
                  </a:lnTo>
                  <a:lnTo>
                    <a:pt x="186" y="128"/>
                  </a:lnTo>
                  <a:lnTo>
                    <a:pt x="174" y="128"/>
                  </a:lnTo>
                  <a:lnTo>
                    <a:pt x="162" y="128"/>
                  </a:lnTo>
                  <a:lnTo>
                    <a:pt x="162" y="128"/>
                  </a:lnTo>
                  <a:lnTo>
                    <a:pt x="152" y="132"/>
                  </a:lnTo>
                  <a:lnTo>
                    <a:pt x="140" y="136"/>
                  </a:lnTo>
                  <a:lnTo>
                    <a:pt x="130" y="144"/>
                  </a:lnTo>
                  <a:lnTo>
                    <a:pt x="122" y="152"/>
                  </a:lnTo>
                  <a:lnTo>
                    <a:pt x="122" y="152"/>
                  </a:lnTo>
                  <a:lnTo>
                    <a:pt x="110" y="164"/>
                  </a:lnTo>
                  <a:lnTo>
                    <a:pt x="104" y="178"/>
                  </a:lnTo>
                  <a:lnTo>
                    <a:pt x="104" y="178"/>
                  </a:lnTo>
                  <a:lnTo>
                    <a:pt x="100" y="188"/>
                  </a:lnTo>
                  <a:lnTo>
                    <a:pt x="98" y="200"/>
                  </a:lnTo>
                  <a:lnTo>
                    <a:pt x="98" y="21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102" y="234"/>
                  </a:lnTo>
                  <a:lnTo>
                    <a:pt x="106" y="244"/>
                  </a:lnTo>
                  <a:lnTo>
                    <a:pt x="114" y="25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34" y="274"/>
                  </a:lnTo>
                  <a:lnTo>
                    <a:pt x="148" y="282"/>
                  </a:lnTo>
                  <a:lnTo>
                    <a:pt x="148" y="282"/>
                  </a:lnTo>
                  <a:lnTo>
                    <a:pt x="158" y="286"/>
                  </a:lnTo>
                  <a:lnTo>
                    <a:pt x="170" y="288"/>
                  </a:lnTo>
                  <a:lnTo>
                    <a:pt x="182" y="288"/>
                  </a:lnTo>
                  <a:lnTo>
                    <a:pt x="194" y="286"/>
                  </a:lnTo>
                  <a:lnTo>
                    <a:pt x="194" y="286"/>
                  </a:lnTo>
                  <a:lnTo>
                    <a:pt x="210" y="280"/>
                  </a:lnTo>
                  <a:lnTo>
                    <a:pt x="226" y="270"/>
                  </a:lnTo>
                  <a:lnTo>
                    <a:pt x="230" y="272"/>
                  </a:lnTo>
                  <a:lnTo>
                    <a:pt x="230" y="272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8" y="280"/>
                  </a:lnTo>
                  <a:lnTo>
                    <a:pt x="228" y="280"/>
                  </a:lnTo>
                  <a:lnTo>
                    <a:pt x="228" y="286"/>
                  </a:lnTo>
                  <a:lnTo>
                    <a:pt x="228" y="286"/>
                  </a:lnTo>
                  <a:lnTo>
                    <a:pt x="232" y="290"/>
                  </a:lnTo>
                  <a:lnTo>
                    <a:pt x="232" y="290"/>
                  </a:lnTo>
                  <a:lnTo>
                    <a:pt x="248" y="3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14" y="308"/>
                  </a:lnTo>
                  <a:lnTo>
                    <a:pt x="14" y="308"/>
                  </a:lnTo>
                  <a:lnTo>
                    <a:pt x="14" y="308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16" y="90"/>
                  </a:lnTo>
                  <a:lnTo>
                    <a:pt x="1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32" y="108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40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114"/>
                  </a:lnTo>
                  <a:lnTo>
                    <a:pt x="338" y="308"/>
                  </a:lnTo>
                  <a:close/>
                  <a:moveTo>
                    <a:pt x="198" y="156"/>
                  </a:moveTo>
                  <a:lnTo>
                    <a:pt x="198" y="156"/>
                  </a:lnTo>
                  <a:lnTo>
                    <a:pt x="190" y="154"/>
                  </a:lnTo>
                  <a:lnTo>
                    <a:pt x="180" y="152"/>
                  </a:lnTo>
                  <a:lnTo>
                    <a:pt x="170" y="152"/>
                  </a:lnTo>
                  <a:lnTo>
                    <a:pt x="162" y="154"/>
                  </a:lnTo>
                  <a:lnTo>
                    <a:pt x="162" y="154"/>
                  </a:lnTo>
                  <a:lnTo>
                    <a:pt x="158" y="156"/>
                  </a:lnTo>
                  <a:lnTo>
                    <a:pt x="158" y="160"/>
                  </a:lnTo>
                  <a:lnTo>
                    <a:pt x="158" y="160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72" y="162"/>
                  </a:lnTo>
                  <a:lnTo>
                    <a:pt x="180" y="162"/>
                  </a:lnTo>
                  <a:lnTo>
                    <a:pt x="188" y="164"/>
                  </a:lnTo>
                  <a:lnTo>
                    <a:pt x="194" y="166"/>
                  </a:lnTo>
                  <a:lnTo>
                    <a:pt x="194" y="166"/>
                  </a:lnTo>
                  <a:lnTo>
                    <a:pt x="198" y="166"/>
                  </a:lnTo>
                  <a:lnTo>
                    <a:pt x="202" y="162"/>
                  </a:lnTo>
                  <a:lnTo>
                    <a:pt x="202" y="162"/>
                  </a:lnTo>
                  <a:lnTo>
                    <a:pt x="202" y="158"/>
                  </a:lnTo>
                  <a:lnTo>
                    <a:pt x="198" y="156"/>
                  </a:lnTo>
                  <a:lnTo>
                    <a:pt x="198" y="156"/>
                  </a:lnTo>
                  <a:close/>
                  <a:moveTo>
                    <a:pt x="216" y="168"/>
                  </a:moveTo>
                  <a:lnTo>
                    <a:pt x="216" y="168"/>
                  </a:lnTo>
                  <a:lnTo>
                    <a:pt x="216" y="168"/>
                  </a:lnTo>
                  <a:lnTo>
                    <a:pt x="216" y="168"/>
                  </a:lnTo>
                  <a:lnTo>
                    <a:pt x="214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8" y="172"/>
                  </a:lnTo>
                  <a:lnTo>
                    <a:pt x="210" y="176"/>
                  </a:lnTo>
                  <a:lnTo>
                    <a:pt x="210" y="176"/>
                  </a:lnTo>
                  <a:lnTo>
                    <a:pt x="210" y="176"/>
                  </a:lnTo>
                  <a:lnTo>
                    <a:pt x="210" y="176"/>
                  </a:lnTo>
                  <a:lnTo>
                    <a:pt x="212" y="178"/>
                  </a:lnTo>
                  <a:lnTo>
                    <a:pt x="212" y="178"/>
                  </a:lnTo>
                  <a:lnTo>
                    <a:pt x="216" y="180"/>
                  </a:lnTo>
                  <a:lnTo>
                    <a:pt x="220" y="180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20" y="172"/>
                  </a:lnTo>
                  <a:lnTo>
                    <a:pt x="220" y="172"/>
                  </a:lnTo>
                  <a:lnTo>
                    <a:pt x="216" y="168"/>
                  </a:lnTo>
                  <a:lnTo>
                    <a:pt x="216" y="16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0" y="1344892"/>
            <a:ext cx="9144001" cy="3261254"/>
            <a:chOff x="0" y="1210370"/>
            <a:chExt cx="9144001" cy="3261254"/>
          </a:xfrm>
        </p:grpSpPr>
        <p:grpSp>
          <p:nvGrpSpPr>
            <p:cNvPr id="3" name="그룹 2"/>
            <p:cNvGrpSpPr/>
            <p:nvPr/>
          </p:nvGrpSpPr>
          <p:grpSpPr>
            <a:xfrm>
              <a:off x="1089800" y="3386712"/>
              <a:ext cx="1114408" cy="1046468"/>
              <a:chOff x="1089800" y="3342752"/>
              <a:chExt cx="1114408" cy="1046468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089800" y="3881389"/>
                <a:ext cx="1114408" cy="507831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개발 환경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288203" y="3342752"/>
                <a:ext cx="681597" cy="830997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01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3035837" y="3386712"/>
              <a:ext cx="1114408" cy="1022232"/>
              <a:chOff x="1071797" y="3342752"/>
              <a:chExt cx="1114408" cy="102223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1071797" y="3905627"/>
                <a:ext cx="1114408" cy="459357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주제 선정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288203" y="3342752"/>
                <a:ext cx="681597" cy="744819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02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890264" y="3386712"/>
              <a:ext cx="1330814" cy="1027012"/>
              <a:chOff x="962184" y="3342752"/>
              <a:chExt cx="1330814" cy="1027012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962184" y="3910407"/>
                <a:ext cx="1330814" cy="459357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시스템 구현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1288203" y="3342752"/>
                <a:ext cx="681597" cy="744819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03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180323" y="3386712"/>
              <a:ext cx="681597" cy="1084912"/>
              <a:chOff x="1288203" y="3342752"/>
              <a:chExt cx="681597" cy="1084912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1323196" y="3919833"/>
                <a:ext cx="617477" cy="507831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후기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288203" y="3342752"/>
                <a:ext cx="681597" cy="744819"/>
              </a:xfrm>
              <a:prstGeom prst="rect">
                <a:avLst/>
              </a:prstGeom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 ExtraBold" pitchFamily="50" charset="-127"/>
                    <a:ea typeface="나눔고딕 ExtraBold" pitchFamily="50" charset="-127"/>
                  </a:rPr>
                  <a:t>04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0" y="1210370"/>
              <a:ext cx="9144001" cy="988222"/>
              <a:chOff x="0" y="1166410"/>
              <a:chExt cx="9144001" cy="988222"/>
            </a:xfrm>
          </p:grpSpPr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1" y="1166410"/>
                <a:ext cx="9144000" cy="6890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ko-KR"/>
                </a:defPPr>
                <a:lvl1pPr algn="ctr">
                  <a:lnSpc>
                    <a:spcPct val="80000"/>
                  </a:lnSpc>
                  <a:spcBef>
                    <a:spcPct val="0"/>
                  </a:spcBef>
                  <a:buNone/>
                  <a:defRPr sz="8000" b="1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  <a:cs typeface="Tahoma" pitchFamily="34" charset="0"/>
                  </a:defRPr>
                </a:lvl1pPr>
              </a:lstStyle>
              <a:p>
                <a:r>
                  <a:rPr lang="en-US" altLang="ko-KR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0" y="1813000"/>
                <a:ext cx="9144001" cy="341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indent="0">
                  <a:lnSpc>
                    <a:spcPct val="90000"/>
                  </a:lnSpc>
                  <a:spcBef>
                    <a:spcPct val="0"/>
                  </a:spcBef>
                  <a:buFont typeface="Arial" pitchFamily="34" charset="0"/>
                  <a:buNone/>
                  <a:defRPr sz="1600" spc="10">
                    <a:solidFill>
                      <a:srgbClr val="94BA65"/>
                    </a:solidFill>
                    <a:latin typeface="나눔고딕 Bold" pitchFamily="50" charset="-127"/>
                    <a:ea typeface="나눔고딕 Bold" pitchFamily="50" charset="-127"/>
                    <a:cs typeface="+mj-cs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/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/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/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/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algn="ctr"/>
                <a:r>
                  <a:rPr lang="ko-KR" alt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주제 선정 </a:t>
                </a:r>
                <a:r>
                  <a:rPr lang="en-US" altLang="ko-K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| </a:t>
                </a:r>
                <a:r>
                  <a:rPr lang="ko-KR" alt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시스템 구현 </a:t>
                </a:r>
                <a:r>
                  <a:rPr lang="en-US" altLang="ko-K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| </a:t>
                </a:r>
                <a:r>
                  <a:rPr lang="ko-KR" altLang="en-US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시스템 설명</a:t>
                </a:r>
                <a:endPara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642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0" y="5167549"/>
            <a:ext cx="9144000" cy="164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64" name="직사각형 63"/>
          <p:cNvSpPr/>
          <p:nvPr/>
        </p:nvSpPr>
        <p:spPr>
          <a:xfrm>
            <a:off x="0" y="3038841"/>
            <a:ext cx="9144000" cy="1686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75" name="그룹 74"/>
          <p:cNvGrpSpPr/>
          <p:nvPr/>
        </p:nvGrpSpPr>
        <p:grpSpPr>
          <a:xfrm>
            <a:off x="0" y="1227807"/>
            <a:ext cx="9144001" cy="1121073"/>
            <a:chOff x="0" y="1183847"/>
            <a:chExt cx="9144001" cy="1121073"/>
          </a:xfrm>
        </p:grpSpPr>
        <p:sp>
          <p:nvSpPr>
            <p:cNvPr id="76" name="내용 개체 틀 2"/>
            <p:cNvSpPr txBox="1">
              <a:spLocks/>
            </p:cNvSpPr>
            <p:nvPr/>
          </p:nvSpPr>
          <p:spPr>
            <a:xfrm>
              <a:off x="1" y="1183847"/>
              <a:ext cx="9144000" cy="689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80000"/>
                </a:lnSpc>
                <a:spcBef>
                  <a:spcPct val="0"/>
                </a:spcBef>
                <a:buNone/>
                <a:defRPr sz="8000" b="1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  <a:cs typeface="Tahoma" pitchFamily="34" charset="0"/>
                </a:defRPr>
              </a:lvl1pPr>
            </a:lstStyle>
            <a:p>
              <a:r>
                <a:rPr lang="en-US" altLang="ko-KR" dirty="0">
                  <a:solidFill>
                    <a:srgbClr val="E85A41"/>
                  </a:solidFill>
                  <a:latin typeface="나눔고딕 ExtraBold" pitchFamily="50" charset="-127"/>
                  <a:ea typeface="나눔고딕 ExtraBold" pitchFamily="50" charset="-127"/>
                </a:rPr>
                <a:t>01</a:t>
              </a:r>
              <a:r>
                <a: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 환경</a:t>
              </a:r>
              <a:endPara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0" y="1963288"/>
              <a:ext cx="9144001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indent="0">
                <a:lnSpc>
                  <a:spcPct val="90000"/>
                </a:lnSpc>
                <a:spcBef>
                  <a:spcPct val="0"/>
                </a:spcBef>
                <a:buFont typeface="Arial" pitchFamily="34" charset="0"/>
                <a:buNone/>
                <a:defRPr sz="1600" spc="10">
                  <a:solidFill>
                    <a:srgbClr val="94BA65"/>
                  </a:solidFill>
                  <a:latin typeface="나눔고딕 Bold" pitchFamily="50" charset="-127"/>
                  <a:ea typeface="나눔고딕 Bold" pitchFamily="50" charset="-127"/>
                  <a:cs typeface="+mj-cs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자바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이클립스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오라클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톰캣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스프링</a:t>
              </a:r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포토샵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등</a:t>
              </a:r>
              <a:endPara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46117" y="2636912"/>
            <a:ext cx="1745095" cy="1945395"/>
            <a:chOff x="446117" y="2636912"/>
            <a:chExt cx="1745095" cy="1945395"/>
          </a:xfrm>
        </p:grpSpPr>
        <p:sp>
          <p:nvSpPr>
            <p:cNvPr id="49" name="직사각형 48"/>
            <p:cNvSpPr/>
            <p:nvPr/>
          </p:nvSpPr>
          <p:spPr>
            <a:xfrm>
              <a:off x="446117" y="2636912"/>
              <a:ext cx="1745095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개발언어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313" y="3177648"/>
              <a:ext cx="1506702" cy="1404659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2123728" y="2636912"/>
            <a:ext cx="1753911" cy="1993591"/>
            <a:chOff x="2268409" y="2636912"/>
            <a:chExt cx="1753911" cy="1993591"/>
          </a:xfrm>
        </p:grpSpPr>
        <p:sp>
          <p:nvSpPr>
            <p:cNvPr id="50" name="직사각형 49"/>
            <p:cNvSpPr/>
            <p:nvPr/>
          </p:nvSpPr>
          <p:spPr>
            <a:xfrm>
              <a:off x="2268409" y="2636912"/>
              <a:ext cx="1753911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운영체제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026" name="Picture 2" descr="Microsoft Windows 10 IoT Enterprise LTSB (Intel Core i7/Xeon) - Sealeve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102" y="3099980"/>
              <a:ext cx="1530523" cy="1530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3913451" y="4757740"/>
            <a:ext cx="1917972" cy="1732584"/>
            <a:chOff x="7113902" y="4926202"/>
            <a:chExt cx="1917972" cy="1732584"/>
          </a:xfrm>
        </p:grpSpPr>
        <p:sp>
          <p:nvSpPr>
            <p:cNvPr id="52" name="직사각형 51"/>
            <p:cNvSpPr/>
            <p:nvPr/>
          </p:nvSpPr>
          <p:spPr>
            <a:xfrm>
              <a:off x="7113902" y="4926202"/>
              <a:ext cx="1745095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서버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962" y="5659062"/>
              <a:ext cx="1611912" cy="999724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791491" y="2635541"/>
            <a:ext cx="2596933" cy="1890634"/>
            <a:chOff x="504265" y="4765621"/>
            <a:chExt cx="2596933" cy="1890634"/>
          </a:xfrm>
        </p:grpSpPr>
        <p:sp>
          <p:nvSpPr>
            <p:cNvPr id="57" name="직사각형 56"/>
            <p:cNvSpPr/>
            <p:nvPr/>
          </p:nvSpPr>
          <p:spPr>
            <a:xfrm>
              <a:off x="504265" y="4765621"/>
              <a:ext cx="17450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프레임 워크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5501888"/>
              <a:ext cx="1541140" cy="115436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419" y="5501888"/>
              <a:ext cx="1091779" cy="968953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431839" y="4765621"/>
            <a:ext cx="3511664" cy="1586691"/>
            <a:chOff x="4769671" y="4765621"/>
            <a:chExt cx="3511664" cy="1586691"/>
          </a:xfrm>
        </p:grpSpPr>
        <p:sp>
          <p:nvSpPr>
            <p:cNvPr id="58" name="직사각형 57"/>
            <p:cNvSpPr/>
            <p:nvPr/>
          </p:nvSpPr>
          <p:spPr>
            <a:xfrm>
              <a:off x="4769671" y="4765621"/>
              <a:ext cx="17539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디자인 툴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648" y="5445224"/>
              <a:ext cx="1027687" cy="86409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30" y="5461460"/>
              <a:ext cx="883427" cy="88342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536" y="5433571"/>
              <a:ext cx="918741" cy="918741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3923928" y="2636912"/>
            <a:ext cx="1745095" cy="1931466"/>
            <a:chOff x="4330407" y="2636912"/>
            <a:chExt cx="1745095" cy="1931466"/>
          </a:xfrm>
        </p:grpSpPr>
        <p:sp>
          <p:nvSpPr>
            <p:cNvPr id="51" name="직사각형 50"/>
            <p:cNvSpPr/>
            <p:nvPr/>
          </p:nvSpPr>
          <p:spPr>
            <a:xfrm>
              <a:off x="4330407" y="2636912"/>
              <a:ext cx="1745095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개발도구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324" y="3133120"/>
              <a:ext cx="1435258" cy="1435258"/>
            </a:xfrm>
            <a:prstGeom prst="rect">
              <a:avLst/>
            </a:prstGeom>
          </p:spPr>
        </p:pic>
      </p:grpSp>
      <p:sp>
        <p:nvSpPr>
          <p:cNvPr id="5" name="AutoShape 4" descr="Kakao Developers"/>
          <p:cNvSpPr>
            <a:spLocks noChangeAspect="1" noChangeArrowheads="1"/>
          </p:cNvSpPr>
          <p:nvPr/>
        </p:nvSpPr>
        <p:spPr bwMode="auto">
          <a:xfrm>
            <a:off x="3406924" y="210649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418576" y="4759112"/>
            <a:ext cx="2969848" cy="1583735"/>
            <a:chOff x="5347924" y="4759112"/>
            <a:chExt cx="2969848" cy="158373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79397" y="5990422"/>
              <a:ext cx="2238375" cy="352425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5347924" y="4759112"/>
              <a:ext cx="1745095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API</a:t>
              </a: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36836" y="5341953"/>
              <a:ext cx="2238375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67446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528900"/>
            <a:ext cx="9144001" cy="432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0" y="1227807"/>
            <a:ext cx="9144001" cy="1121073"/>
            <a:chOff x="0" y="1183847"/>
            <a:chExt cx="9144001" cy="1121073"/>
          </a:xfrm>
        </p:grpSpPr>
        <p:sp>
          <p:nvSpPr>
            <p:cNvPr id="76" name="내용 개체 틀 2"/>
            <p:cNvSpPr txBox="1">
              <a:spLocks/>
            </p:cNvSpPr>
            <p:nvPr/>
          </p:nvSpPr>
          <p:spPr>
            <a:xfrm>
              <a:off x="1" y="1183847"/>
              <a:ext cx="9144000" cy="689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80000"/>
                </a:lnSpc>
                <a:spcBef>
                  <a:spcPct val="0"/>
                </a:spcBef>
                <a:buNone/>
                <a:defRPr sz="8000" b="1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  <a:cs typeface="Tahoma" pitchFamily="34" charset="0"/>
                </a:defRPr>
              </a:lvl1pPr>
            </a:lstStyle>
            <a:p>
              <a:r>
                <a:rPr lang="en-US" altLang="ko-KR" dirty="0">
                  <a:solidFill>
                    <a:srgbClr val="FFC000"/>
                  </a:solidFill>
                  <a:latin typeface="나눔고딕 ExtraBold" pitchFamily="50" charset="-127"/>
                  <a:ea typeface="나눔고딕 ExtraBold" pitchFamily="50" charset="-127"/>
                </a:rPr>
                <a:t>02</a:t>
              </a:r>
              <a:r>
                <a:rPr lang="ko-KR" alt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주제 선정</a:t>
              </a:r>
              <a:endPara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0" y="1963288"/>
              <a:ext cx="9144001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indent="0">
                <a:lnSpc>
                  <a:spcPct val="90000"/>
                </a:lnSpc>
                <a:spcBef>
                  <a:spcPct val="0"/>
                </a:spcBef>
                <a:buFont typeface="Arial" pitchFamily="34" charset="0"/>
                <a:buNone/>
                <a:defRPr sz="1600" spc="10">
                  <a:solidFill>
                    <a:srgbClr val="94BA65"/>
                  </a:solidFill>
                  <a:latin typeface="나눔고딕 Bold" pitchFamily="50" charset="-127"/>
                  <a:ea typeface="나눔고딕 Bold" pitchFamily="50" charset="-127"/>
                  <a:cs typeface="+mj-cs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algn="ctr"/>
              <a:r>
                <a:rPr lang="en-US" altLang="ko-K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주제와 주제 선정 이유</a:t>
              </a:r>
              <a:endPara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734149" y="2636912"/>
            <a:ext cx="1745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주제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2492896"/>
            <a:ext cx="7488832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3140968"/>
            <a:ext cx="73448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각종 게임 관련 기사 및 이벤트 정보 제공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주변기기들 공동구매 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4149" y="3814967"/>
            <a:ext cx="2541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주제 선정 이유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3648" y="4319023"/>
            <a:ext cx="734481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63525" indent="-263525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사태로 인한 게임산업의 부흥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525" indent="-263525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게임을 하고 싶어하는 유저들에게 정보를 제공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525" indent="-263525">
              <a:buAutoNum type="arabicPeriod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닌텐도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품절 사태를 떠올리며 게임산업의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파급력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인식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525" indent="-263525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공동구매를 이용한 합리적인 가격의 상품을 제공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525" indent="-263525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 게임의 시장 규모는 약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조원 코로나 이후로 시장 규모 증가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8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2" y="384653"/>
            <a:ext cx="9143999" cy="8120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r>
              <a:rPr lang="en-US" altLang="ko-KR" sz="800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ko-KR" altLang="en-US">
                <a:solidFill>
                  <a:schemeClr val="tx1"/>
                </a:solidFill>
              </a:rPr>
              <a:t>시스템구현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1340768"/>
            <a:ext cx="7488832" cy="87130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13396" y="1770562"/>
            <a:ext cx="48256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0238" indent="-630238">
              <a:buFont typeface="+mj-lt"/>
              <a:buAutoNum type="arabicPeriod"/>
            </a:pP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프로젝트 타임라인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630238" indent="-630238">
              <a:buFont typeface="+mj-lt"/>
              <a:buAutoNum type="arabicPeriod"/>
            </a:pPr>
            <a:r>
              <a:rPr lang="en-US" altLang="ko-KR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Data Base</a:t>
            </a:r>
          </a:p>
          <a:p>
            <a:pPr marL="630238" indent="-630238">
              <a:buFont typeface="+mj-lt"/>
              <a:buAutoNum type="arabicPeriod"/>
            </a:pP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회원가입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630238" indent="-630238">
              <a:buFont typeface="+mj-lt"/>
              <a:buAutoNum type="arabicPeriod"/>
            </a:pP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미니게임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630238" indent="-630238">
              <a:buFont typeface="+mj-lt"/>
              <a:buAutoNum type="arabicPeriod"/>
            </a:pP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공동구매 페이지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  <a:p>
            <a:pPr marL="630238" indent="-630238">
              <a:buFont typeface="+mj-lt"/>
              <a:buAutoNum type="arabicPeriod"/>
            </a:pPr>
            <a:r>
              <a:rPr lang="ko-KR" altLang="en-US" sz="4000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일대일 문의</a:t>
            </a:r>
            <a:endParaRPr lang="en-US" altLang="ko-KR" sz="4000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4890" y="6195771"/>
            <a:ext cx="7934218" cy="313671"/>
            <a:chOff x="354152" y="6236417"/>
            <a:chExt cx="9778278" cy="386574"/>
          </a:xfrm>
        </p:grpSpPr>
        <p:grpSp>
          <p:nvGrpSpPr>
            <p:cNvPr id="3" name="그룹 2"/>
            <p:cNvGrpSpPr/>
            <p:nvPr/>
          </p:nvGrpSpPr>
          <p:grpSpPr>
            <a:xfrm>
              <a:off x="354152" y="6236417"/>
              <a:ext cx="3068046" cy="386574"/>
              <a:chOff x="354152" y="6236417"/>
              <a:chExt cx="3068046" cy="38657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54152" y="6237312"/>
                <a:ext cx="473432" cy="384784"/>
                <a:chOff x="1238250" y="7122492"/>
                <a:chExt cx="1543050" cy="12541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9" name="Freeform 10"/>
                <p:cNvSpPr>
                  <a:spLocks noEditPoints="1"/>
                </p:cNvSpPr>
                <p:nvPr/>
              </p:nvSpPr>
              <p:spPr bwMode="auto">
                <a:xfrm>
                  <a:off x="1238250" y="7122492"/>
                  <a:ext cx="1543050" cy="1254125"/>
                </a:xfrm>
                <a:custGeom>
                  <a:avLst/>
                  <a:gdLst>
                    <a:gd name="T0" fmla="*/ 968 w 972"/>
                    <a:gd name="T1" fmla="*/ 706 h 790"/>
                    <a:gd name="T2" fmla="*/ 966 w 972"/>
                    <a:gd name="T3" fmla="*/ 706 h 790"/>
                    <a:gd name="T4" fmla="*/ 854 w 972"/>
                    <a:gd name="T5" fmla="*/ 548 h 790"/>
                    <a:gd name="T6" fmla="*/ 854 w 972"/>
                    <a:gd name="T7" fmla="*/ 18 h 790"/>
                    <a:gd name="T8" fmla="*/ 852 w 972"/>
                    <a:gd name="T9" fmla="*/ 10 h 790"/>
                    <a:gd name="T10" fmla="*/ 848 w 972"/>
                    <a:gd name="T11" fmla="*/ 4 h 790"/>
                    <a:gd name="T12" fmla="*/ 836 w 972"/>
                    <a:gd name="T13" fmla="*/ 0 h 790"/>
                    <a:gd name="T14" fmla="*/ 136 w 972"/>
                    <a:gd name="T15" fmla="*/ 0 h 790"/>
                    <a:gd name="T16" fmla="*/ 124 w 972"/>
                    <a:gd name="T17" fmla="*/ 4 h 790"/>
                    <a:gd name="T18" fmla="*/ 120 w 972"/>
                    <a:gd name="T19" fmla="*/ 10 h 790"/>
                    <a:gd name="T20" fmla="*/ 118 w 972"/>
                    <a:gd name="T21" fmla="*/ 550 h 790"/>
                    <a:gd name="T22" fmla="*/ 114 w 972"/>
                    <a:gd name="T23" fmla="*/ 554 h 790"/>
                    <a:gd name="T24" fmla="*/ 110 w 972"/>
                    <a:gd name="T25" fmla="*/ 560 h 790"/>
                    <a:gd name="T26" fmla="*/ 8 w 972"/>
                    <a:gd name="T27" fmla="*/ 704 h 790"/>
                    <a:gd name="T28" fmla="*/ 6 w 972"/>
                    <a:gd name="T29" fmla="*/ 708 h 790"/>
                    <a:gd name="T30" fmla="*/ 2 w 972"/>
                    <a:gd name="T31" fmla="*/ 714 h 790"/>
                    <a:gd name="T32" fmla="*/ 4 w 972"/>
                    <a:gd name="T33" fmla="*/ 774 h 790"/>
                    <a:gd name="T34" fmla="*/ 6 w 972"/>
                    <a:gd name="T35" fmla="*/ 780 h 790"/>
                    <a:gd name="T36" fmla="*/ 14 w 972"/>
                    <a:gd name="T37" fmla="*/ 788 h 790"/>
                    <a:gd name="T38" fmla="*/ 954 w 972"/>
                    <a:gd name="T39" fmla="*/ 790 h 790"/>
                    <a:gd name="T40" fmla="*/ 960 w 972"/>
                    <a:gd name="T41" fmla="*/ 788 h 790"/>
                    <a:gd name="T42" fmla="*/ 970 w 972"/>
                    <a:gd name="T43" fmla="*/ 780 h 790"/>
                    <a:gd name="T44" fmla="*/ 972 w 972"/>
                    <a:gd name="T45" fmla="*/ 718 h 790"/>
                    <a:gd name="T46" fmla="*/ 970 w 972"/>
                    <a:gd name="T47" fmla="*/ 712 h 790"/>
                    <a:gd name="T48" fmla="*/ 968 w 972"/>
                    <a:gd name="T49" fmla="*/ 706 h 790"/>
                    <a:gd name="T50" fmla="*/ 820 w 972"/>
                    <a:gd name="T51" fmla="*/ 36 h 790"/>
                    <a:gd name="T52" fmla="*/ 152 w 972"/>
                    <a:gd name="T53" fmla="*/ 538 h 790"/>
                    <a:gd name="T54" fmla="*/ 142 w 972"/>
                    <a:gd name="T55" fmla="*/ 574 h 790"/>
                    <a:gd name="T56" fmla="*/ 142 w 972"/>
                    <a:gd name="T57" fmla="*/ 572 h 790"/>
                    <a:gd name="T58" fmla="*/ 830 w 972"/>
                    <a:gd name="T59" fmla="*/ 572 h 790"/>
                    <a:gd name="T60" fmla="*/ 830 w 972"/>
                    <a:gd name="T61" fmla="*/ 574 h 790"/>
                    <a:gd name="T62" fmla="*/ 48 w 972"/>
                    <a:gd name="T63" fmla="*/ 706 h 790"/>
                    <a:gd name="T64" fmla="*/ 142 w 972"/>
                    <a:gd name="T65" fmla="*/ 574 h 790"/>
                    <a:gd name="T66" fmla="*/ 938 w 972"/>
                    <a:gd name="T67" fmla="*/ 756 h 790"/>
                    <a:gd name="T68" fmla="*/ 36 w 972"/>
                    <a:gd name="T69" fmla="*/ 728 h 790"/>
                    <a:gd name="T70" fmla="*/ 938 w 972"/>
                    <a:gd name="T71" fmla="*/ 756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72" h="790">
                      <a:moveTo>
                        <a:pt x="968" y="706"/>
                      </a:moveTo>
                      <a:lnTo>
                        <a:pt x="968" y="706"/>
                      </a:lnTo>
                      <a:lnTo>
                        <a:pt x="966" y="706"/>
                      </a:lnTo>
                      <a:lnTo>
                        <a:pt x="966" y="706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18"/>
                      </a:lnTo>
                      <a:lnTo>
                        <a:pt x="854" y="18"/>
                      </a:lnTo>
                      <a:lnTo>
                        <a:pt x="852" y="10"/>
                      </a:lnTo>
                      <a:lnTo>
                        <a:pt x="848" y="4"/>
                      </a:lnTo>
                      <a:lnTo>
                        <a:pt x="848" y="4"/>
                      </a:lnTo>
                      <a:lnTo>
                        <a:pt x="844" y="0"/>
                      </a:lnTo>
                      <a:lnTo>
                        <a:pt x="836" y="0"/>
                      </a:lnTo>
                      <a:lnTo>
                        <a:pt x="136" y="0"/>
                      </a:lnTo>
                      <a:lnTo>
                        <a:pt x="136" y="0"/>
                      </a:lnTo>
                      <a:lnTo>
                        <a:pt x="130" y="0"/>
                      </a:lnTo>
                      <a:lnTo>
                        <a:pt x="124" y="4"/>
                      </a:lnTo>
                      <a:lnTo>
                        <a:pt x="124" y="4"/>
                      </a:lnTo>
                      <a:lnTo>
                        <a:pt x="120" y="10"/>
                      </a:lnTo>
                      <a:lnTo>
                        <a:pt x="118" y="18"/>
                      </a:lnTo>
                      <a:lnTo>
                        <a:pt x="118" y="550"/>
                      </a:lnTo>
                      <a:lnTo>
                        <a:pt x="118" y="550"/>
                      </a:lnTo>
                      <a:lnTo>
                        <a:pt x="114" y="554"/>
                      </a:lnTo>
                      <a:lnTo>
                        <a:pt x="114" y="554"/>
                      </a:lnTo>
                      <a:lnTo>
                        <a:pt x="110" y="560"/>
                      </a:lnTo>
                      <a:lnTo>
                        <a:pt x="110" y="560"/>
                      </a:lnTo>
                      <a:lnTo>
                        <a:pt x="8" y="704"/>
                      </a:lnTo>
                      <a:lnTo>
                        <a:pt x="8" y="704"/>
                      </a:lnTo>
                      <a:lnTo>
                        <a:pt x="6" y="708"/>
                      </a:lnTo>
                      <a:lnTo>
                        <a:pt x="6" y="708"/>
                      </a:lnTo>
                      <a:lnTo>
                        <a:pt x="2" y="714"/>
                      </a:lnTo>
                      <a:lnTo>
                        <a:pt x="0" y="720"/>
                      </a:lnTo>
                      <a:lnTo>
                        <a:pt x="4" y="774"/>
                      </a:lnTo>
                      <a:lnTo>
                        <a:pt x="4" y="774"/>
                      </a:lnTo>
                      <a:lnTo>
                        <a:pt x="6" y="780"/>
                      </a:lnTo>
                      <a:lnTo>
                        <a:pt x="8" y="784"/>
                      </a:lnTo>
                      <a:lnTo>
                        <a:pt x="14" y="788"/>
                      </a:lnTo>
                      <a:lnTo>
                        <a:pt x="20" y="790"/>
                      </a:lnTo>
                      <a:lnTo>
                        <a:pt x="954" y="790"/>
                      </a:lnTo>
                      <a:lnTo>
                        <a:pt x="954" y="790"/>
                      </a:lnTo>
                      <a:lnTo>
                        <a:pt x="960" y="788"/>
                      </a:lnTo>
                      <a:lnTo>
                        <a:pt x="966" y="784"/>
                      </a:lnTo>
                      <a:lnTo>
                        <a:pt x="970" y="780"/>
                      </a:lnTo>
                      <a:lnTo>
                        <a:pt x="970" y="772"/>
                      </a:lnTo>
                      <a:lnTo>
                        <a:pt x="972" y="718"/>
                      </a:lnTo>
                      <a:lnTo>
                        <a:pt x="972" y="718"/>
                      </a:lnTo>
                      <a:lnTo>
                        <a:pt x="970" y="712"/>
                      </a:lnTo>
                      <a:lnTo>
                        <a:pt x="968" y="706"/>
                      </a:lnTo>
                      <a:lnTo>
                        <a:pt x="968" y="706"/>
                      </a:lnTo>
                      <a:close/>
                      <a:moveTo>
                        <a:pt x="152" y="36"/>
                      </a:moveTo>
                      <a:lnTo>
                        <a:pt x="820" y="36"/>
                      </a:lnTo>
                      <a:lnTo>
                        <a:pt x="820" y="538"/>
                      </a:lnTo>
                      <a:lnTo>
                        <a:pt x="152" y="538"/>
                      </a:lnTo>
                      <a:lnTo>
                        <a:pt x="152" y="36"/>
                      </a:lnTo>
                      <a:close/>
                      <a:moveTo>
                        <a:pt x="142" y="574"/>
                      </a:moveTo>
                      <a:lnTo>
                        <a:pt x="142" y="574"/>
                      </a:lnTo>
                      <a:lnTo>
                        <a:pt x="142" y="572"/>
                      </a:lnTo>
                      <a:lnTo>
                        <a:pt x="830" y="572"/>
                      </a:lnTo>
                      <a:lnTo>
                        <a:pt x="830" y="572"/>
                      </a:lnTo>
                      <a:lnTo>
                        <a:pt x="830" y="574"/>
                      </a:lnTo>
                      <a:lnTo>
                        <a:pt x="830" y="574"/>
                      </a:lnTo>
                      <a:lnTo>
                        <a:pt x="924" y="706"/>
                      </a:lnTo>
                      <a:lnTo>
                        <a:pt x="48" y="706"/>
                      </a:lnTo>
                      <a:lnTo>
                        <a:pt x="48" y="706"/>
                      </a:lnTo>
                      <a:lnTo>
                        <a:pt x="142" y="574"/>
                      </a:lnTo>
                      <a:lnTo>
                        <a:pt x="142" y="574"/>
                      </a:lnTo>
                      <a:close/>
                      <a:moveTo>
                        <a:pt x="938" y="756"/>
                      </a:moveTo>
                      <a:lnTo>
                        <a:pt x="36" y="756"/>
                      </a:lnTo>
                      <a:lnTo>
                        <a:pt x="36" y="728"/>
                      </a:lnTo>
                      <a:lnTo>
                        <a:pt x="938" y="728"/>
                      </a:lnTo>
                      <a:lnTo>
                        <a:pt x="938" y="7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Freeform 11"/>
                <p:cNvSpPr>
                  <a:spLocks noEditPoints="1"/>
                </p:cNvSpPr>
                <p:nvPr/>
              </p:nvSpPr>
              <p:spPr bwMode="auto">
                <a:xfrm>
                  <a:off x="1511300" y="7214567"/>
                  <a:ext cx="996950" cy="685800"/>
                </a:xfrm>
                <a:custGeom>
                  <a:avLst/>
                  <a:gdLst>
                    <a:gd name="T0" fmla="*/ 618 w 628"/>
                    <a:gd name="T1" fmla="*/ 0 h 432"/>
                    <a:gd name="T2" fmla="*/ 12 w 628"/>
                    <a:gd name="T3" fmla="*/ 0 h 432"/>
                    <a:gd name="T4" fmla="*/ 12 w 628"/>
                    <a:gd name="T5" fmla="*/ 0 h 432"/>
                    <a:gd name="T6" fmla="*/ 6 w 628"/>
                    <a:gd name="T7" fmla="*/ 0 h 432"/>
                    <a:gd name="T8" fmla="*/ 4 w 628"/>
                    <a:gd name="T9" fmla="*/ 2 h 432"/>
                    <a:gd name="T10" fmla="*/ 4 w 628"/>
                    <a:gd name="T11" fmla="*/ 2 h 432"/>
                    <a:gd name="T12" fmla="*/ 0 w 628"/>
                    <a:gd name="T13" fmla="*/ 6 h 432"/>
                    <a:gd name="T14" fmla="*/ 0 w 628"/>
                    <a:gd name="T15" fmla="*/ 12 h 432"/>
                    <a:gd name="T16" fmla="*/ 0 w 628"/>
                    <a:gd name="T17" fmla="*/ 422 h 432"/>
                    <a:gd name="T18" fmla="*/ 0 w 628"/>
                    <a:gd name="T19" fmla="*/ 422 h 432"/>
                    <a:gd name="T20" fmla="*/ 0 w 628"/>
                    <a:gd name="T21" fmla="*/ 426 h 432"/>
                    <a:gd name="T22" fmla="*/ 4 w 628"/>
                    <a:gd name="T23" fmla="*/ 430 h 432"/>
                    <a:gd name="T24" fmla="*/ 4 w 628"/>
                    <a:gd name="T25" fmla="*/ 430 h 432"/>
                    <a:gd name="T26" fmla="*/ 6 w 628"/>
                    <a:gd name="T27" fmla="*/ 432 h 432"/>
                    <a:gd name="T28" fmla="*/ 12 w 628"/>
                    <a:gd name="T29" fmla="*/ 432 h 432"/>
                    <a:gd name="T30" fmla="*/ 618 w 628"/>
                    <a:gd name="T31" fmla="*/ 432 h 432"/>
                    <a:gd name="T32" fmla="*/ 618 w 628"/>
                    <a:gd name="T33" fmla="*/ 432 h 432"/>
                    <a:gd name="T34" fmla="*/ 622 w 628"/>
                    <a:gd name="T35" fmla="*/ 432 h 432"/>
                    <a:gd name="T36" fmla="*/ 626 w 628"/>
                    <a:gd name="T37" fmla="*/ 430 h 432"/>
                    <a:gd name="T38" fmla="*/ 626 w 628"/>
                    <a:gd name="T39" fmla="*/ 430 h 432"/>
                    <a:gd name="T40" fmla="*/ 628 w 628"/>
                    <a:gd name="T41" fmla="*/ 426 h 432"/>
                    <a:gd name="T42" fmla="*/ 628 w 628"/>
                    <a:gd name="T43" fmla="*/ 422 h 432"/>
                    <a:gd name="T44" fmla="*/ 628 w 628"/>
                    <a:gd name="T45" fmla="*/ 12 h 432"/>
                    <a:gd name="T46" fmla="*/ 628 w 628"/>
                    <a:gd name="T47" fmla="*/ 12 h 432"/>
                    <a:gd name="T48" fmla="*/ 628 w 628"/>
                    <a:gd name="T49" fmla="*/ 6 h 432"/>
                    <a:gd name="T50" fmla="*/ 626 w 628"/>
                    <a:gd name="T51" fmla="*/ 2 h 432"/>
                    <a:gd name="T52" fmla="*/ 626 w 628"/>
                    <a:gd name="T53" fmla="*/ 2 h 432"/>
                    <a:gd name="T54" fmla="*/ 622 w 628"/>
                    <a:gd name="T55" fmla="*/ 0 h 432"/>
                    <a:gd name="T56" fmla="*/ 618 w 628"/>
                    <a:gd name="T57" fmla="*/ 0 h 432"/>
                    <a:gd name="T58" fmla="*/ 618 w 628"/>
                    <a:gd name="T59" fmla="*/ 0 h 432"/>
                    <a:gd name="T60" fmla="*/ 606 w 628"/>
                    <a:gd name="T61" fmla="*/ 410 h 432"/>
                    <a:gd name="T62" fmla="*/ 22 w 628"/>
                    <a:gd name="T63" fmla="*/ 410 h 432"/>
                    <a:gd name="T64" fmla="*/ 22 w 628"/>
                    <a:gd name="T65" fmla="*/ 24 h 432"/>
                    <a:gd name="T66" fmla="*/ 606 w 628"/>
                    <a:gd name="T67" fmla="*/ 24 h 432"/>
                    <a:gd name="T68" fmla="*/ 606 w 628"/>
                    <a:gd name="T69" fmla="*/ 41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8" h="432">
                      <a:moveTo>
                        <a:pt x="618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422"/>
                      </a:lnTo>
                      <a:lnTo>
                        <a:pt x="0" y="422"/>
                      </a:lnTo>
                      <a:lnTo>
                        <a:pt x="0" y="426"/>
                      </a:lnTo>
                      <a:lnTo>
                        <a:pt x="4" y="430"/>
                      </a:lnTo>
                      <a:lnTo>
                        <a:pt x="4" y="430"/>
                      </a:lnTo>
                      <a:lnTo>
                        <a:pt x="6" y="432"/>
                      </a:lnTo>
                      <a:lnTo>
                        <a:pt x="12" y="432"/>
                      </a:lnTo>
                      <a:lnTo>
                        <a:pt x="618" y="432"/>
                      </a:lnTo>
                      <a:lnTo>
                        <a:pt x="618" y="432"/>
                      </a:lnTo>
                      <a:lnTo>
                        <a:pt x="622" y="432"/>
                      </a:lnTo>
                      <a:lnTo>
                        <a:pt x="626" y="430"/>
                      </a:lnTo>
                      <a:lnTo>
                        <a:pt x="626" y="430"/>
                      </a:lnTo>
                      <a:lnTo>
                        <a:pt x="628" y="426"/>
                      </a:lnTo>
                      <a:lnTo>
                        <a:pt x="628" y="422"/>
                      </a:lnTo>
                      <a:lnTo>
                        <a:pt x="628" y="12"/>
                      </a:lnTo>
                      <a:lnTo>
                        <a:pt x="628" y="12"/>
                      </a:lnTo>
                      <a:lnTo>
                        <a:pt x="628" y="6"/>
                      </a:lnTo>
                      <a:lnTo>
                        <a:pt x="626" y="2"/>
                      </a:lnTo>
                      <a:lnTo>
                        <a:pt x="626" y="2"/>
                      </a:lnTo>
                      <a:lnTo>
                        <a:pt x="622" y="0"/>
                      </a:lnTo>
                      <a:lnTo>
                        <a:pt x="618" y="0"/>
                      </a:lnTo>
                      <a:lnTo>
                        <a:pt x="618" y="0"/>
                      </a:lnTo>
                      <a:close/>
                      <a:moveTo>
                        <a:pt x="606" y="410"/>
                      </a:moveTo>
                      <a:lnTo>
                        <a:pt x="22" y="410"/>
                      </a:lnTo>
                      <a:lnTo>
                        <a:pt x="22" y="24"/>
                      </a:lnTo>
                      <a:lnTo>
                        <a:pt x="606" y="24"/>
                      </a:lnTo>
                      <a:lnTo>
                        <a:pt x="606" y="4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12"/>
                <p:cNvSpPr>
                  <a:spLocks noEditPoints="1"/>
                </p:cNvSpPr>
                <p:nvPr/>
              </p:nvSpPr>
              <p:spPr bwMode="auto">
                <a:xfrm>
                  <a:off x="1822450" y="7392367"/>
                  <a:ext cx="374650" cy="327025"/>
                </a:xfrm>
                <a:custGeom>
                  <a:avLst/>
                  <a:gdLst>
                    <a:gd name="T0" fmla="*/ 56 w 236"/>
                    <a:gd name="T1" fmla="*/ 190 h 206"/>
                    <a:gd name="T2" fmla="*/ 124 w 236"/>
                    <a:gd name="T3" fmla="*/ 206 h 206"/>
                    <a:gd name="T4" fmla="*/ 156 w 236"/>
                    <a:gd name="T5" fmla="*/ 202 h 206"/>
                    <a:gd name="T6" fmla="*/ 186 w 236"/>
                    <a:gd name="T7" fmla="*/ 196 h 206"/>
                    <a:gd name="T8" fmla="*/ 224 w 236"/>
                    <a:gd name="T9" fmla="*/ 174 h 206"/>
                    <a:gd name="T10" fmla="*/ 202 w 236"/>
                    <a:gd name="T11" fmla="*/ 166 h 206"/>
                    <a:gd name="T12" fmla="*/ 166 w 236"/>
                    <a:gd name="T13" fmla="*/ 182 h 206"/>
                    <a:gd name="T14" fmla="*/ 124 w 236"/>
                    <a:gd name="T15" fmla="*/ 188 h 206"/>
                    <a:gd name="T16" fmla="*/ 68 w 236"/>
                    <a:gd name="T17" fmla="*/ 174 h 206"/>
                    <a:gd name="T18" fmla="*/ 40 w 236"/>
                    <a:gd name="T19" fmla="*/ 152 h 206"/>
                    <a:gd name="T20" fmla="*/ 24 w 236"/>
                    <a:gd name="T21" fmla="*/ 104 h 206"/>
                    <a:gd name="T22" fmla="*/ 30 w 236"/>
                    <a:gd name="T23" fmla="*/ 68 h 206"/>
                    <a:gd name="T24" fmla="*/ 52 w 236"/>
                    <a:gd name="T25" fmla="*/ 40 h 206"/>
                    <a:gd name="T26" fmla="*/ 106 w 236"/>
                    <a:gd name="T27" fmla="*/ 18 h 206"/>
                    <a:gd name="T28" fmla="*/ 146 w 236"/>
                    <a:gd name="T29" fmla="*/ 18 h 206"/>
                    <a:gd name="T30" fmla="*/ 190 w 236"/>
                    <a:gd name="T31" fmla="*/ 36 h 206"/>
                    <a:gd name="T32" fmla="*/ 208 w 236"/>
                    <a:gd name="T33" fmla="*/ 58 h 206"/>
                    <a:gd name="T34" fmla="*/ 212 w 236"/>
                    <a:gd name="T35" fmla="*/ 84 h 206"/>
                    <a:gd name="T36" fmla="*/ 204 w 236"/>
                    <a:gd name="T37" fmla="*/ 116 h 206"/>
                    <a:gd name="T38" fmla="*/ 186 w 236"/>
                    <a:gd name="T39" fmla="*/ 136 h 206"/>
                    <a:gd name="T40" fmla="*/ 166 w 236"/>
                    <a:gd name="T41" fmla="*/ 144 h 206"/>
                    <a:gd name="T42" fmla="*/ 160 w 236"/>
                    <a:gd name="T43" fmla="*/ 138 h 206"/>
                    <a:gd name="T44" fmla="*/ 150 w 236"/>
                    <a:gd name="T45" fmla="*/ 40 h 206"/>
                    <a:gd name="T46" fmla="*/ 140 w 236"/>
                    <a:gd name="T47" fmla="*/ 46 h 206"/>
                    <a:gd name="T48" fmla="*/ 122 w 236"/>
                    <a:gd name="T49" fmla="*/ 38 h 206"/>
                    <a:gd name="T50" fmla="*/ 98 w 236"/>
                    <a:gd name="T51" fmla="*/ 38 h 206"/>
                    <a:gd name="T52" fmla="*/ 64 w 236"/>
                    <a:gd name="T53" fmla="*/ 60 h 206"/>
                    <a:gd name="T54" fmla="*/ 50 w 236"/>
                    <a:gd name="T55" fmla="*/ 84 h 206"/>
                    <a:gd name="T56" fmla="*/ 44 w 236"/>
                    <a:gd name="T57" fmla="*/ 112 h 206"/>
                    <a:gd name="T58" fmla="*/ 52 w 236"/>
                    <a:gd name="T59" fmla="*/ 142 h 206"/>
                    <a:gd name="T60" fmla="*/ 66 w 236"/>
                    <a:gd name="T61" fmla="*/ 156 h 206"/>
                    <a:gd name="T62" fmla="*/ 96 w 236"/>
                    <a:gd name="T63" fmla="*/ 164 h 206"/>
                    <a:gd name="T64" fmla="*/ 114 w 236"/>
                    <a:gd name="T65" fmla="*/ 160 h 206"/>
                    <a:gd name="T66" fmla="*/ 132 w 236"/>
                    <a:gd name="T67" fmla="*/ 150 h 206"/>
                    <a:gd name="T68" fmla="*/ 140 w 236"/>
                    <a:gd name="T69" fmla="*/ 160 h 206"/>
                    <a:gd name="T70" fmla="*/ 156 w 236"/>
                    <a:gd name="T71" fmla="*/ 164 h 206"/>
                    <a:gd name="T72" fmla="*/ 196 w 236"/>
                    <a:gd name="T73" fmla="*/ 152 h 206"/>
                    <a:gd name="T74" fmla="*/ 222 w 236"/>
                    <a:gd name="T75" fmla="*/ 132 h 206"/>
                    <a:gd name="T76" fmla="*/ 236 w 236"/>
                    <a:gd name="T77" fmla="*/ 84 h 206"/>
                    <a:gd name="T78" fmla="*/ 232 w 236"/>
                    <a:gd name="T79" fmla="*/ 60 h 206"/>
                    <a:gd name="T80" fmla="*/ 220 w 236"/>
                    <a:gd name="T81" fmla="*/ 38 h 206"/>
                    <a:gd name="T82" fmla="*/ 194 w 236"/>
                    <a:gd name="T83" fmla="*/ 16 h 206"/>
                    <a:gd name="T84" fmla="*/ 172 w 236"/>
                    <a:gd name="T85" fmla="*/ 6 h 206"/>
                    <a:gd name="T86" fmla="*/ 126 w 236"/>
                    <a:gd name="T87" fmla="*/ 0 h 206"/>
                    <a:gd name="T88" fmla="*/ 74 w 236"/>
                    <a:gd name="T89" fmla="*/ 6 h 206"/>
                    <a:gd name="T90" fmla="*/ 42 w 236"/>
                    <a:gd name="T91" fmla="*/ 22 h 206"/>
                    <a:gd name="T92" fmla="*/ 20 w 236"/>
                    <a:gd name="T93" fmla="*/ 46 h 206"/>
                    <a:gd name="T94" fmla="*/ 0 w 236"/>
                    <a:gd name="T95" fmla="*/ 106 h 206"/>
                    <a:gd name="T96" fmla="*/ 6 w 236"/>
                    <a:gd name="T97" fmla="*/ 136 h 206"/>
                    <a:gd name="T98" fmla="*/ 20 w 236"/>
                    <a:gd name="T99" fmla="*/ 162 h 206"/>
                    <a:gd name="T100" fmla="*/ 132 w 236"/>
                    <a:gd name="T101" fmla="*/ 116 h 206"/>
                    <a:gd name="T102" fmla="*/ 118 w 236"/>
                    <a:gd name="T103" fmla="*/ 140 h 206"/>
                    <a:gd name="T104" fmla="*/ 100 w 236"/>
                    <a:gd name="T105" fmla="*/ 146 h 206"/>
                    <a:gd name="T106" fmla="*/ 82 w 236"/>
                    <a:gd name="T107" fmla="*/ 138 h 206"/>
                    <a:gd name="T108" fmla="*/ 76 w 236"/>
                    <a:gd name="T109" fmla="*/ 120 h 206"/>
                    <a:gd name="T110" fmla="*/ 80 w 236"/>
                    <a:gd name="T111" fmla="*/ 98 h 206"/>
                    <a:gd name="T112" fmla="*/ 86 w 236"/>
                    <a:gd name="T113" fmla="*/ 76 h 206"/>
                    <a:gd name="T114" fmla="*/ 106 w 236"/>
                    <a:gd name="T115" fmla="*/ 56 h 206"/>
                    <a:gd name="T116" fmla="*/ 124 w 236"/>
                    <a:gd name="T117" fmla="*/ 58 h 206"/>
                    <a:gd name="T118" fmla="*/ 136 w 236"/>
                    <a:gd name="T119" fmla="*/ 70 h 206"/>
                    <a:gd name="T120" fmla="*/ 136 w 236"/>
                    <a:gd name="T121" fmla="*/ 9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36" h="206">
                      <a:moveTo>
                        <a:pt x="36" y="178"/>
                      </a:moveTo>
                      <a:lnTo>
                        <a:pt x="36" y="178"/>
                      </a:lnTo>
                      <a:lnTo>
                        <a:pt x="56" y="190"/>
                      </a:lnTo>
                      <a:lnTo>
                        <a:pt x="76" y="198"/>
                      </a:lnTo>
                      <a:lnTo>
                        <a:pt x="100" y="204"/>
                      </a:lnTo>
                      <a:lnTo>
                        <a:pt x="124" y="206"/>
                      </a:lnTo>
                      <a:lnTo>
                        <a:pt x="124" y="206"/>
                      </a:lnTo>
                      <a:lnTo>
                        <a:pt x="140" y="204"/>
                      </a:lnTo>
                      <a:lnTo>
                        <a:pt x="156" y="202"/>
                      </a:lnTo>
                      <a:lnTo>
                        <a:pt x="170" y="200"/>
                      </a:lnTo>
                      <a:lnTo>
                        <a:pt x="186" y="196"/>
                      </a:lnTo>
                      <a:lnTo>
                        <a:pt x="186" y="196"/>
                      </a:lnTo>
                      <a:lnTo>
                        <a:pt x="200" y="190"/>
                      </a:lnTo>
                      <a:lnTo>
                        <a:pt x="212" y="182"/>
                      </a:lnTo>
                      <a:lnTo>
                        <a:pt x="224" y="174"/>
                      </a:lnTo>
                      <a:lnTo>
                        <a:pt x="236" y="166"/>
                      </a:lnTo>
                      <a:lnTo>
                        <a:pt x="202" y="166"/>
                      </a:lnTo>
                      <a:lnTo>
                        <a:pt x="202" y="166"/>
                      </a:lnTo>
                      <a:lnTo>
                        <a:pt x="184" y="174"/>
                      </a:lnTo>
                      <a:lnTo>
                        <a:pt x="166" y="182"/>
                      </a:lnTo>
                      <a:lnTo>
                        <a:pt x="166" y="182"/>
                      </a:lnTo>
                      <a:lnTo>
                        <a:pt x="146" y="186"/>
                      </a:lnTo>
                      <a:lnTo>
                        <a:pt x="124" y="188"/>
                      </a:lnTo>
                      <a:lnTo>
                        <a:pt x="124" y="188"/>
                      </a:lnTo>
                      <a:lnTo>
                        <a:pt x="104" y="186"/>
                      </a:lnTo>
                      <a:lnTo>
                        <a:pt x="84" y="182"/>
                      </a:lnTo>
                      <a:lnTo>
                        <a:pt x="68" y="174"/>
                      </a:lnTo>
                      <a:lnTo>
                        <a:pt x="52" y="164"/>
                      </a:lnTo>
                      <a:lnTo>
                        <a:pt x="52" y="164"/>
                      </a:lnTo>
                      <a:lnTo>
                        <a:pt x="40" y="152"/>
                      </a:lnTo>
                      <a:lnTo>
                        <a:pt x="30" y="138"/>
                      </a:lnTo>
                      <a:lnTo>
                        <a:pt x="26" y="122"/>
                      </a:lnTo>
                      <a:lnTo>
                        <a:pt x="24" y="104"/>
                      </a:lnTo>
                      <a:lnTo>
                        <a:pt x="24" y="104"/>
                      </a:lnTo>
                      <a:lnTo>
                        <a:pt x="26" y="86"/>
                      </a:lnTo>
                      <a:lnTo>
                        <a:pt x="30" y="68"/>
                      </a:lnTo>
                      <a:lnTo>
                        <a:pt x="40" y="54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68" y="30"/>
                      </a:lnTo>
                      <a:lnTo>
                        <a:pt x="86" y="22"/>
                      </a:lnTo>
                      <a:lnTo>
                        <a:pt x="106" y="18"/>
                      </a:lnTo>
                      <a:lnTo>
                        <a:pt x="126" y="16"/>
                      </a:lnTo>
                      <a:lnTo>
                        <a:pt x="126" y="16"/>
                      </a:lnTo>
                      <a:lnTo>
                        <a:pt x="146" y="18"/>
                      </a:lnTo>
                      <a:lnTo>
                        <a:pt x="162" y="22"/>
                      </a:lnTo>
                      <a:lnTo>
                        <a:pt x="176" y="28"/>
                      </a:lnTo>
                      <a:lnTo>
                        <a:pt x="190" y="36"/>
                      </a:lnTo>
                      <a:lnTo>
                        <a:pt x="190" y="36"/>
                      </a:lnTo>
                      <a:lnTo>
                        <a:pt x="200" y="46"/>
                      </a:lnTo>
                      <a:lnTo>
                        <a:pt x="208" y="58"/>
                      </a:lnTo>
                      <a:lnTo>
                        <a:pt x="212" y="70"/>
                      </a:lnTo>
                      <a:lnTo>
                        <a:pt x="212" y="84"/>
                      </a:lnTo>
                      <a:lnTo>
                        <a:pt x="212" y="84"/>
                      </a:lnTo>
                      <a:lnTo>
                        <a:pt x="210" y="102"/>
                      </a:lnTo>
                      <a:lnTo>
                        <a:pt x="204" y="116"/>
                      </a:lnTo>
                      <a:lnTo>
                        <a:pt x="204" y="116"/>
                      </a:lnTo>
                      <a:lnTo>
                        <a:pt x="196" y="128"/>
                      </a:lnTo>
                      <a:lnTo>
                        <a:pt x="186" y="136"/>
                      </a:lnTo>
                      <a:lnTo>
                        <a:pt x="186" y="136"/>
                      </a:lnTo>
                      <a:lnTo>
                        <a:pt x="176" y="142"/>
                      </a:lnTo>
                      <a:lnTo>
                        <a:pt x="166" y="144"/>
                      </a:lnTo>
                      <a:lnTo>
                        <a:pt x="166" y="144"/>
                      </a:lnTo>
                      <a:lnTo>
                        <a:pt x="162" y="142"/>
                      </a:lnTo>
                      <a:lnTo>
                        <a:pt x="160" y="138"/>
                      </a:lnTo>
                      <a:lnTo>
                        <a:pt x="160" y="138"/>
                      </a:lnTo>
                      <a:lnTo>
                        <a:pt x="160" y="134"/>
                      </a:lnTo>
                      <a:lnTo>
                        <a:pt x="180" y="40"/>
                      </a:lnTo>
                      <a:lnTo>
                        <a:pt x="150" y="40"/>
                      </a:lnTo>
                      <a:lnTo>
                        <a:pt x="146" y="54"/>
                      </a:lnTo>
                      <a:lnTo>
                        <a:pt x="146" y="54"/>
                      </a:lnTo>
                      <a:lnTo>
                        <a:pt x="140" y="46"/>
                      </a:lnTo>
                      <a:lnTo>
                        <a:pt x="132" y="42"/>
                      </a:lnTo>
                      <a:lnTo>
                        <a:pt x="132" y="42"/>
                      </a:lnTo>
                      <a:lnTo>
                        <a:pt x="122" y="38"/>
                      </a:lnTo>
                      <a:lnTo>
                        <a:pt x="112" y="36"/>
                      </a:lnTo>
                      <a:lnTo>
                        <a:pt x="112" y="36"/>
                      </a:lnTo>
                      <a:lnTo>
                        <a:pt x="98" y="38"/>
                      </a:lnTo>
                      <a:lnTo>
                        <a:pt x="86" y="42"/>
                      </a:lnTo>
                      <a:lnTo>
                        <a:pt x="74" y="50"/>
                      </a:lnTo>
                      <a:lnTo>
                        <a:pt x="64" y="60"/>
                      </a:lnTo>
                      <a:lnTo>
                        <a:pt x="64" y="60"/>
                      </a:lnTo>
                      <a:lnTo>
                        <a:pt x="56" y="72"/>
                      </a:lnTo>
                      <a:lnTo>
                        <a:pt x="50" y="84"/>
                      </a:lnTo>
                      <a:lnTo>
                        <a:pt x="46" y="98"/>
                      </a:lnTo>
                      <a:lnTo>
                        <a:pt x="44" y="112"/>
                      </a:lnTo>
                      <a:lnTo>
                        <a:pt x="44" y="112"/>
                      </a:lnTo>
                      <a:lnTo>
                        <a:pt x="46" y="124"/>
                      </a:lnTo>
                      <a:lnTo>
                        <a:pt x="48" y="134"/>
                      </a:lnTo>
                      <a:lnTo>
                        <a:pt x="52" y="142"/>
                      </a:lnTo>
                      <a:lnTo>
                        <a:pt x="58" y="150"/>
                      </a:lnTo>
                      <a:lnTo>
                        <a:pt x="58" y="150"/>
                      </a:lnTo>
                      <a:lnTo>
                        <a:pt x="66" y="156"/>
                      </a:lnTo>
                      <a:lnTo>
                        <a:pt x="74" y="160"/>
                      </a:lnTo>
                      <a:lnTo>
                        <a:pt x="84" y="162"/>
                      </a:lnTo>
                      <a:lnTo>
                        <a:pt x="96" y="164"/>
                      </a:lnTo>
                      <a:lnTo>
                        <a:pt x="96" y="164"/>
                      </a:lnTo>
                      <a:lnTo>
                        <a:pt x="106" y="162"/>
                      </a:lnTo>
                      <a:lnTo>
                        <a:pt x="114" y="160"/>
                      </a:lnTo>
                      <a:lnTo>
                        <a:pt x="114" y="160"/>
                      </a:lnTo>
                      <a:lnTo>
                        <a:pt x="122" y="156"/>
                      </a:lnTo>
                      <a:lnTo>
                        <a:pt x="132" y="150"/>
                      </a:lnTo>
                      <a:lnTo>
                        <a:pt x="132" y="150"/>
                      </a:lnTo>
                      <a:lnTo>
                        <a:pt x="134" y="156"/>
                      </a:lnTo>
                      <a:lnTo>
                        <a:pt x="140" y="160"/>
                      </a:lnTo>
                      <a:lnTo>
                        <a:pt x="148" y="162"/>
                      </a:lnTo>
                      <a:lnTo>
                        <a:pt x="156" y="164"/>
                      </a:lnTo>
                      <a:lnTo>
                        <a:pt x="156" y="164"/>
                      </a:lnTo>
                      <a:lnTo>
                        <a:pt x="170" y="162"/>
                      </a:lnTo>
                      <a:lnTo>
                        <a:pt x="182" y="158"/>
                      </a:lnTo>
                      <a:lnTo>
                        <a:pt x="196" y="152"/>
                      </a:lnTo>
                      <a:lnTo>
                        <a:pt x="210" y="142"/>
                      </a:lnTo>
                      <a:lnTo>
                        <a:pt x="210" y="142"/>
                      </a:lnTo>
                      <a:lnTo>
                        <a:pt x="222" y="132"/>
                      </a:lnTo>
                      <a:lnTo>
                        <a:pt x="230" y="118"/>
                      </a:lnTo>
                      <a:lnTo>
                        <a:pt x="234" y="102"/>
                      </a:lnTo>
                      <a:lnTo>
                        <a:pt x="236" y="84"/>
                      </a:lnTo>
                      <a:lnTo>
                        <a:pt x="236" y="84"/>
                      </a:lnTo>
                      <a:lnTo>
                        <a:pt x="236" y="72"/>
                      </a:lnTo>
                      <a:lnTo>
                        <a:pt x="232" y="60"/>
                      </a:lnTo>
                      <a:lnTo>
                        <a:pt x="228" y="48"/>
                      </a:lnTo>
                      <a:lnTo>
                        <a:pt x="220" y="38"/>
                      </a:lnTo>
                      <a:lnTo>
                        <a:pt x="220" y="38"/>
                      </a:lnTo>
                      <a:lnTo>
                        <a:pt x="214" y="30"/>
                      </a:lnTo>
                      <a:lnTo>
                        <a:pt x="204" y="22"/>
                      </a:lnTo>
                      <a:lnTo>
                        <a:pt x="194" y="16"/>
                      </a:lnTo>
                      <a:lnTo>
                        <a:pt x="184" y="10"/>
                      </a:lnTo>
                      <a:lnTo>
                        <a:pt x="184" y="10"/>
                      </a:lnTo>
                      <a:lnTo>
                        <a:pt x="172" y="6"/>
                      </a:lnTo>
                      <a:lnTo>
                        <a:pt x="158" y="2"/>
                      </a:lnTo>
                      <a:lnTo>
                        <a:pt x="142" y="0"/>
                      </a:lnTo>
                      <a:lnTo>
                        <a:pt x="126" y="0"/>
                      </a:lnTo>
                      <a:lnTo>
                        <a:pt x="126" y="0"/>
                      </a:lnTo>
                      <a:lnTo>
                        <a:pt x="98" y="2"/>
                      </a:lnTo>
                      <a:lnTo>
                        <a:pt x="74" y="6"/>
                      </a:lnTo>
                      <a:lnTo>
                        <a:pt x="62" y="12"/>
                      </a:lnTo>
                      <a:lnTo>
                        <a:pt x="52" y="16"/>
                      </a:lnTo>
                      <a:lnTo>
                        <a:pt x="42" y="22"/>
                      </a:lnTo>
                      <a:lnTo>
                        <a:pt x="34" y="30"/>
                      </a:lnTo>
                      <a:lnTo>
                        <a:pt x="34" y="30"/>
                      </a:lnTo>
                      <a:lnTo>
                        <a:pt x="20" y="46"/>
                      </a:lnTo>
                      <a:lnTo>
                        <a:pt x="8" y="64"/>
                      </a:lnTo>
                      <a:lnTo>
                        <a:pt x="2" y="84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2" y="126"/>
                      </a:lnTo>
                      <a:lnTo>
                        <a:pt x="6" y="136"/>
                      </a:lnTo>
                      <a:lnTo>
                        <a:pt x="10" y="146"/>
                      </a:lnTo>
                      <a:lnTo>
                        <a:pt x="14" y="154"/>
                      </a:lnTo>
                      <a:lnTo>
                        <a:pt x="20" y="162"/>
                      </a:lnTo>
                      <a:lnTo>
                        <a:pt x="36" y="178"/>
                      </a:lnTo>
                      <a:lnTo>
                        <a:pt x="36" y="178"/>
                      </a:lnTo>
                      <a:close/>
                      <a:moveTo>
                        <a:pt x="132" y="116"/>
                      </a:moveTo>
                      <a:lnTo>
                        <a:pt x="132" y="116"/>
                      </a:lnTo>
                      <a:lnTo>
                        <a:pt x="124" y="132"/>
                      </a:lnTo>
                      <a:lnTo>
                        <a:pt x="118" y="140"/>
                      </a:lnTo>
                      <a:lnTo>
                        <a:pt x="118" y="140"/>
                      </a:lnTo>
                      <a:lnTo>
                        <a:pt x="108" y="144"/>
                      </a:lnTo>
                      <a:lnTo>
                        <a:pt x="100" y="146"/>
                      </a:lnTo>
                      <a:lnTo>
                        <a:pt x="100" y="146"/>
                      </a:lnTo>
                      <a:lnTo>
                        <a:pt x="90" y="144"/>
                      </a:lnTo>
                      <a:lnTo>
                        <a:pt x="82" y="138"/>
                      </a:lnTo>
                      <a:lnTo>
                        <a:pt x="82" y="138"/>
                      </a:lnTo>
                      <a:lnTo>
                        <a:pt x="78" y="130"/>
                      </a:lnTo>
                      <a:lnTo>
                        <a:pt x="76" y="120"/>
                      </a:lnTo>
                      <a:lnTo>
                        <a:pt x="76" y="120"/>
                      </a:lnTo>
                      <a:lnTo>
                        <a:pt x="78" y="108"/>
                      </a:lnTo>
                      <a:lnTo>
                        <a:pt x="80" y="98"/>
                      </a:lnTo>
                      <a:lnTo>
                        <a:pt x="82" y="86"/>
                      </a:lnTo>
                      <a:lnTo>
                        <a:pt x="86" y="76"/>
                      </a:lnTo>
                      <a:lnTo>
                        <a:pt x="86" y="76"/>
                      </a:lnTo>
                      <a:lnTo>
                        <a:pt x="92" y="66"/>
                      </a:lnTo>
                      <a:lnTo>
                        <a:pt x="100" y="60"/>
                      </a:lnTo>
                      <a:lnTo>
                        <a:pt x="106" y="56"/>
                      </a:lnTo>
                      <a:lnTo>
                        <a:pt x="116" y="56"/>
                      </a:lnTo>
                      <a:lnTo>
                        <a:pt x="116" y="56"/>
                      </a:lnTo>
                      <a:lnTo>
                        <a:pt x="124" y="58"/>
                      </a:lnTo>
                      <a:lnTo>
                        <a:pt x="132" y="62"/>
                      </a:lnTo>
                      <a:lnTo>
                        <a:pt x="132" y="62"/>
                      </a:lnTo>
                      <a:lnTo>
                        <a:pt x="136" y="70"/>
                      </a:lnTo>
                      <a:lnTo>
                        <a:pt x="138" y="80"/>
                      </a:lnTo>
                      <a:lnTo>
                        <a:pt x="138" y="80"/>
                      </a:lnTo>
                      <a:lnTo>
                        <a:pt x="136" y="96"/>
                      </a:lnTo>
                      <a:lnTo>
                        <a:pt x="132" y="116"/>
                      </a:lnTo>
                      <a:lnTo>
                        <a:pt x="132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Freeform 13"/>
                <p:cNvSpPr>
                  <a:spLocks/>
                </p:cNvSpPr>
                <p:nvPr/>
              </p:nvSpPr>
              <p:spPr bwMode="auto">
                <a:xfrm>
                  <a:off x="1457325" y="8097217"/>
                  <a:ext cx="104775" cy="41275"/>
                </a:xfrm>
                <a:custGeom>
                  <a:avLst/>
                  <a:gdLst>
                    <a:gd name="T0" fmla="*/ 6 w 66"/>
                    <a:gd name="T1" fmla="*/ 26 h 26"/>
                    <a:gd name="T2" fmla="*/ 48 w 66"/>
                    <a:gd name="T3" fmla="*/ 26 h 26"/>
                    <a:gd name="T4" fmla="*/ 48 w 66"/>
                    <a:gd name="T5" fmla="*/ 26 h 26"/>
                    <a:gd name="T6" fmla="*/ 52 w 66"/>
                    <a:gd name="T7" fmla="*/ 24 h 26"/>
                    <a:gd name="T8" fmla="*/ 58 w 66"/>
                    <a:gd name="T9" fmla="*/ 22 h 26"/>
                    <a:gd name="T10" fmla="*/ 62 w 66"/>
                    <a:gd name="T11" fmla="*/ 18 h 26"/>
                    <a:gd name="T12" fmla="*/ 64 w 66"/>
                    <a:gd name="T13" fmla="*/ 12 h 26"/>
                    <a:gd name="T14" fmla="*/ 64 w 66"/>
                    <a:gd name="T15" fmla="*/ 12 h 26"/>
                    <a:gd name="T16" fmla="*/ 66 w 66"/>
                    <a:gd name="T17" fmla="*/ 8 h 26"/>
                    <a:gd name="T18" fmla="*/ 64 w 66"/>
                    <a:gd name="T19" fmla="*/ 4 h 26"/>
                    <a:gd name="T20" fmla="*/ 62 w 66"/>
                    <a:gd name="T21" fmla="*/ 0 h 26"/>
                    <a:gd name="T22" fmla="*/ 58 w 66"/>
                    <a:gd name="T23" fmla="*/ 0 h 26"/>
                    <a:gd name="T24" fmla="*/ 18 w 66"/>
                    <a:gd name="T25" fmla="*/ 0 h 26"/>
                    <a:gd name="T26" fmla="*/ 18 w 66"/>
                    <a:gd name="T27" fmla="*/ 0 h 26"/>
                    <a:gd name="T28" fmla="*/ 14 w 66"/>
                    <a:gd name="T29" fmla="*/ 0 h 26"/>
                    <a:gd name="T30" fmla="*/ 8 w 66"/>
                    <a:gd name="T31" fmla="*/ 4 h 26"/>
                    <a:gd name="T32" fmla="*/ 4 w 66"/>
                    <a:gd name="T33" fmla="*/ 8 h 26"/>
                    <a:gd name="T34" fmla="*/ 2 w 66"/>
                    <a:gd name="T35" fmla="*/ 12 h 26"/>
                    <a:gd name="T36" fmla="*/ 2 w 66"/>
                    <a:gd name="T37" fmla="*/ 12 h 26"/>
                    <a:gd name="T38" fmla="*/ 0 w 66"/>
                    <a:gd name="T39" fmla="*/ 18 h 26"/>
                    <a:gd name="T40" fmla="*/ 0 w 66"/>
                    <a:gd name="T41" fmla="*/ 22 h 26"/>
                    <a:gd name="T42" fmla="*/ 2 w 66"/>
                    <a:gd name="T43" fmla="*/ 24 h 26"/>
                    <a:gd name="T44" fmla="*/ 6 w 66"/>
                    <a:gd name="T45" fmla="*/ 26 h 26"/>
                    <a:gd name="T46" fmla="*/ 6 w 66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6" y="8"/>
                      </a:lnTo>
                      <a:lnTo>
                        <a:pt x="64" y="4"/>
                      </a:lnTo>
                      <a:lnTo>
                        <a:pt x="62" y="0"/>
                      </a:lnTo>
                      <a:lnTo>
                        <a:pt x="58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14"/>
                <p:cNvSpPr>
                  <a:spLocks/>
                </p:cNvSpPr>
                <p:nvPr/>
              </p:nvSpPr>
              <p:spPr bwMode="auto">
                <a:xfrm>
                  <a:off x="1584325" y="8097217"/>
                  <a:ext cx="101600" cy="41275"/>
                </a:xfrm>
                <a:custGeom>
                  <a:avLst/>
                  <a:gdLst>
                    <a:gd name="T0" fmla="*/ 6 w 64"/>
                    <a:gd name="T1" fmla="*/ 26 h 26"/>
                    <a:gd name="T2" fmla="*/ 48 w 64"/>
                    <a:gd name="T3" fmla="*/ 26 h 26"/>
                    <a:gd name="T4" fmla="*/ 48 w 64"/>
                    <a:gd name="T5" fmla="*/ 26 h 26"/>
                    <a:gd name="T6" fmla="*/ 52 w 64"/>
                    <a:gd name="T7" fmla="*/ 24 h 26"/>
                    <a:gd name="T8" fmla="*/ 56 w 64"/>
                    <a:gd name="T9" fmla="*/ 22 h 26"/>
                    <a:gd name="T10" fmla="*/ 60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0 w 64"/>
                    <a:gd name="T41" fmla="*/ 22 h 26"/>
                    <a:gd name="T42" fmla="*/ 2 w 64"/>
                    <a:gd name="T43" fmla="*/ 24 h 26"/>
                    <a:gd name="T44" fmla="*/ 6 w 64"/>
                    <a:gd name="T45" fmla="*/ 26 h 26"/>
                    <a:gd name="T46" fmla="*/ 6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6" y="22"/>
                      </a:lnTo>
                      <a:lnTo>
                        <a:pt x="60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15"/>
                <p:cNvSpPr>
                  <a:spLocks/>
                </p:cNvSpPr>
                <p:nvPr/>
              </p:nvSpPr>
              <p:spPr bwMode="auto">
                <a:xfrm>
                  <a:off x="1708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2 w 64"/>
                    <a:gd name="T35" fmla="*/ 12 h 26"/>
                    <a:gd name="T36" fmla="*/ 2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16"/>
                <p:cNvSpPr>
                  <a:spLocks/>
                </p:cNvSpPr>
                <p:nvPr/>
              </p:nvSpPr>
              <p:spPr bwMode="auto">
                <a:xfrm>
                  <a:off x="1835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2 w 64"/>
                    <a:gd name="T17" fmla="*/ 8 h 26"/>
                    <a:gd name="T18" fmla="*/ 60 w 64"/>
                    <a:gd name="T19" fmla="*/ 4 h 26"/>
                    <a:gd name="T20" fmla="*/ 58 w 64"/>
                    <a:gd name="T21" fmla="*/ 0 h 26"/>
                    <a:gd name="T22" fmla="*/ 54 w 64"/>
                    <a:gd name="T23" fmla="*/ 0 h 26"/>
                    <a:gd name="T24" fmla="*/ 14 w 64"/>
                    <a:gd name="T25" fmla="*/ 0 h 26"/>
                    <a:gd name="T26" fmla="*/ 14 w 64"/>
                    <a:gd name="T27" fmla="*/ 0 h 26"/>
                    <a:gd name="T28" fmla="*/ 8 w 64"/>
                    <a:gd name="T29" fmla="*/ 0 h 26"/>
                    <a:gd name="T30" fmla="*/ 6 w 64"/>
                    <a:gd name="T31" fmla="*/ 4 h 26"/>
                    <a:gd name="T32" fmla="*/ 2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6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7"/>
                <p:cNvSpPr>
                  <a:spLocks/>
                </p:cNvSpPr>
                <p:nvPr/>
              </p:nvSpPr>
              <p:spPr bwMode="auto">
                <a:xfrm>
                  <a:off x="1962150" y="8097217"/>
                  <a:ext cx="98425" cy="41275"/>
                </a:xfrm>
                <a:custGeom>
                  <a:avLst/>
                  <a:gdLst>
                    <a:gd name="T0" fmla="*/ 8 w 62"/>
                    <a:gd name="T1" fmla="*/ 26 h 26"/>
                    <a:gd name="T2" fmla="*/ 50 w 62"/>
                    <a:gd name="T3" fmla="*/ 26 h 26"/>
                    <a:gd name="T4" fmla="*/ 50 w 62"/>
                    <a:gd name="T5" fmla="*/ 26 h 26"/>
                    <a:gd name="T6" fmla="*/ 56 w 62"/>
                    <a:gd name="T7" fmla="*/ 24 h 26"/>
                    <a:gd name="T8" fmla="*/ 58 w 62"/>
                    <a:gd name="T9" fmla="*/ 22 h 26"/>
                    <a:gd name="T10" fmla="*/ 62 w 62"/>
                    <a:gd name="T11" fmla="*/ 18 h 26"/>
                    <a:gd name="T12" fmla="*/ 62 w 62"/>
                    <a:gd name="T13" fmla="*/ 12 h 26"/>
                    <a:gd name="T14" fmla="*/ 62 w 62"/>
                    <a:gd name="T15" fmla="*/ 12 h 26"/>
                    <a:gd name="T16" fmla="*/ 62 w 62"/>
                    <a:gd name="T17" fmla="*/ 8 h 26"/>
                    <a:gd name="T18" fmla="*/ 60 w 62"/>
                    <a:gd name="T19" fmla="*/ 4 h 26"/>
                    <a:gd name="T20" fmla="*/ 56 w 62"/>
                    <a:gd name="T21" fmla="*/ 0 h 26"/>
                    <a:gd name="T22" fmla="*/ 52 w 62"/>
                    <a:gd name="T23" fmla="*/ 0 h 26"/>
                    <a:gd name="T24" fmla="*/ 12 w 62"/>
                    <a:gd name="T25" fmla="*/ 0 h 26"/>
                    <a:gd name="T26" fmla="*/ 12 w 62"/>
                    <a:gd name="T27" fmla="*/ 0 h 26"/>
                    <a:gd name="T28" fmla="*/ 6 w 62"/>
                    <a:gd name="T29" fmla="*/ 0 h 26"/>
                    <a:gd name="T30" fmla="*/ 4 w 62"/>
                    <a:gd name="T31" fmla="*/ 4 h 26"/>
                    <a:gd name="T32" fmla="*/ 0 w 62"/>
                    <a:gd name="T33" fmla="*/ 8 h 26"/>
                    <a:gd name="T34" fmla="*/ 0 w 62"/>
                    <a:gd name="T35" fmla="*/ 12 h 26"/>
                    <a:gd name="T36" fmla="*/ 0 w 62"/>
                    <a:gd name="T37" fmla="*/ 12 h 26"/>
                    <a:gd name="T38" fmla="*/ 0 w 62"/>
                    <a:gd name="T39" fmla="*/ 18 h 26"/>
                    <a:gd name="T40" fmla="*/ 2 w 62"/>
                    <a:gd name="T41" fmla="*/ 22 h 26"/>
                    <a:gd name="T42" fmla="*/ 4 w 62"/>
                    <a:gd name="T43" fmla="*/ 24 h 26"/>
                    <a:gd name="T44" fmla="*/ 8 w 62"/>
                    <a:gd name="T45" fmla="*/ 26 h 26"/>
                    <a:gd name="T46" fmla="*/ 8 w 62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6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8"/>
                <p:cNvSpPr>
                  <a:spLocks/>
                </p:cNvSpPr>
                <p:nvPr/>
              </p:nvSpPr>
              <p:spPr bwMode="auto">
                <a:xfrm>
                  <a:off x="2085975" y="8097217"/>
                  <a:ext cx="98425" cy="41275"/>
                </a:xfrm>
                <a:custGeom>
                  <a:avLst/>
                  <a:gdLst>
                    <a:gd name="T0" fmla="*/ 10 w 62"/>
                    <a:gd name="T1" fmla="*/ 0 h 26"/>
                    <a:gd name="T2" fmla="*/ 10 w 62"/>
                    <a:gd name="T3" fmla="*/ 0 h 26"/>
                    <a:gd name="T4" fmla="*/ 6 w 62"/>
                    <a:gd name="T5" fmla="*/ 0 h 26"/>
                    <a:gd name="T6" fmla="*/ 4 w 62"/>
                    <a:gd name="T7" fmla="*/ 4 h 26"/>
                    <a:gd name="T8" fmla="*/ 2 w 62"/>
                    <a:gd name="T9" fmla="*/ 8 h 26"/>
                    <a:gd name="T10" fmla="*/ 0 w 62"/>
                    <a:gd name="T11" fmla="*/ 12 h 26"/>
                    <a:gd name="T12" fmla="*/ 0 w 62"/>
                    <a:gd name="T13" fmla="*/ 12 h 26"/>
                    <a:gd name="T14" fmla="*/ 2 w 62"/>
                    <a:gd name="T15" fmla="*/ 18 h 26"/>
                    <a:gd name="T16" fmla="*/ 4 w 62"/>
                    <a:gd name="T17" fmla="*/ 22 h 26"/>
                    <a:gd name="T18" fmla="*/ 6 w 62"/>
                    <a:gd name="T19" fmla="*/ 24 h 26"/>
                    <a:gd name="T20" fmla="*/ 12 w 62"/>
                    <a:gd name="T21" fmla="*/ 26 h 26"/>
                    <a:gd name="T22" fmla="*/ 54 w 62"/>
                    <a:gd name="T23" fmla="*/ 26 h 26"/>
                    <a:gd name="T24" fmla="*/ 54 w 62"/>
                    <a:gd name="T25" fmla="*/ 26 h 26"/>
                    <a:gd name="T26" fmla="*/ 58 w 62"/>
                    <a:gd name="T27" fmla="*/ 24 h 26"/>
                    <a:gd name="T28" fmla="*/ 60 w 62"/>
                    <a:gd name="T29" fmla="*/ 22 h 26"/>
                    <a:gd name="T30" fmla="*/ 62 w 62"/>
                    <a:gd name="T31" fmla="*/ 18 h 26"/>
                    <a:gd name="T32" fmla="*/ 62 w 62"/>
                    <a:gd name="T33" fmla="*/ 12 h 26"/>
                    <a:gd name="T34" fmla="*/ 62 w 62"/>
                    <a:gd name="T35" fmla="*/ 12 h 26"/>
                    <a:gd name="T36" fmla="*/ 62 w 62"/>
                    <a:gd name="T37" fmla="*/ 8 h 26"/>
                    <a:gd name="T38" fmla="*/ 60 w 62"/>
                    <a:gd name="T39" fmla="*/ 4 h 26"/>
                    <a:gd name="T40" fmla="*/ 56 w 62"/>
                    <a:gd name="T41" fmla="*/ 0 h 26"/>
                    <a:gd name="T42" fmla="*/ 52 w 62"/>
                    <a:gd name="T43" fmla="*/ 0 h 26"/>
                    <a:gd name="T44" fmla="*/ 10 w 62"/>
                    <a:gd name="T4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2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4" y="22"/>
                      </a:lnTo>
                      <a:lnTo>
                        <a:pt x="6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9"/>
                <p:cNvSpPr>
                  <a:spLocks/>
                </p:cNvSpPr>
                <p:nvPr/>
              </p:nvSpPr>
              <p:spPr bwMode="auto">
                <a:xfrm>
                  <a:off x="2212975" y="8097217"/>
                  <a:ext cx="98425" cy="41275"/>
                </a:xfrm>
                <a:custGeom>
                  <a:avLst/>
                  <a:gdLst>
                    <a:gd name="T0" fmla="*/ 0 w 62"/>
                    <a:gd name="T1" fmla="*/ 12 h 26"/>
                    <a:gd name="T2" fmla="*/ 0 w 62"/>
                    <a:gd name="T3" fmla="*/ 12 h 26"/>
                    <a:gd name="T4" fmla="*/ 0 w 62"/>
                    <a:gd name="T5" fmla="*/ 18 h 26"/>
                    <a:gd name="T6" fmla="*/ 4 w 62"/>
                    <a:gd name="T7" fmla="*/ 22 h 26"/>
                    <a:gd name="T8" fmla="*/ 8 w 62"/>
                    <a:gd name="T9" fmla="*/ 24 h 26"/>
                    <a:gd name="T10" fmla="*/ 12 w 62"/>
                    <a:gd name="T11" fmla="*/ 26 h 26"/>
                    <a:gd name="T12" fmla="*/ 54 w 62"/>
                    <a:gd name="T13" fmla="*/ 26 h 26"/>
                    <a:gd name="T14" fmla="*/ 54 w 62"/>
                    <a:gd name="T15" fmla="*/ 26 h 26"/>
                    <a:gd name="T16" fmla="*/ 58 w 62"/>
                    <a:gd name="T17" fmla="*/ 24 h 26"/>
                    <a:gd name="T18" fmla="*/ 60 w 62"/>
                    <a:gd name="T19" fmla="*/ 22 h 26"/>
                    <a:gd name="T20" fmla="*/ 62 w 62"/>
                    <a:gd name="T21" fmla="*/ 18 h 26"/>
                    <a:gd name="T22" fmla="*/ 62 w 62"/>
                    <a:gd name="T23" fmla="*/ 12 h 26"/>
                    <a:gd name="T24" fmla="*/ 62 w 62"/>
                    <a:gd name="T25" fmla="*/ 12 h 26"/>
                    <a:gd name="T26" fmla="*/ 60 w 62"/>
                    <a:gd name="T27" fmla="*/ 8 h 26"/>
                    <a:gd name="T28" fmla="*/ 58 w 62"/>
                    <a:gd name="T29" fmla="*/ 4 h 26"/>
                    <a:gd name="T30" fmla="*/ 54 w 62"/>
                    <a:gd name="T31" fmla="*/ 0 h 26"/>
                    <a:gd name="T32" fmla="*/ 50 w 62"/>
                    <a:gd name="T33" fmla="*/ 0 h 26"/>
                    <a:gd name="T34" fmla="*/ 8 w 62"/>
                    <a:gd name="T35" fmla="*/ 0 h 26"/>
                    <a:gd name="T36" fmla="*/ 8 w 62"/>
                    <a:gd name="T37" fmla="*/ 0 h 26"/>
                    <a:gd name="T38" fmla="*/ 4 w 62"/>
                    <a:gd name="T39" fmla="*/ 0 h 26"/>
                    <a:gd name="T40" fmla="*/ 2 w 62"/>
                    <a:gd name="T41" fmla="*/ 4 h 26"/>
                    <a:gd name="T42" fmla="*/ 0 w 62"/>
                    <a:gd name="T43" fmla="*/ 8 h 26"/>
                    <a:gd name="T44" fmla="*/ 0 w 62"/>
                    <a:gd name="T45" fmla="*/ 12 h 26"/>
                    <a:gd name="T46" fmla="*/ 0 w 62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8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20"/>
                <p:cNvSpPr>
                  <a:spLocks/>
                </p:cNvSpPr>
                <p:nvPr/>
              </p:nvSpPr>
              <p:spPr bwMode="auto">
                <a:xfrm>
                  <a:off x="2336800" y="8097217"/>
                  <a:ext cx="101600" cy="41275"/>
                </a:xfrm>
                <a:custGeom>
                  <a:avLst/>
                  <a:gdLst>
                    <a:gd name="T0" fmla="*/ 62 w 64"/>
                    <a:gd name="T1" fmla="*/ 12 h 26"/>
                    <a:gd name="T2" fmla="*/ 62 w 64"/>
                    <a:gd name="T3" fmla="*/ 12 h 26"/>
                    <a:gd name="T4" fmla="*/ 60 w 64"/>
                    <a:gd name="T5" fmla="*/ 8 h 26"/>
                    <a:gd name="T6" fmla="*/ 58 w 64"/>
                    <a:gd name="T7" fmla="*/ 4 h 26"/>
                    <a:gd name="T8" fmla="*/ 54 w 64"/>
                    <a:gd name="T9" fmla="*/ 0 h 26"/>
                    <a:gd name="T10" fmla="*/ 48 w 64"/>
                    <a:gd name="T11" fmla="*/ 0 h 26"/>
                    <a:gd name="T12" fmla="*/ 8 w 64"/>
                    <a:gd name="T13" fmla="*/ 0 h 26"/>
                    <a:gd name="T14" fmla="*/ 8 w 64"/>
                    <a:gd name="T15" fmla="*/ 0 h 26"/>
                    <a:gd name="T16" fmla="*/ 4 w 64"/>
                    <a:gd name="T17" fmla="*/ 0 h 26"/>
                    <a:gd name="T18" fmla="*/ 2 w 64"/>
                    <a:gd name="T19" fmla="*/ 4 h 26"/>
                    <a:gd name="T20" fmla="*/ 0 w 64"/>
                    <a:gd name="T21" fmla="*/ 8 h 26"/>
                    <a:gd name="T22" fmla="*/ 0 w 64"/>
                    <a:gd name="T23" fmla="*/ 12 h 26"/>
                    <a:gd name="T24" fmla="*/ 0 w 64"/>
                    <a:gd name="T25" fmla="*/ 12 h 26"/>
                    <a:gd name="T26" fmla="*/ 2 w 64"/>
                    <a:gd name="T27" fmla="*/ 18 h 26"/>
                    <a:gd name="T28" fmla="*/ 6 w 64"/>
                    <a:gd name="T29" fmla="*/ 22 h 26"/>
                    <a:gd name="T30" fmla="*/ 10 w 64"/>
                    <a:gd name="T31" fmla="*/ 24 h 26"/>
                    <a:gd name="T32" fmla="*/ 14 w 64"/>
                    <a:gd name="T33" fmla="*/ 26 h 26"/>
                    <a:gd name="T34" fmla="*/ 56 w 64"/>
                    <a:gd name="T35" fmla="*/ 26 h 26"/>
                    <a:gd name="T36" fmla="*/ 56 w 64"/>
                    <a:gd name="T37" fmla="*/ 26 h 26"/>
                    <a:gd name="T38" fmla="*/ 60 w 64"/>
                    <a:gd name="T39" fmla="*/ 24 h 26"/>
                    <a:gd name="T40" fmla="*/ 62 w 64"/>
                    <a:gd name="T41" fmla="*/ 22 h 26"/>
                    <a:gd name="T42" fmla="*/ 64 w 64"/>
                    <a:gd name="T43" fmla="*/ 18 h 26"/>
                    <a:gd name="T44" fmla="*/ 62 w 64"/>
                    <a:gd name="T45" fmla="*/ 12 h 26"/>
                    <a:gd name="T46" fmla="*/ 6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2" y="12"/>
                      </a:move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6" y="22"/>
                      </a:lnTo>
                      <a:lnTo>
                        <a:pt x="10" y="24"/>
                      </a:lnTo>
                      <a:lnTo>
                        <a:pt x="14" y="26"/>
                      </a:lnTo>
                      <a:lnTo>
                        <a:pt x="56" y="26"/>
                      </a:lnTo>
                      <a:lnTo>
                        <a:pt x="56" y="26"/>
                      </a:lnTo>
                      <a:lnTo>
                        <a:pt x="60" y="24"/>
                      </a:lnTo>
                      <a:lnTo>
                        <a:pt x="62" y="22"/>
                      </a:lnTo>
                      <a:lnTo>
                        <a:pt x="64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21"/>
                <p:cNvSpPr>
                  <a:spLocks/>
                </p:cNvSpPr>
                <p:nvPr/>
              </p:nvSpPr>
              <p:spPr bwMode="auto">
                <a:xfrm>
                  <a:off x="2460625" y="8097217"/>
                  <a:ext cx="101600" cy="41275"/>
                </a:xfrm>
                <a:custGeom>
                  <a:avLst/>
                  <a:gdLst>
                    <a:gd name="T0" fmla="*/ 2 w 64"/>
                    <a:gd name="T1" fmla="*/ 12 h 26"/>
                    <a:gd name="T2" fmla="*/ 2 w 64"/>
                    <a:gd name="T3" fmla="*/ 12 h 26"/>
                    <a:gd name="T4" fmla="*/ 4 w 64"/>
                    <a:gd name="T5" fmla="*/ 18 h 26"/>
                    <a:gd name="T6" fmla="*/ 8 w 64"/>
                    <a:gd name="T7" fmla="*/ 22 h 26"/>
                    <a:gd name="T8" fmla="*/ 12 w 64"/>
                    <a:gd name="T9" fmla="*/ 24 h 26"/>
                    <a:gd name="T10" fmla="*/ 16 w 64"/>
                    <a:gd name="T11" fmla="*/ 26 h 26"/>
                    <a:gd name="T12" fmla="*/ 58 w 64"/>
                    <a:gd name="T13" fmla="*/ 26 h 26"/>
                    <a:gd name="T14" fmla="*/ 58 w 64"/>
                    <a:gd name="T15" fmla="*/ 26 h 26"/>
                    <a:gd name="T16" fmla="*/ 62 w 64"/>
                    <a:gd name="T17" fmla="*/ 24 h 26"/>
                    <a:gd name="T18" fmla="*/ 64 w 64"/>
                    <a:gd name="T19" fmla="*/ 22 h 26"/>
                    <a:gd name="T20" fmla="*/ 64 w 64"/>
                    <a:gd name="T21" fmla="*/ 18 h 26"/>
                    <a:gd name="T22" fmla="*/ 64 w 64"/>
                    <a:gd name="T23" fmla="*/ 12 h 26"/>
                    <a:gd name="T24" fmla="*/ 64 w 64"/>
                    <a:gd name="T25" fmla="*/ 12 h 26"/>
                    <a:gd name="T26" fmla="*/ 62 w 64"/>
                    <a:gd name="T27" fmla="*/ 8 h 26"/>
                    <a:gd name="T28" fmla="*/ 58 w 64"/>
                    <a:gd name="T29" fmla="*/ 4 h 26"/>
                    <a:gd name="T30" fmla="*/ 54 w 64"/>
                    <a:gd name="T31" fmla="*/ 0 h 26"/>
                    <a:gd name="T32" fmla="*/ 48 w 64"/>
                    <a:gd name="T33" fmla="*/ 0 h 26"/>
                    <a:gd name="T34" fmla="*/ 8 w 64"/>
                    <a:gd name="T35" fmla="*/ 0 h 26"/>
                    <a:gd name="T36" fmla="*/ 8 w 64"/>
                    <a:gd name="T37" fmla="*/ 0 h 26"/>
                    <a:gd name="T38" fmla="*/ 4 w 64"/>
                    <a:gd name="T39" fmla="*/ 0 h 26"/>
                    <a:gd name="T40" fmla="*/ 2 w 64"/>
                    <a:gd name="T41" fmla="*/ 4 h 26"/>
                    <a:gd name="T42" fmla="*/ 0 w 64"/>
                    <a:gd name="T43" fmla="*/ 8 h 26"/>
                    <a:gd name="T44" fmla="*/ 2 w 64"/>
                    <a:gd name="T45" fmla="*/ 12 h 26"/>
                    <a:gd name="T46" fmla="*/ 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2" y="12"/>
                      </a:moveTo>
                      <a:lnTo>
                        <a:pt x="2" y="12"/>
                      </a:lnTo>
                      <a:lnTo>
                        <a:pt x="4" y="18"/>
                      </a:lnTo>
                      <a:lnTo>
                        <a:pt x="8" y="22"/>
                      </a:lnTo>
                      <a:lnTo>
                        <a:pt x="12" y="24"/>
                      </a:lnTo>
                      <a:lnTo>
                        <a:pt x="16" y="26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62" y="24"/>
                      </a:lnTo>
                      <a:lnTo>
                        <a:pt x="64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22"/>
                <p:cNvSpPr>
                  <a:spLocks/>
                </p:cNvSpPr>
                <p:nvPr/>
              </p:nvSpPr>
              <p:spPr bwMode="auto">
                <a:xfrm>
                  <a:off x="1495425" y="8049592"/>
                  <a:ext cx="95250" cy="31750"/>
                </a:xfrm>
                <a:custGeom>
                  <a:avLst/>
                  <a:gdLst>
                    <a:gd name="T0" fmla="*/ 6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6 w 60"/>
                    <a:gd name="T45" fmla="*/ 20 h 20"/>
                    <a:gd name="T46" fmla="*/ 6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6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6" y="2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23"/>
                <p:cNvSpPr>
                  <a:spLocks/>
                </p:cNvSpPr>
                <p:nvPr/>
              </p:nvSpPr>
              <p:spPr bwMode="auto">
                <a:xfrm>
                  <a:off x="1612900" y="8049592"/>
                  <a:ext cx="95250" cy="31750"/>
                </a:xfrm>
                <a:custGeom>
                  <a:avLst/>
                  <a:gdLst>
                    <a:gd name="T0" fmla="*/ 8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58 w 60"/>
                    <a:gd name="T13" fmla="*/ 10 h 20"/>
                    <a:gd name="T14" fmla="*/ 58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8 w 60"/>
                    <a:gd name="T45" fmla="*/ 20 h 20"/>
                    <a:gd name="T46" fmla="*/ 8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" name="Freeform 24"/>
                <p:cNvSpPr>
                  <a:spLocks/>
                </p:cNvSpPr>
                <p:nvPr/>
              </p:nvSpPr>
              <p:spPr bwMode="auto">
                <a:xfrm>
                  <a:off x="173037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4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2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25"/>
                <p:cNvSpPr>
                  <a:spLocks/>
                </p:cNvSpPr>
                <p:nvPr/>
              </p:nvSpPr>
              <p:spPr bwMode="auto">
                <a:xfrm>
                  <a:off x="1847850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196532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8 w 58"/>
                    <a:gd name="T3" fmla="*/ 20 h 20"/>
                    <a:gd name="T4" fmla="*/ 48 w 58"/>
                    <a:gd name="T5" fmla="*/ 20 h 20"/>
                    <a:gd name="T6" fmla="*/ 52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4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8" y="20"/>
                      </a:lnTo>
                      <a:lnTo>
                        <a:pt x="48" y="20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4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2079625" y="8049592"/>
                  <a:ext cx="95250" cy="31750"/>
                </a:xfrm>
                <a:custGeom>
                  <a:avLst/>
                  <a:gdLst>
                    <a:gd name="T0" fmla="*/ 10 w 60"/>
                    <a:gd name="T1" fmla="*/ 20 h 20"/>
                    <a:gd name="T2" fmla="*/ 50 w 60"/>
                    <a:gd name="T3" fmla="*/ 20 h 20"/>
                    <a:gd name="T4" fmla="*/ 50 w 60"/>
                    <a:gd name="T5" fmla="*/ 20 h 20"/>
                    <a:gd name="T6" fmla="*/ 54 w 60"/>
                    <a:gd name="T7" fmla="*/ 20 h 20"/>
                    <a:gd name="T8" fmla="*/ 56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58 w 60"/>
                    <a:gd name="T17" fmla="*/ 6 h 20"/>
                    <a:gd name="T18" fmla="*/ 56 w 60"/>
                    <a:gd name="T19" fmla="*/ 4 h 20"/>
                    <a:gd name="T20" fmla="*/ 52 w 60"/>
                    <a:gd name="T21" fmla="*/ 0 h 20"/>
                    <a:gd name="T22" fmla="*/ 48 w 60"/>
                    <a:gd name="T23" fmla="*/ 0 h 20"/>
                    <a:gd name="T24" fmla="*/ 10 w 60"/>
                    <a:gd name="T25" fmla="*/ 0 h 20"/>
                    <a:gd name="T26" fmla="*/ 10 w 60"/>
                    <a:gd name="T27" fmla="*/ 0 h 20"/>
                    <a:gd name="T28" fmla="*/ 6 w 60"/>
                    <a:gd name="T29" fmla="*/ 0 h 20"/>
                    <a:gd name="T30" fmla="*/ 4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2 w 60"/>
                    <a:gd name="T39" fmla="*/ 14 h 20"/>
                    <a:gd name="T40" fmla="*/ 4 w 60"/>
                    <a:gd name="T41" fmla="*/ 16 h 20"/>
                    <a:gd name="T42" fmla="*/ 6 w 60"/>
                    <a:gd name="T43" fmla="*/ 20 h 20"/>
                    <a:gd name="T44" fmla="*/ 10 w 60"/>
                    <a:gd name="T45" fmla="*/ 20 h 20"/>
                    <a:gd name="T46" fmla="*/ 10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10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6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219710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6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29"/>
                <p:cNvSpPr>
                  <a:spLocks/>
                </p:cNvSpPr>
                <p:nvPr/>
              </p:nvSpPr>
              <p:spPr bwMode="auto">
                <a:xfrm>
                  <a:off x="2314575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243205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2 w 58"/>
                    <a:gd name="T3" fmla="*/ 20 h 20"/>
                    <a:gd name="T4" fmla="*/ 52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0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2" y="20"/>
                      </a:lnTo>
                      <a:lnTo>
                        <a:pt x="52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1406525" y="8151192"/>
                  <a:ext cx="107950" cy="53975"/>
                </a:xfrm>
                <a:custGeom>
                  <a:avLst/>
                  <a:gdLst>
                    <a:gd name="T0" fmla="*/ 64 w 68"/>
                    <a:gd name="T1" fmla="*/ 0 h 34"/>
                    <a:gd name="T2" fmla="*/ 22 w 68"/>
                    <a:gd name="T3" fmla="*/ 0 h 34"/>
                    <a:gd name="T4" fmla="*/ 22 w 68"/>
                    <a:gd name="T5" fmla="*/ 0 h 34"/>
                    <a:gd name="T6" fmla="*/ 18 w 68"/>
                    <a:gd name="T7" fmla="*/ 2 h 34"/>
                    <a:gd name="T8" fmla="*/ 12 w 68"/>
                    <a:gd name="T9" fmla="*/ 6 h 34"/>
                    <a:gd name="T10" fmla="*/ 8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4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2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8 w 68"/>
                    <a:gd name="T43" fmla="*/ 2 h 34"/>
                    <a:gd name="T44" fmla="*/ 64 w 68"/>
                    <a:gd name="T45" fmla="*/ 0 h 34"/>
                    <a:gd name="T46" fmla="*/ 64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2"/>
                      </a:lnTo>
                      <a:lnTo>
                        <a:pt x="12" y="6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4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2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8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32"/>
                <p:cNvSpPr>
                  <a:spLocks/>
                </p:cNvSpPr>
                <p:nvPr/>
              </p:nvSpPr>
              <p:spPr bwMode="auto">
                <a:xfrm>
                  <a:off x="1530350" y="8151192"/>
                  <a:ext cx="107950" cy="53975"/>
                </a:xfrm>
                <a:custGeom>
                  <a:avLst/>
                  <a:gdLst>
                    <a:gd name="T0" fmla="*/ 62 w 68"/>
                    <a:gd name="T1" fmla="*/ 0 h 34"/>
                    <a:gd name="T2" fmla="*/ 20 w 68"/>
                    <a:gd name="T3" fmla="*/ 0 h 34"/>
                    <a:gd name="T4" fmla="*/ 20 w 68"/>
                    <a:gd name="T5" fmla="*/ 0 h 34"/>
                    <a:gd name="T6" fmla="*/ 16 w 68"/>
                    <a:gd name="T7" fmla="*/ 2 h 34"/>
                    <a:gd name="T8" fmla="*/ 10 w 68"/>
                    <a:gd name="T9" fmla="*/ 6 h 34"/>
                    <a:gd name="T10" fmla="*/ 6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6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4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6 w 68"/>
                    <a:gd name="T43" fmla="*/ 2 h 34"/>
                    <a:gd name="T44" fmla="*/ 62 w 68"/>
                    <a:gd name="T45" fmla="*/ 0 h 34"/>
                    <a:gd name="T46" fmla="*/ 62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2" y="0"/>
                      </a:move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6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4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1654175" y="8151192"/>
                  <a:ext cx="104775" cy="53975"/>
                </a:xfrm>
                <a:custGeom>
                  <a:avLst/>
                  <a:gdLst>
                    <a:gd name="T0" fmla="*/ 60 w 66"/>
                    <a:gd name="T1" fmla="*/ 0 h 34"/>
                    <a:gd name="T2" fmla="*/ 18 w 66"/>
                    <a:gd name="T3" fmla="*/ 0 h 34"/>
                    <a:gd name="T4" fmla="*/ 18 w 66"/>
                    <a:gd name="T5" fmla="*/ 0 h 34"/>
                    <a:gd name="T6" fmla="*/ 14 w 66"/>
                    <a:gd name="T7" fmla="*/ 2 h 34"/>
                    <a:gd name="T8" fmla="*/ 10 w 66"/>
                    <a:gd name="T9" fmla="*/ 6 h 34"/>
                    <a:gd name="T10" fmla="*/ 4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0 w 66"/>
                    <a:gd name="T17" fmla="*/ 24 h 34"/>
                    <a:gd name="T18" fmla="*/ 0 w 66"/>
                    <a:gd name="T19" fmla="*/ 30 h 34"/>
                    <a:gd name="T20" fmla="*/ 4 w 66"/>
                    <a:gd name="T21" fmla="*/ 34 h 34"/>
                    <a:gd name="T22" fmla="*/ 8 w 66"/>
                    <a:gd name="T23" fmla="*/ 34 h 34"/>
                    <a:gd name="T24" fmla="*/ 50 w 66"/>
                    <a:gd name="T25" fmla="*/ 34 h 34"/>
                    <a:gd name="T26" fmla="*/ 50 w 66"/>
                    <a:gd name="T27" fmla="*/ 34 h 34"/>
                    <a:gd name="T28" fmla="*/ 54 w 66"/>
                    <a:gd name="T29" fmla="*/ 34 h 34"/>
                    <a:gd name="T30" fmla="*/ 60 w 66"/>
                    <a:gd name="T31" fmla="*/ 30 h 34"/>
                    <a:gd name="T32" fmla="*/ 62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6 w 66"/>
                    <a:gd name="T39" fmla="*/ 10 h 34"/>
                    <a:gd name="T40" fmla="*/ 66 w 66"/>
                    <a:gd name="T41" fmla="*/ 6 h 34"/>
                    <a:gd name="T42" fmla="*/ 64 w 66"/>
                    <a:gd name="T43" fmla="*/ 2 h 34"/>
                    <a:gd name="T44" fmla="*/ 60 w 66"/>
                    <a:gd name="T45" fmla="*/ 0 h 34"/>
                    <a:gd name="T46" fmla="*/ 60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0" y="0"/>
                      </a:move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10" y="6"/>
                      </a:lnTo>
                      <a:lnTo>
                        <a:pt x="4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4" y="34"/>
                      </a:lnTo>
                      <a:lnTo>
                        <a:pt x="8" y="34"/>
                      </a:lnTo>
                      <a:lnTo>
                        <a:pt x="50" y="34"/>
                      </a:lnTo>
                      <a:lnTo>
                        <a:pt x="50" y="34"/>
                      </a:lnTo>
                      <a:lnTo>
                        <a:pt x="54" y="34"/>
                      </a:lnTo>
                      <a:lnTo>
                        <a:pt x="60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34"/>
                <p:cNvSpPr>
                  <a:spLocks/>
                </p:cNvSpPr>
                <p:nvPr/>
              </p:nvSpPr>
              <p:spPr bwMode="auto">
                <a:xfrm>
                  <a:off x="2384425" y="8151192"/>
                  <a:ext cx="104775" cy="53975"/>
                </a:xfrm>
                <a:custGeom>
                  <a:avLst/>
                  <a:gdLst>
                    <a:gd name="T0" fmla="*/ 48 w 66"/>
                    <a:gd name="T1" fmla="*/ 0 h 34"/>
                    <a:gd name="T2" fmla="*/ 8 w 66"/>
                    <a:gd name="T3" fmla="*/ 0 h 34"/>
                    <a:gd name="T4" fmla="*/ 8 w 66"/>
                    <a:gd name="T5" fmla="*/ 0 h 34"/>
                    <a:gd name="T6" fmla="*/ 4 w 66"/>
                    <a:gd name="T7" fmla="*/ 2 h 34"/>
                    <a:gd name="T8" fmla="*/ 2 w 66"/>
                    <a:gd name="T9" fmla="*/ 6 h 34"/>
                    <a:gd name="T10" fmla="*/ 0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4 w 66"/>
                    <a:gd name="T17" fmla="*/ 24 h 34"/>
                    <a:gd name="T18" fmla="*/ 8 w 66"/>
                    <a:gd name="T19" fmla="*/ 30 h 34"/>
                    <a:gd name="T20" fmla="*/ 12 w 66"/>
                    <a:gd name="T21" fmla="*/ 34 h 34"/>
                    <a:gd name="T22" fmla="*/ 16 w 66"/>
                    <a:gd name="T23" fmla="*/ 34 h 34"/>
                    <a:gd name="T24" fmla="*/ 60 w 66"/>
                    <a:gd name="T25" fmla="*/ 34 h 34"/>
                    <a:gd name="T26" fmla="*/ 60 w 66"/>
                    <a:gd name="T27" fmla="*/ 34 h 34"/>
                    <a:gd name="T28" fmla="*/ 64 w 66"/>
                    <a:gd name="T29" fmla="*/ 34 h 34"/>
                    <a:gd name="T30" fmla="*/ 66 w 66"/>
                    <a:gd name="T31" fmla="*/ 30 h 34"/>
                    <a:gd name="T32" fmla="*/ 66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2 w 66"/>
                    <a:gd name="T39" fmla="*/ 10 h 34"/>
                    <a:gd name="T40" fmla="*/ 58 w 66"/>
                    <a:gd name="T41" fmla="*/ 6 h 34"/>
                    <a:gd name="T42" fmla="*/ 54 w 66"/>
                    <a:gd name="T43" fmla="*/ 2 h 34"/>
                    <a:gd name="T44" fmla="*/ 48 w 66"/>
                    <a:gd name="T45" fmla="*/ 0 h 34"/>
                    <a:gd name="T46" fmla="*/ 48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4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2" y="34"/>
                      </a:lnTo>
                      <a:lnTo>
                        <a:pt x="16" y="34"/>
                      </a:lnTo>
                      <a:lnTo>
                        <a:pt x="60" y="34"/>
                      </a:lnTo>
                      <a:lnTo>
                        <a:pt x="60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2" y="10"/>
                      </a:lnTo>
                      <a:lnTo>
                        <a:pt x="58" y="6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35"/>
                <p:cNvSpPr>
                  <a:spLocks/>
                </p:cNvSpPr>
                <p:nvPr/>
              </p:nvSpPr>
              <p:spPr bwMode="auto">
                <a:xfrm>
                  <a:off x="2508250" y="8151192"/>
                  <a:ext cx="104775" cy="53975"/>
                </a:xfrm>
                <a:custGeom>
                  <a:avLst/>
                  <a:gdLst>
                    <a:gd name="T0" fmla="*/ 64 w 66"/>
                    <a:gd name="T1" fmla="*/ 18 h 34"/>
                    <a:gd name="T2" fmla="*/ 64 w 66"/>
                    <a:gd name="T3" fmla="*/ 18 h 34"/>
                    <a:gd name="T4" fmla="*/ 62 w 66"/>
                    <a:gd name="T5" fmla="*/ 10 h 34"/>
                    <a:gd name="T6" fmla="*/ 56 w 66"/>
                    <a:gd name="T7" fmla="*/ 6 h 34"/>
                    <a:gd name="T8" fmla="*/ 52 w 66"/>
                    <a:gd name="T9" fmla="*/ 2 h 34"/>
                    <a:gd name="T10" fmla="*/ 46 w 66"/>
                    <a:gd name="T11" fmla="*/ 0 h 34"/>
                    <a:gd name="T12" fmla="*/ 6 w 66"/>
                    <a:gd name="T13" fmla="*/ 0 h 34"/>
                    <a:gd name="T14" fmla="*/ 6 w 66"/>
                    <a:gd name="T15" fmla="*/ 0 h 34"/>
                    <a:gd name="T16" fmla="*/ 2 w 66"/>
                    <a:gd name="T17" fmla="*/ 2 h 34"/>
                    <a:gd name="T18" fmla="*/ 0 w 66"/>
                    <a:gd name="T19" fmla="*/ 6 h 34"/>
                    <a:gd name="T20" fmla="*/ 0 w 66"/>
                    <a:gd name="T21" fmla="*/ 10 h 34"/>
                    <a:gd name="T22" fmla="*/ 2 w 66"/>
                    <a:gd name="T23" fmla="*/ 18 h 34"/>
                    <a:gd name="T24" fmla="*/ 2 w 66"/>
                    <a:gd name="T25" fmla="*/ 18 h 34"/>
                    <a:gd name="T26" fmla="*/ 4 w 66"/>
                    <a:gd name="T27" fmla="*/ 24 h 34"/>
                    <a:gd name="T28" fmla="*/ 8 w 66"/>
                    <a:gd name="T29" fmla="*/ 30 h 34"/>
                    <a:gd name="T30" fmla="*/ 14 w 66"/>
                    <a:gd name="T31" fmla="*/ 34 h 34"/>
                    <a:gd name="T32" fmla="*/ 18 w 66"/>
                    <a:gd name="T33" fmla="*/ 34 h 34"/>
                    <a:gd name="T34" fmla="*/ 62 w 66"/>
                    <a:gd name="T35" fmla="*/ 34 h 34"/>
                    <a:gd name="T36" fmla="*/ 62 w 66"/>
                    <a:gd name="T37" fmla="*/ 34 h 34"/>
                    <a:gd name="T38" fmla="*/ 64 w 66"/>
                    <a:gd name="T39" fmla="*/ 34 h 34"/>
                    <a:gd name="T40" fmla="*/ 66 w 66"/>
                    <a:gd name="T41" fmla="*/ 30 h 34"/>
                    <a:gd name="T42" fmla="*/ 66 w 66"/>
                    <a:gd name="T43" fmla="*/ 24 h 34"/>
                    <a:gd name="T44" fmla="*/ 64 w 66"/>
                    <a:gd name="T45" fmla="*/ 18 h 34"/>
                    <a:gd name="T46" fmla="*/ 64 w 66"/>
                    <a:gd name="T47" fmla="*/ 1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4" y="18"/>
                      </a:moveTo>
                      <a:lnTo>
                        <a:pt x="64" y="18"/>
                      </a:lnTo>
                      <a:lnTo>
                        <a:pt x="62" y="10"/>
                      </a:lnTo>
                      <a:lnTo>
                        <a:pt x="56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4" y="34"/>
                      </a:lnTo>
                      <a:lnTo>
                        <a:pt x="18" y="34"/>
                      </a:lnTo>
                      <a:lnTo>
                        <a:pt x="62" y="34"/>
                      </a:lnTo>
                      <a:lnTo>
                        <a:pt x="62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4" y="18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36"/>
                <p:cNvSpPr>
                  <a:spLocks/>
                </p:cNvSpPr>
                <p:nvPr/>
              </p:nvSpPr>
              <p:spPr bwMode="auto">
                <a:xfrm>
                  <a:off x="1781175" y="8148017"/>
                  <a:ext cx="568325" cy="60325"/>
                </a:xfrm>
                <a:custGeom>
                  <a:avLst/>
                  <a:gdLst>
                    <a:gd name="T0" fmla="*/ 342 w 358"/>
                    <a:gd name="T1" fmla="*/ 0 h 38"/>
                    <a:gd name="T2" fmla="*/ 16 w 358"/>
                    <a:gd name="T3" fmla="*/ 0 h 38"/>
                    <a:gd name="T4" fmla="*/ 16 w 358"/>
                    <a:gd name="T5" fmla="*/ 0 h 38"/>
                    <a:gd name="T6" fmla="*/ 12 w 358"/>
                    <a:gd name="T7" fmla="*/ 2 h 38"/>
                    <a:gd name="T8" fmla="*/ 8 w 358"/>
                    <a:gd name="T9" fmla="*/ 6 h 38"/>
                    <a:gd name="T10" fmla="*/ 4 w 358"/>
                    <a:gd name="T11" fmla="*/ 12 h 38"/>
                    <a:gd name="T12" fmla="*/ 2 w 358"/>
                    <a:gd name="T13" fmla="*/ 20 h 38"/>
                    <a:gd name="T14" fmla="*/ 2 w 358"/>
                    <a:gd name="T15" fmla="*/ 20 h 38"/>
                    <a:gd name="T16" fmla="*/ 0 w 358"/>
                    <a:gd name="T17" fmla="*/ 26 h 38"/>
                    <a:gd name="T18" fmla="*/ 2 w 358"/>
                    <a:gd name="T19" fmla="*/ 32 h 38"/>
                    <a:gd name="T20" fmla="*/ 4 w 358"/>
                    <a:gd name="T21" fmla="*/ 36 h 38"/>
                    <a:gd name="T22" fmla="*/ 8 w 358"/>
                    <a:gd name="T23" fmla="*/ 38 h 38"/>
                    <a:gd name="T24" fmla="*/ 350 w 358"/>
                    <a:gd name="T25" fmla="*/ 38 h 38"/>
                    <a:gd name="T26" fmla="*/ 350 w 358"/>
                    <a:gd name="T27" fmla="*/ 38 h 38"/>
                    <a:gd name="T28" fmla="*/ 354 w 358"/>
                    <a:gd name="T29" fmla="*/ 36 h 38"/>
                    <a:gd name="T30" fmla="*/ 356 w 358"/>
                    <a:gd name="T31" fmla="*/ 32 h 38"/>
                    <a:gd name="T32" fmla="*/ 358 w 358"/>
                    <a:gd name="T33" fmla="*/ 26 h 38"/>
                    <a:gd name="T34" fmla="*/ 358 w 358"/>
                    <a:gd name="T35" fmla="*/ 20 h 38"/>
                    <a:gd name="T36" fmla="*/ 358 w 358"/>
                    <a:gd name="T37" fmla="*/ 20 h 38"/>
                    <a:gd name="T38" fmla="*/ 354 w 358"/>
                    <a:gd name="T39" fmla="*/ 12 h 38"/>
                    <a:gd name="T40" fmla="*/ 352 w 358"/>
                    <a:gd name="T41" fmla="*/ 6 h 38"/>
                    <a:gd name="T42" fmla="*/ 348 w 358"/>
                    <a:gd name="T43" fmla="*/ 2 h 38"/>
                    <a:gd name="T44" fmla="*/ 342 w 358"/>
                    <a:gd name="T45" fmla="*/ 0 h 38"/>
                    <a:gd name="T46" fmla="*/ 342 w 358"/>
                    <a:gd name="T4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58" h="38">
                      <a:moveTo>
                        <a:pt x="342" y="0"/>
                      </a:move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6"/>
                      </a:lnTo>
                      <a:lnTo>
                        <a:pt x="4" y="12"/>
                      </a:lnTo>
                      <a:lnTo>
                        <a:pt x="2" y="20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4" y="36"/>
                      </a:lnTo>
                      <a:lnTo>
                        <a:pt x="8" y="38"/>
                      </a:lnTo>
                      <a:lnTo>
                        <a:pt x="350" y="38"/>
                      </a:lnTo>
                      <a:lnTo>
                        <a:pt x="350" y="38"/>
                      </a:lnTo>
                      <a:lnTo>
                        <a:pt x="354" y="36"/>
                      </a:lnTo>
                      <a:lnTo>
                        <a:pt x="356" y="32"/>
                      </a:lnTo>
                      <a:lnTo>
                        <a:pt x="358" y="26"/>
                      </a:lnTo>
                      <a:lnTo>
                        <a:pt x="358" y="20"/>
                      </a:lnTo>
                      <a:lnTo>
                        <a:pt x="358" y="20"/>
                      </a:lnTo>
                      <a:lnTo>
                        <a:pt x="354" y="12"/>
                      </a:lnTo>
                      <a:lnTo>
                        <a:pt x="352" y="6"/>
                      </a:lnTo>
                      <a:lnTo>
                        <a:pt x="348" y="2"/>
                      </a:lnTo>
                      <a:lnTo>
                        <a:pt x="342" y="0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1863725" y="7922592"/>
                  <a:ext cx="292100" cy="38100"/>
                </a:xfrm>
                <a:custGeom>
                  <a:avLst/>
                  <a:gdLst>
                    <a:gd name="T0" fmla="*/ 178 w 184"/>
                    <a:gd name="T1" fmla="*/ 0 h 24"/>
                    <a:gd name="T2" fmla="*/ 6 w 184"/>
                    <a:gd name="T3" fmla="*/ 0 h 24"/>
                    <a:gd name="T4" fmla="*/ 6 w 184"/>
                    <a:gd name="T5" fmla="*/ 0 h 24"/>
                    <a:gd name="T6" fmla="*/ 2 w 184"/>
                    <a:gd name="T7" fmla="*/ 0 h 24"/>
                    <a:gd name="T8" fmla="*/ 2 w 184"/>
                    <a:gd name="T9" fmla="*/ 0 h 24"/>
                    <a:gd name="T10" fmla="*/ 0 w 184"/>
                    <a:gd name="T11" fmla="*/ 4 h 24"/>
                    <a:gd name="T12" fmla="*/ 0 w 184"/>
                    <a:gd name="T13" fmla="*/ 18 h 24"/>
                    <a:gd name="T14" fmla="*/ 0 w 184"/>
                    <a:gd name="T15" fmla="*/ 18 h 24"/>
                    <a:gd name="T16" fmla="*/ 2 w 184"/>
                    <a:gd name="T17" fmla="*/ 22 h 24"/>
                    <a:gd name="T18" fmla="*/ 2 w 184"/>
                    <a:gd name="T19" fmla="*/ 22 h 24"/>
                    <a:gd name="T20" fmla="*/ 6 w 184"/>
                    <a:gd name="T21" fmla="*/ 24 h 24"/>
                    <a:gd name="T22" fmla="*/ 178 w 184"/>
                    <a:gd name="T23" fmla="*/ 24 h 24"/>
                    <a:gd name="T24" fmla="*/ 178 w 184"/>
                    <a:gd name="T25" fmla="*/ 24 h 24"/>
                    <a:gd name="T26" fmla="*/ 182 w 184"/>
                    <a:gd name="T27" fmla="*/ 22 h 24"/>
                    <a:gd name="T28" fmla="*/ 182 w 184"/>
                    <a:gd name="T29" fmla="*/ 22 h 24"/>
                    <a:gd name="T30" fmla="*/ 184 w 184"/>
                    <a:gd name="T31" fmla="*/ 18 h 24"/>
                    <a:gd name="T32" fmla="*/ 184 w 184"/>
                    <a:gd name="T33" fmla="*/ 4 h 24"/>
                    <a:gd name="T34" fmla="*/ 184 w 184"/>
                    <a:gd name="T35" fmla="*/ 4 h 24"/>
                    <a:gd name="T36" fmla="*/ 182 w 184"/>
                    <a:gd name="T37" fmla="*/ 0 h 24"/>
                    <a:gd name="T38" fmla="*/ 182 w 184"/>
                    <a:gd name="T39" fmla="*/ 0 h 24"/>
                    <a:gd name="T40" fmla="*/ 178 w 184"/>
                    <a:gd name="T41" fmla="*/ 0 h 24"/>
                    <a:gd name="T42" fmla="*/ 178 w 184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84" h="24">
                      <a:moveTo>
                        <a:pt x="178" y="0"/>
                      </a:move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2" y="22"/>
                      </a:lnTo>
                      <a:lnTo>
                        <a:pt x="6" y="24"/>
                      </a:lnTo>
                      <a:lnTo>
                        <a:pt x="178" y="24"/>
                      </a:lnTo>
                      <a:lnTo>
                        <a:pt x="178" y="24"/>
                      </a:lnTo>
                      <a:lnTo>
                        <a:pt x="182" y="22"/>
                      </a:lnTo>
                      <a:lnTo>
                        <a:pt x="182" y="22"/>
                      </a:lnTo>
                      <a:lnTo>
                        <a:pt x="184" y="18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2" y="0"/>
                      </a:lnTo>
                      <a:lnTo>
                        <a:pt x="182" y="0"/>
                      </a:lnTo>
                      <a:lnTo>
                        <a:pt x="178" y="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 rot="10800000" flipV="1">
                <a:off x="1246163" y="6283514"/>
                <a:ext cx="508561" cy="292380"/>
                <a:chOff x="-1422400" y="2319338"/>
                <a:chExt cx="911225" cy="52387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" name="Freeform 16"/>
                <p:cNvSpPr>
                  <a:spLocks/>
                </p:cNvSpPr>
                <p:nvPr/>
              </p:nvSpPr>
              <p:spPr bwMode="auto">
                <a:xfrm>
                  <a:off x="-1422400" y="2319338"/>
                  <a:ext cx="593725" cy="523875"/>
                </a:xfrm>
                <a:custGeom>
                  <a:avLst/>
                  <a:gdLst>
                    <a:gd name="T0" fmla="*/ 32 w 374"/>
                    <a:gd name="T1" fmla="*/ 264 h 330"/>
                    <a:gd name="T2" fmla="*/ 32 w 374"/>
                    <a:gd name="T3" fmla="*/ 264 h 330"/>
                    <a:gd name="T4" fmla="*/ 28 w 374"/>
                    <a:gd name="T5" fmla="*/ 264 h 330"/>
                    <a:gd name="T6" fmla="*/ 24 w 374"/>
                    <a:gd name="T7" fmla="*/ 262 h 330"/>
                    <a:gd name="T8" fmla="*/ 22 w 374"/>
                    <a:gd name="T9" fmla="*/ 258 h 330"/>
                    <a:gd name="T10" fmla="*/ 20 w 374"/>
                    <a:gd name="T11" fmla="*/ 254 h 330"/>
                    <a:gd name="T12" fmla="*/ 20 w 374"/>
                    <a:gd name="T13" fmla="*/ 30 h 330"/>
                    <a:gd name="T14" fmla="*/ 20 w 374"/>
                    <a:gd name="T15" fmla="*/ 30 h 330"/>
                    <a:gd name="T16" fmla="*/ 22 w 374"/>
                    <a:gd name="T17" fmla="*/ 26 h 330"/>
                    <a:gd name="T18" fmla="*/ 24 w 374"/>
                    <a:gd name="T19" fmla="*/ 22 h 330"/>
                    <a:gd name="T20" fmla="*/ 28 w 374"/>
                    <a:gd name="T21" fmla="*/ 20 h 330"/>
                    <a:gd name="T22" fmla="*/ 32 w 374"/>
                    <a:gd name="T23" fmla="*/ 20 h 330"/>
                    <a:gd name="T24" fmla="*/ 364 w 374"/>
                    <a:gd name="T25" fmla="*/ 20 h 330"/>
                    <a:gd name="T26" fmla="*/ 374 w 374"/>
                    <a:gd name="T27" fmla="*/ 0 h 330"/>
                    <a:gd name="T28" fmla="*/ 14 w 374"/>
                    <a:gd name="T29" fmla="*/ 0 h 330"/>
                    <a:gd name="T30" fmla="*/ 14 w 374"/>
                    <a:gd name="T31" fmla="*/ 0 h 330"/>
                    <a:gd name="T32" fmla="*/ 8 w 374"/>
                    <a:gd name="T33" fmla="*/ 0 h 330"/>
                    <a:gd name="T34" fmla="*/ 4 w 374"/>
                    <a:gd name="T35" fmla="*/ 4 h 330"/>
                    <a:gd name="T36" fmla="*/ 0 w 374"/>
                    <a:gd name="T37" fmla="*/ 8 h 330"/>
                    <a:gd name="T38" fmla="*/ 0 w 374"/>
                    <a:gd name="T39" fmla="*/ 12 h 330"/>
                    <a:gd name="T40" fmla="*/ 0 w 374"/>
                    <a:gd name="T41" fmla="*/ 272 h 330"/>
                    <a:gd name="T42" fmla="*/ 0 w 374"/>
                    <a:gd name="T43" fmla="*/ 272 h 330"/>
                    <a:gd name="T44" fmla="*/ 0 w 374"/>
                    <a:gd name="T45" fmla="*/ 276 h 330"/>
                    <a:gd name="T46" fmla="*/ 4 w 374"/>
                    <a:gd name="T47" fmla="*/ 280 h 330"/>
                    <a:gd name="T48" fmla="*/ 8 w 374"/>
                    <a:gd name="T49" fmla="*/ 284 h 330"/>
                    <a:gd name="T50" fmla="*/ 14 w 374"/>
                    <a:gd name="T51" fmla="*/ 284 h 330"/>
                    <a:gd name="T52" fmla="*/ 150 w 374"/>
                    <a:gd name="T53" fmla="*/ 284 h 330"/>
                    <a:gd name="T54" fmla="*/ 150 w 374"/>
                    <a:gd name="T55" fmla="*/ 302 h 330"/>
                    <a:gd name="T56" fmla="*/ 122 w 374"/>
                    <a:gd name="T57" fmla="*/ 302 h 330"/>
                    <a:gd name="T58" fmla="*/ 122 w 374"/>
                    <a:gd name="T59" fmla="*/ 330 h 330"/>
                    <a:gd name="T60" fmla="*/ 150 w 374"/>
                    <a:gd name="T61" fmla="*/ 330 h 330"/>
                    <a:gd name="T62" fmla="*/ 208 w 374"/>
                    <a:gd name="T63" fmla="*/ 330 h 330"/>
                    <a:gd name="T64" fmla="*/ 242 w 374"/>
                    <a:gd name="T65" fmla="*/ 264 h 330"/>
                    <a:gd name="T66" fmla="*/ 32 w 374"/>
                    <a:gd name="T67" fmla="*/ 264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4" h="330">
                      <a:moveTo>
                        <a:pt x="32" y="264"/>
                      </a:moveTo>
                      <a:lnTo>
                        <a:pt x="32" y="264"/>
                      </a:lnTo>
                      <a:lnTo>
                        <a:pt x="28" y="264"/>
                      </a:lnTo>
                      <a:lnTo>
                        <a:pt x="24" y="262"/>
                      </a:lnTo>
                      <a:lnTo>
                        <a:pt x="22" y="258"/>
                      </a:lnTo>
                      <a:lnTo>
                        <a:pt x="20" y="254"/>
                      </a:lnTo>
                      <a:lnTo>
                        <a:pt x="20" y="30"/>
                      </a:lnTo>
                      <a:lnTo>
                        <a:pt x="20" y="30"/>
                      </a:lnTo>
                      <a:lnTo>
                        <a:pt x="22" y="26"/>
                      </a:lnTo>
                      <a:lnTo>
                        <a:pt x="24" y="22"/>
                      </a:lnTo>
                      <a:lnTo>
                        <a:pt x="28" y="20"/>
                      </a:lnTo>
                      <a:lnTo>
                        <a:pt x="32" y="20"/>
                      </a:lnTo>
                      <a:lnTo>
                        <a:pt x="364" y="20"/>
                      </a:lnTo>
                      <a:lnTo>
                        <a:pt x="37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4" y="280"/>
                      </a:lnTo>
                      <a:lnTo>
                        <a:pt x="8" y="284"/>
                      </a:lnTo>
                      <a:lnTo>
                        <a:pt x="14" y="284"/>
                      </a:lnTo>
                      <a:lnTo>
                        <a:pt x="150" y="284"/>
                      </a:lnTo>
                      <a:lnTo>
                        <a:pt x="150" y="302"/>
                      </a:lnTo>
                      <a:lnTo>
                        <a:pt x="122" y="302"/>
                      </a:lnTo>
                      <a:lnTo>
                        <a:pt x="122" y="330"/>
                      </a:lnTo>
                      <a:lnTo>
                        <a:pt x="150" y="330"/>
                      </a:lnTo>
                      <a:lnTo>
                        <a:pt x="208" y="330"/>
                      </a:lnTo>
                      <a:lnTo>
                        <a:pt x="242" y="264"/>
                      </a:lnTo>
                      <a:lnTo>
                        <a:pt x="32" y="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auto">
                <a:xfrm>
                  <a:off x="-1323975" y="2417763"/>
                  <a:ext cx="444500" cy="98425"/>
                </a:xfrm>
                <a:custGeom>
                  <a:avLst/>
                  <a:gdLst>
                    <a:gd name="T0" fmla="*/ 280 w 280"/>
                    <a:gd name="T1" fmla="*/ 0 h 62"/>
                    <a:gd name="T2" fmla="*/ 0 w 280"/>
                    <a:gd name="T3" fmla="*/ 0 h 62"/>
                    <a:gd name="T4" fmla="*/ 0 w 280"/>
                    <a:gd name="T5" fmla="*/ 62 h 62"/>
                    <a:gd name="T6" fmla="*/ 250 w 280"/>
                    <a:gd name="T7" fmla="*/ 62 h 62"/>
                    <a:gd name="T8" fmla="*/ 280 w 280"/>
                    <a:gd name="T9" fmla="*/ 0 h 62"/>
                    <a:gd name="T10" fmla="*/ 280 w 280"/>
                    <a:gd name="T1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62">
                      <a:moveTo>
                        <a:pt x="280" y="0"/>
                      </a:moveTo>
                      <a:lnTo>
                        <a:pt x="0" y="0"/>
                      </a:lnTo>
                      <a:lnTo>
                        <a:pt x="0" y="62"/>
                      </a:lnTo>
                      <a:lnTo>
                        <a:pt x="250" y="62"/>
                      </a:lnTo>
                      <a:lnTo>
                        <a:pt x="280" y="0"/>
                      </a:lnTo>
                      <a:lnTo>
                        <a:pt x="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18"/>
                <p:cNvSpPr>
                  <a:spLocks noEditPoints="1"/>
                </p:cNvSpPr>
                <p:nvPr/>
              </p:nvSpPr>
              <p:spPr bwMode="auto">
                <a:xfrm>
                  <a:off x="-1035050" y="2319338"/>
                  <a:ext cx="523875" cy="523875"/>
                </a:xfrm>
                <a:custGeom>
                  <a:avLst/>
                  <a:gdLst>
                    <a:gd name="T0" fmla="*/ 166 w 330"/>
                    <a:gd name="T1" fmla="*/ 0 h 330"/>
                    <a:gd name="T2" fmla="*/ 0 w 330"/>
                    <a:gd name="T3" fmla="*/ 330 h 330"/>
                    <a:gd name="T4" fmla="*/ 330 w 330"/>
                    <a:gd name="T5" fmla="*/ 330 h 330"/>
                    <a:gd name="T6" fmla="*/ 166 w 330"/>
                    <a:gd name="T7" fmla="*/ 0 h 330"/>
                    <a:gd name="T8" fmla="*/ 190 w 330"/>
                    <a:gd name="T9" fmla="*/ 300 h 330"/>
                    <a:gd name="T10" fmla="*/ 142 w 330"/>
                    <a:gd name="T11" fmla="*/ 300 h 330"/>
                    <a:gd name="T12" fmla="*/ 142 w 330"/>
                    <a:gd name="T13" fmla="*/ 260 h 330"/>
                    <a:gd name="T14" fmla="*/ 190 w 330"/>
                    <a:gd name="T15" fmla="*/ 260 h 330"/>
                    <a:gd name="T16" fmla="*/ 190 w 330"/>
                    <a:gd name="T17" fmla="*/ 300 h 330"/>
                    <a:gd name="T18" fmla="*/ 142 w 330"/>
                    <a:gd name="T19" fmla="*/ 242 h 330"/>
                    <a:gd name="T20" fmla="*/ 142 w 330"/>
                    <a:gd name="T21" fmla="*/ 106 h 330"/>
                    <a:gd name="T22" fmla="*/ 190 w 330"/>
                    <a:gd name="T23" fmla="*/ 106 h 330"/>
                    <a:gd name="T24" fmla="*/ 190 w 330"/>
                    <a:gd name="T25" fmla="*/ 242 h 330"/>
                    <a:gd name="T26" fmla="*/ 142 w 330"/>
                    <a:gd name="T27" fmla="*/ 242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0" h="330">
                      <a:moveTo>
                        <a:pt x="166" y="0"/>
                      </a:moveTo>
                      <a:lnTo>
                        <a:pt x="0" y="330"/>
                      </a:lnTo>
                      <a:lnTo>
                        <a:pt x="330" y="330"/>
                      </a:lnTo>
                      <a:lnTo>
                        <a:pt x="166" y="0"/>
                      </a:lnTo>
                      <a:close/>
                      <a:moveTo>
                        <a:pt x="190" y="300"/>
                      </a:moveTo>
                      <a:lnTo>
                        <a:pt x="142" y="300"/>
                      </a:lnTo>
                      <a:lnTo>
                        <a:pt x="142" y="260"/>
                      </a:lnTo>
                      <a:lnTo>
                        <a:pt x="190" y="260"/>
                      </a:lnTo>
                      <a:lnTo>
                        <a:pt x="190" y="300"/>
                      </a:lnTo>
                      <a:close/>
                      <a:moveTo>
                        <a:pt x="142" y="242"/>
                      </a:moveTo>
                      <a:lnTo>
                        <a:pt x="142" y="106"/>
                      </a:lnTo>
                      <a:lnTo>
                        <a:pt x="190" y="106"/>
                      </a:lnTo>
                      <a:lnTo>
                        <a:pt x="190" y="242"/>
                      </a:lnTo>
                      <a:lnTo>
                        <a:pt x="142" y="2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 rot="10800000" flipV="1">
                <a:off x="2965013" y="6274651"/>
                <a:ext cx="457185" cy="310107"/>
                <a:chOff x="-2727325" y="2303463"/>
                <a:chExt cx="819150" cy="5556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2" name="Freeform 22"/>
                <p:cNvSpPr>
                  <a:spLocks/>
                </p:cNvSpPr>
                <p:nvPr/>
              </p:nvSpPr>
              <p:spPr bwMode="auto">
                <a:xfrm>
                  <a:off x="-2498725" y="2303463"/>
                  <a:ext cx="590550" cy="555625"/>
                </a:xfrm>
                <a:custGeom>
                  <a:avLst/>
                  <a:gdLst>
                    <a:gd name="T0" fmla="*/ 358 w 372"/>
                    <a:gd name="T1" fmla="*/ 0 h 350"/>
                    <a:gd name="T2" fmla="*/ 74 w 372"/>
                    <a:gd name="T3" fmla="*/ 0 h 350"/>
                    <a:gd name="T4" fmla="*/ 74 w 372"/>
                    <a:gd name="T5" fmla="*/ 20 h 350"/>
                    <a:gd name="T6" fmla="*/ 336 w 372"/>
                    <a:gd name="T7" fmla="*/ 20 h 350"/>
                    <a:gd name="T8" fmla="*/ 336 w 372"/>
                    <a:gd name="T9" fmla="*/ 20 h 350"/>
                    <a:gd name="T10" fmla="*/ 342 w 372"/>
                    <a:gd name="T11" fmla="*/ 22 h 350"/>
                    <a:gd name="T12" fmla="*/ 346 w 372"/>
                    <a:gd name="T13" fmla="*/ 24 h 350"/>
                    <a:gd name="T14" fmla="*/ 348 w 372"/>
                    <a:gd name="T15" fmla="*/ 28 h 350"/>
                    <a:gd name="T16" fmla="*/ 350 w 372"/>
                    <a:gd name="T17" fmla="*/ 32 h 350"/>
                    <a:gd name="T18" fmla="*/ 350 w 372"/>
                    <a:gd name="T19" fmla="*/ 268 h 350"/>
                    <a:gd name="T20" fmla="*/ 350 w 372"/>
                    <a:gd name="T21" fmla="*/ 268 h 350"/>
                    <a:gd name="T22" fmla="*/ 348 w 372"/>
                    <a:gd name="T23" fmla="*/ 274 h 350"/>
                    <a:gd name="T24" fmla="*/ 346 w 372"/>
                    <a:gd name="T25" fmla="*/ 278 h 350"/>
                    <a:gd name="T26" fmla="*/ 342 w 372"/>
                    <a:gd name="T27" fmla="*/ 280 h 350"/>
                    <a:gd name="T28" fmla="*/ 336 w 372"/>
                    <a:gd name="T29" fmla="*/ 280 h 350"/>
                    <a:gd name="T30" fmla="*/ 0 w 372"/>
                    <a:gd name="T31" fmla="*/ 280 h 350"/>
                    <a:gd name="T32" fmla="*/ 0 w 372"/>
                    <a:gd name="T33" fmla="*/ 302 h 350"/>
                    <a:gd name="T34" fmla="*/ 104 w 372"/>
                    <a:gd name="T35" fmla="*/ 302 h 350"/>
                    <a:gd name="T36" fmla="*/ 104 w 372"/>
                    <a:gd name="T37" fmla="*/ 320 h 350"/>
                    <a:gd name="T38" fmla="*/ 72 w 372"/>
                    <a:gd name="T39" fmla="*/ 320 h 350"/>
                    <a:gd name="T40" fmla="*/ 72 w 372"/>
                    <a:gd name="T41" fmla="*/ 350 h 350"/>
                    <a:gd name="T42" fmla="*/ 104 w 372"/>
                    <a:gd name="T43" fmla="*/ 350 h 350"/>
                    <a:gd name="T44" fmla="*/ 212 w 372"/>
                    <a:gd name="T45" fmla="*/ 350 h 350"/>
                    <a:gd name="T46" fmla="*/ 242 w 372"/>
                    <a:gd name="T47" fmla="*/ 350 h 350"/>
                    <a:gd name="T48" fmla="*/ 242 w 372"/>
                    <a:gd name="T49" fmla="*/ 320 h 350"/>
                    <a:gd name="T50" fmla="*/ 212 w 372"/>
                    <a:gd name="T51" fmla="*/ 320 h 350"/>
                    <a:gd name="T52" fmla="*/ 212 w 372"/>
                    <a:gd name="T53" fmla="*/ 302 h 350"/>
                    <a:gd name="T54" fmla="*/ 358 w 372"/>
                    <a:gd name="T55" fmla="*/ 302 h 350"/>
                    <a:gd name="T56" fmla="*/ 358 w 372"/>
                    <a:gd name="T57" fmla="*/ 302 h 350"/>
                    <a:gd name="T58" fmla="*/ 362 w 372"/>
                    <a:gd name="T59" fmla="*/ 300 h 350"/>
                    <a:gd name="T60" fmla="*/ 368 w 372"/>
                    <a:gd name="T61" fmla="*/ 298 h 350"/>
                    <a:gd name="T62" fmla="*/ 370 w 372"/>
                    <a:gd name="T63" fmla="*/ 294 h 350"/>
                    <a:gd name="T64" fmla="*/ 372 w 372"/>
                    <a:gd name="T65" fmla="*/ 288 h 350"/>
                    <a:gd name="T66" fmla="*/ 372 w 372"/>
                    <a:gd name="T67" fmla="*/ 14 h 350"/>
                    <a:gd name="T68" fmla="*/ 372 w 372"/>
                    <a:gd name="T69" fmla="*/ 14 h 350"/>
                    <a:gd name="T70" fmla="*/ 370 w 372"/>
                    <a:gd name="T71" fmla="*/ 8 h 350"/>
                    <a:gd name="T72" fmla="*/ 368 w 372"/>
                    <a:gd name="T73" fmla="*/ 4 h 350"/>
                    <a:gd name="T74" fmla="*/ 362 w 372"/>
                    <a:gd name="T75" fmla="*/ 0 h 350"/>
                    <a:gd name="T76" fmla="*/ 358 w 372"/>
                    <a:gd name="T77" fmla="*/ 0 h 350"/>
                    <a:gd name="T78" fmla="*/ 358 w 372"/>
                    <a:gd name="T79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2" h="350">
                      <a:moveTo>
                        <a:pt x="358" y="0"/>
                      </a:moveTo>
                      <a:lnTo>
                        <a:pt x="74" y="0"/>
                      </a:lnTo>
                      <a:lnTo>
                        <a:pt x="74" y="20"/>
                      </a:lnTo>
                      <a:lnTo>
                        <a:pt x="336" y="20"/>
                      </a:lnTo>
                      <a:lnTo>
                        <a:pt x="336" y="20"/>
                      </a:lnTo>
                      <a:lnTo>
                        <a:pt x="342" y="22"/>
                      </a:lnTo>
                      <a:lnTo>
                        <a:pt x="346" y="24"/>
                      </a:lnTo>
                      <a:lnTo>
                        <a:pt x="348" y="28"/>
                      </a:lnTo>
                      <a:lnTo>
                        <a:pt x="350" y="32"/>
                      </a:lnTo>
                      <a:lnTo>
                        <a:pt x="350" y="268"/>
                      </a:lnTo>
                      <a:lnTo>
                        <a:pt x="350" y="268"/>
                      </a:lnTo>
                      <a:lnTo>
                        <a:pt x="348" y="274"/>
                      </a:lnTo>
                      <a:lnTo>
                        <a:pt x="346" y="278"/>
                      </a:lnTo>
                      <a:lnTo>
                        <a:pt x="342" y="280"/>
                      </a:lnTo>
                      <a:lnTo>
                        <a:pt x="336" y="280"/>
                      </a:lnTo>
                      <a:lnTo>
                        <a:pt x="0" y="280"/>
                      </a:lnTo>
                      <a:lnTo>
                        <a:pt x="0" y="302"/>
                      </a:lnTo>
                      <a:lnTo>
                        <a:pt x="104" y="302"/>
                      </a:lnTo>
                      <a:lnTo>
                        <a:pt x="104" y="320"/>
                      </a:lnTo>
                      <a:lnTo>
                        <a:pt x="72" y="320"/>
                      </a:lnTo>
                      <a:lnTo>
                        <a:pt x="72" y="350"/>
                      </a:lnTo>
                      <a:lnTo>
                        <a:pt x="104" y="350"/>
                      </a:lnTo>
                      <a:lnTo>
                        <a:pt x="212" y="350"/>
                      </a:lnTo>
                      <a:lnTo>
                        <a:pt x="242" y="350"/>
                      </a:lnTo>
                      <a:lnTo>
                        <a:pt x="242" y="320"/>
                      </a:lnTo>
                      <a:lnTo>
                        <a:pt x="212" y="320"/>
                      </a:lnTo>
                      <a:lnTo>
                        <a:pt x="212" y="302"/>
                      </a:lnTo>
                      <a:lnTo>
                        <a:pt x="358" y="302"/>
                      </a:lnTo>
                      <a:lnTo>
                        <a:pt x="358" y="302"/>
                      </a:lnTo>
                      <a:lnTo>
                        <a:pt x="362" y="300"/>
                      </a:lnTo>
                      <a:lnTo>
                        <a:pt x="368" y="298"/>
                      </a:lnTo>
                      <a:lnTo>
                        <a:pt x="370" y="294"/>
                      </a:lnTo>
                      <a:lnTo>
                        <a:pt x="372" y="288"/>
                      </a:lnTo>
                      <a:lnTo>
                        <a:pt x="372" y="14"/>
                      </a:lnTo>
                      <a:lnTo>
                        <a:pt x="372" y="14"/>
                      </a:lnTo>
                      <a:lnTo>
                        <a:pt x="370" y="8"/>
                      </a:lnTo>
                      <a:lnTo>
                        <a:pt x="368" y="4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Rectangle 23"/>
                <p:cNvSpPr>
                  <a:spLocks noChangeArrowheads="1"/>
                </p:cNvSpPr>
                <p:nvPr/>
              </p:nvSpPr>
              <p:spPr bwMode="auto">
                <a:xfrm>
                  <a:off x="-2381250" y="2408238"/>
                  <a:ext cx="368300" cy="1016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Rectangle 24"/>
                <p:cNvSpPr>
                  <a:spLocks noChangeArrowheads="1"/>
                </p:cNvSpPr>
                <p:nvPr/>
              </p:nvSpPr>
              <p:spPr bwMode="auto">
                <a:xfrm>
                  <a:off x="-2616200" y="2303463"/>
                  <a:ext cx="79375" cy="1968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Freeform 25"/>
                <p:cNvSpPr>
                  <a:spLocks/>
                </p:cNvSpPr>
                <p:nvPr/>
              </p:nvSpPr>
              <p:spPr bwMode="auto">
                <a:xfrm>
                  <a:off x="-2727325" y="2303463"/>
                  <a:ext cx="304800" cy="555625"/>
                </a:xfrm>
                <a:custGeom>
                  <a:avLst/>
                  <a:gdLst>
                    <a:gd name="T0" fmla="*/ 192 w 192"/>
                    <a:gd name="T1" fmla="*/ 0 h 350"/>
                    <a:gd name="T2" fmla="*/ 156 w 192"/>
                    <a:gd name="T3" fmla="*/ 0 h 350"/>
                    <a:gd name="T4" fmla="*/ 156 w 192"/>
                    <a:gd name="T5" fmla="*/ 160 h 350"/>
                    <a:gd name="T6" fmla="*/ 34 w 192"/>
                    <a:gd name="T7" fmla="*/ 160 h 350"/>
                    <a:gd name="T8" fmla="*/ 34 w 192"/>
                    <a:gd name="T9" fmla="*/ 0 h 350"/>
                    <a:gd name="T10" fmla="*/ 0 w 192"/>
                    <a:gd name="T11" fmla="*/ 0 h 350"/>
                    <a:gd name="T12" fmla="*/ 0 w 192"/>
                    <a:gd name="T13" fmla="*/ 196 h 350"/>
                    <a:gd name="T14" fmla="*/ 70 w 192"/>
                    <a:gd name="T15" fmla="*/ 196 h 350"/>
                    <a:gd name="T16" fmla="*/ 70 w 192"/>
                    <a:gd name="T17" fmla="*/ 350 h 350"/>
                    <a:gd name="T18" fmla="*/ 120 w 192"/>
                    <a:gd name="T19" fmla="*/ 350 h 350"/>
                    <a:gd name="T20" fmla="*/ 120 w 192"/>
                    <a:gd name="T21" fmla="*/ 196 h 350"/>
                    <a:gd name="T22" fmla="*/ 192 w 192"/>
                    <a:gd name="T23" fmla="*/ 196 h 350"/>
                    <a:gd name="T24" fmla="*/ 192 w 192"/>
                    <a:gd name="T25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2" h="350">
                      <a:moveTo>
                        <a:pt x="192" y="0"/>
                      </a:moveTo>
                      <a:lnTo>
                        <a:pt x="156" y="0"/>
                      </a:lnTo>
                      <a:lnTo>
                        <a:pt x="156" y="160"/>
                      </a:lnTo>
                      <a:lnTo>
                        <a:pt x="34" y="160"/>
                      </a:ln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70" y="196"/>
                      </a:lnTo>
                      <a:lnTo>
                        <a:pt x="70" y="350"/>
                      </a:lnTo>
                      <a:lnTo>
                        <a:pt x="120" y="350"/>
                      </a:lnTo>
                      <a:lnTo>
                        <a:pt x="120" y="196"/>
                      </a:lnTo>
                      <a:lnTo>
                        <a:pt x="192" y="196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2170854" y="6236417"/>
                <a:ext cx="378030" cy="386574"/>
              </a:xfrm>
              <a:custGeom>
                <a:avLst/>
                <a:gdLst>
                  <a:gd name="T0" fmla="*/ 266 w 354"/>
                  <a:gd name="T1" fmla="*/ 4 h 362"/>
                  <a:gd name="T2" fmla="*/ 28 w 354"/>
                  <a:gd name="T3" fmla="*/ 48 h 362"/>
                  <a:gd name="T4" fmla="*/ 16 w 354"/>
                  <a:gd name="T5" fmla="*/ 76 h 362"/>
                  <a:gd name="T6" fmla="*/ 4 w 354"/>
                  <a:gd name="T7" fmla="*/ 80 h 362"/>
                  <a:gd name="T8" fmla="*/ 4 w 354"/>
                  <a:gd name="T9" fmla="*/ 318 h 362"/>
                  <a:gd name="T10" fmla="*/ 262 w 354"/>
                  <a:gd name="T11" fmla="*/ 322 h 362"/>
                  <a:gd name="T12" fmla="*/ 300 w 354"/>
                  <a:gd name="T13" fmla="*/ 362 h 362"/>
                  <a:gd name="T14" fmla="*/ 322 w 354"/>
                  <a:gd name="T15" fmla="*/ 352 h 362"/>
                  <a:gd name="T16" fmla="*/ 332 w 354"/>
                  <a:gd name="T17" fmla="*/ 332 h 362"/>
                  <a:gd name="T18" fmla="*/ 338 w 354"/>
                  <a:gd name="T19" fmla="*/ 322 h 362"/>
                  <a:gd name="T20" fmla="*/ 348 w 354"/>
                  <a:gd name="T21" fmla="*/ 318 h 362"/>
                  <a:gd name="T22" fmla="*/ 352 w 354"/>
                  <a:gd name="T23" fmla="*/ 72 h 362"/>
                  <a:gd name="T24" fmla="*/ 142 w 354"/>
                  <a:gd name="T25" fmla="*/ 86 h 362"/>
                  <a:gd name="T26" fmla="*/ 126 w 354"/>
                  <a:gd name="T27" fmla="*/ 76 h 362"/>
                  <a:gd name="T28" fmla="*/ 320 w 354"/>
                  <a:gd name="T29" fmla="*/ 338 h 362"/>
                  <a:gd name="T30" fmla="*/ 312 w 354"/>
                  <a:gd name="T31" fmla="*/ 348 h 362"/>
                  <a:gd name="T32" fmla="*/ 242 w 354"/>
                  <a:gd name="T33" fmla="*/ 282 h 362"/>
                  <a:gd name="T34" fmla="*/ 240 w 354"/>
                  <a:gd name="T35" fmla="*/ 278 h 362"/>
                  <a:gd name="T36" fmla="*/ 242 w 354"/>
                  <a:gd name="T37" fmla="*/ 272 h 362"/>
                  <a:gd name="T38" fmla="*/ 248 w 354"/>
                  <a:gd name="T39" fmla="*/ 270 h 362"/>
                  <a:gd name="T40" fmla="*/ 318 w 354"/>
                  <a:gd name="T41" fmla="*/ 332 h 362"/>
                  <a:gd name="T42" fmla="*/ 224 w 354"/>
                  <a:gd name="T43" fmla="*/ 254 h 362"/>
                  <a:gd name="T44" fmla="*/ 174 w 354"/>
                  <a:gd name="T45" fmla="*/ 272 h 362"/>
                  <a:gd name="T46" fmla="*/ 132 w 354"/>
                  <a:gd name="T47" fmla="*/ 254 h 362"/>
                  <a:gd name="T48" fmla="*/ 114 w 354"/>
                  <a:gd name="T49" fmla="*/ 214 h 362"/>
                  <a:gd name="T50" fmla="*/ 126 w 354"/>
                  <a:gd name="T51" fmla="*/ 170 h 362"/>
                  <a:gd name="T52" fmla="*/ 162 w 354"/>
                  <a:gd name="T53" fmla="*/ 144 h 362"/>
                  <a:gd name="T54" fmla="*/ 208 w 354"/>
                  <a:gd name="T55" fmla="*/ 150 h 362"/>
                  <a:gd name="T56" fmla="*/ 238 w 354"/>
                  <a:gd name="T57" fmla="*/ 184 h 362"/>
                  <a:gd name="T58" fmla="*/ 238 w 354"/>
                  <a:gd name="T59" fmla="*/ 228 h 362"/>
                  <a:gd name="T60" fmla="*/ 338 w 354"/>
                  <a:gd name="T61" fmla="*/ 308 h 362"/>
                  <a:gd name="T62" fmla="*/ 310 w 354"/>
                  <a:gd name="T63" fmla="*/ 308 h 362"/>
                  <a:gd name="T64" fmla="*/ 250 w 354"/>
                  <a:gd name="T65" fmla="*/ 258 h 362"/>
                  <a:gd name="T66" fmla="*/ 244 w 354"/>
                  <a:gd name="T67" fmla="*/ 258 h 362"/>
                  <a:gd name="T68" fmla="*/ 256 w 354"/>
                  <a:gd name="T69" fmla="*/ 226 h 362"/>
                  <a:gd name="T70" fmla="*/ 248 w 354"/>
                  <a:gd name="T71" fmla="*/ 170 h 362"/>
                  <a:gd name="T72" fmla="*/ 208 w 354"/>
                  <a:gd name="T73" fmla="*/ 134 h 362"/>
                  <a:gd name="T74" fmla="*/ 152 w 354"/>
                  <a:gd name="T75" fmla="*/ 132 h 362"/>
                  <a:gd name="T76" fmla="*/ 104 w 354"/>
                  <a:gd name="T77" fmla="*/ 178 h 362"/>
                  <a:gd name="T78" fmla="*/ 100 w 354"/>
                  <a:gd name="T79" fmla="*/ 222 h 362"/>
                  <a:gd name="T80" fmla="*/ 134 w 354"/>
                  <a:gd name="T81" fmla="*/ 274 h 362"/>
                  <a:gd name="T82" fmla="*/ 194 w 354"/>
                  <a:gd name="T83" fmla="*/ 286 h 362"/>
                  <a:gd name="T84" fmla="*/ 228 w 354"/>
                  <a:gd name="T85" fmla="*/ 276 h 362"/>
                  <a:gd name="T86" fmla="*/ 232 w 354"/>
                  <a:gd name="T87" fmla="*/ 290 h 362"/>
                  <a:gd name="T88" fmla="*/ 16 w 354"/>
                  <a:gd name="T89" fmla="*/ 308 h 362"/>
                  <a:gd name="T90" fmla="*/ 14 w 354"/>
                  <a:gd name="T91" fmla="*/ 90 h 362"/>
                  <a:gd name="T92" fmla="*/ 126 w 354"/>
                  <a:gd name="T93" fmla="*/ 90 h 362"/>
                  <a:gd name="T94" fmla="*/ 134 w 354"/>
                  <a:gd name="T95" fmla="*/ 112 h 362"/>
                  <a:gd name="T96" fmla="*/ 338 w 354"/>
                  <a:gd name="T97" fmla="*/ 114 h 362"/>
                  <a:gd name="T98" fmla="*/ 190 w 354"/>
                  <a:gd name="T99" fmla="*/ 154 h 362"/>
                  <a:gd name="T100" fmla="*/ 158 w 354"/>
                  <a:gd name="T101" fmla="*/ 160 h 362"/>
                  <a:gd name="T102" fmla="*/ 180 w 354"/>
                  <a:gd name="T103" fmla="*/ 162 h 362"/>
                  <a:gd name="T104" fmla="*/ 202 w 354"/>
                  <a:gd name="T105" fmla="*/ 162 h 362"/>
                  <a:gd name="T106" fmla="*/ 216 w 354"/>
                  <a:gd name="T107" fmla="*/ 168 h 362"/>
                  <a:gd name="T108" fmla="*/ 210 w 354"/>
                  <a:gd name="T109" fmla="*/ 176 h 362"/>
                  <a:gd name="T110" fmla="*/ 216 w 354"/>
                  <a:gd name="T111" fmla="*/ 180 h 362"/>
                  <a:gd name="T112" fmla="*/ 216 w 354"/>
                  <a:gd name="T113" fmla="*/ 16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4" h="362">
                    <a:moveTo>
                      <a:pt x="352" y="72"/>
                    </a:moveTo>
                    <a:lnTo>
                      <a:pt x="352" y="72"/>
                    </a:lnTo>
                    <a:lnTo>
                      <a:pt x="346" y="70"/>
                    </a:lnTo>
                    <a:lnTo>
                      <a:pt x="286" y="70"/>
                    </a:lnTo>
                    <a:lnTo>
                      <a:pt x="286" y="70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2" y="0"/>
                    </a:lnTo>
                    <a:lnTo>
                      <a:pt x="258" y="0"/>
                    </a:lnTo>
                    <a:lnTo>
                      <a:pt x="100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0" y="52"/>
                    </a:lnTo>
                    <a:lnTo>
                      <a:pt x="20" y="56"/>
                    </a:lnTo>
                    <a:lnTo>
                      <a:pt x="20" y="76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14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10" y="322"/>
                    </a:lnTo>
                    <a:lnTo>
                      <a:pt x="10" y="322"/>
                    </a:lnTo>
                    <a:lnTo>
                      <a:pt x="16" y="322"/>
                    </a:lnTo>
                    <a:lnTo>
                      <a:pt x="262" y="322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6" y="360"/>
                    </a:lnTo>
                    <a:lnTo>
                      <a:pt x="300" y="362"/>
                    </a:lnTo>
                    <a:lnTo>
                      <a:pt x="300" y="362"/>
                    </a:lnTo>
                    <a:lnTo>
                      <a:pt x="306" y="362"/>
                    </a:lnTo>
                    <a:lnTo>
                      <a:pt x="306" y="362"/>
                    </a:lnTo>
                    <a:lnTo>
                      <a:pt x="316" y="358"/>
                    </a:lnTo>
                    <a:lnTo>
                      <a:pt x="316" y="358"/>
                    </a:lnTo>
                    <a:lnTo>
                      <a:pt x="322" y="352"/>
                    </a:lnTo>
                    <a:lnTo>
                      <a:pt x="322" y="352"/>
                    </a:lnTo>
                    <a:lnTo>
                      <a:pt x="328" y="346"/>
                    </a:lnTo>
                    <a:lnTo>
                      <a:pt x="328" y="346"/>
                    </a:lnTo>
                    <a:lnTo>
                      <a:pt x="330" y="340"/>
                    </a:lnTo>
                    <a:lnTo>
                      <a:pt x="330" y="340"/>
                    </a:lnTo>
                    <a:lnTo>
                      <a:pt x="332" y="332"/>
                    </a:lnTo>
                    <a:lnTo>
                      <a:pt x="332" y="332"/>
                    </a:lnTo>
                    <a:lnTo>
                      <a:pt x="330" y="326"/>
                    </a:lnTo>
                    <a:lnTo>
                      <a:pt x="330" y="326"/>
                    </a:lnTo>
                    <a:lnTo>
                      <a:pt x="328" y="324"/>
                    </a:lnTo>
                    <a:lnTo>
                      <a:pt x="328" y="322"/>
                    </a:lnTo>
                    <a:lnTo>
                      <a:pt x="328" y="322"/>
                    </a:lnTo>
                    <a:lnTo>
                      <a:pt x="338" y="322"/>
                    </a:lnTo>
                    <a:lnTo>
                      <a:pt x="338" y="322"/>
                    </a:lnTo>
                    <a:lnTo>
                      <a:pt x="344" y="322"/>
                    </a:lnTo>
                    <a:lnTo>
                      <a:pt x="344" y="322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52" y="314"/>
                    </a:lnTo>
                    <a:lnTo>
                      <a:pt x="354" y="308"/>
                    </a:lnTo>
                    <a:lnTo>
                      <a:pt x="354" y="78"/>
                    </a:lnTo>
                    <a:lnTo>
                      <a:pt x="354" y="78"/>
                    </a:lnTo>
                    <a:lnTo>
                      <a:pt x="352" y="74"/>
                    </a:lnTo>
                    <a:lnTo>
                      <a:pt x="352" y="72"/>
                    </a:lnTo>
                    <a:lnTo>
                      <a:pt x="352" y="72"/>
                    </a:lnTo>
                    <a:close/>
                    <a:moveTo>
                      <a:pt x="256" y="14"/>
                    </a:moveTo>
                    <a:lnTo>
                      <a:pt x="256" y="14"/>
                    </a:lnTo>
                    <a:lnTo>
                      <a:pt x="282" y="100"/>
                    </a:lnTo>
                    <a:lnTo>
                      <a:pt x="144" y="100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0" y="82"/>
                    </a:lnTo>
                    <a:lnTo>
                      <a:pt x="136" y="78"/>
                    </a:lnTo>
                    <a:lnTo>
                      <a:pt x="136" y="78"/>
                    </a:lnTo>
                    <a:lnTo>
                      <a:pt x="132" y="76"/>
                    </a:lnTo>
                    <a:lnTo>
                      <a:pt x="126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4" y="68"/>
                    </a:lnTo>
                    <a:lnTo>
                      <a:pt x="256" y="14"/>
                    </a:lnTo>
                    <a:close/>
                    <a:moveTo>
                      <a:pt x="320" y="338"/>
                    </a:moveTo>
                    <a:lnTo>
                      <a:pt x="320" y="338"/>
                    </a:lnTo>
                    <a:lnTo>
                      <a:pt x="318" y="342"/>
                    </a:lnTo>
                    <a:lnTo>
                      <a:pt x="318" y="342"/>
                    </a:lnTo>
                    <a:lnTo>
                      <a:pt x="316" y="346"/>
                    </a:lnTo>
                    <a:lnTo>
                      <a:pt x="316" y="346"/>
                    </a:lnTo>
                    <a:lnTo>
                      <a:pt x="312" y="348"/>
                    </a:lnTo>
                    <a:lnTo>
                      <a:pt x="312" y="348"/>
                    </a:lnTo>
                    <a:lnTo>
                      <a:pt x="308" y="350"/>
                    </a:lnTo>
                    <a:lnTo>
                      <a:pt x="308" y="350"/>
                    </a:lnTo>
                    <a:lnTo>
                      <a:pt x="306" y="350"/>
                    </a:lnTo>
                    <a:lnTo>
                      <a:pt x="306" y="350"/>
                    </a:lnTo>
                    <a:lnTo>
                      <a:pt x="304" y="348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6"/>
                    </a:lnTo>
                    <a:lnTo>
                      <a:pt x="240" y="276"/>
                    </a:lnTo>
                    <a:lnTo>
                      <a:pt x="240" y="274"/>
                    </a:lnTo>
                    <a:lnTo>
                      <a:pt x="240" y="274"/>
                    </a:lnTo>
                    <a:lnTo>
                      <a:pt x="242" y="272"/>
                    </a:lnTo>
                    <a:lnTo>
                      <a:pt x="242" y="272"/>
                    </a:lnTo>
                    <a:lnTo>
                      <a:pt x="244" y="270"/>
                    </a:lnTo>
                    <a:lnTo>
                      <a:pt x="244" y="270"/>
                    </a:lnTo>
                    <a:lnTo>
                      <a:pt x="246" y="270"/>
                    </a:lnTo>
                    <a:lnTo>
                      <a:pt x="246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52" y="272"/>
                    </a:lnTo>
                    <a:lnTo>
                      <a:pt x="252" y="272"/>
                    </a:lnTo>
                    <a:lnTo>
                      <a:pt x="318" y="332"/>
                    </a:lnTo>
                    <a:lnTo>
                      <a:pt x="318" y="332"/>
                    </a:lnTo>
                    <a:lnTo>
                      <a:pt x="320" y="336"/>
                    </a:lnTo>
                    <a:lnTo>
                      <a:pt x="320" y="336"/>
                    </a:lnTo>
                    <a:lnTo>
                      <a:pt x="320" y="338"/>
                    </a:lnTo>
                    <a:lnTo>
                      <a:pt x="320" y="338"/>
                    </a:lnTo>
                    <a:close/>
                    <a:moveTo>
                      <a:pt x="224" y="254"/>
                    </a:moveTo>
                    <a:lnTo>
                      <a:pt x="224" y="254"/>
                    </a:lnTo>
                    <a:lnTo>
                      <a:pt x="214" y="262"/>
                    </a:lnTo>
                    <a:lnTo>
                      <a:pt x="202" y="268"/>
                    </a:lnTo>
                    <a:lnTo>
                      <a:pt x="202" y="268"/>
                    </a:lnTo>
                    <a:lnTo>
                      <a:pt x="194" y="270"/>
                    </a:lnTo>
                    <a:lnTo>
                      <a:pt x="184" y="272"/>
                    </a:lnTo>
                    <a:lnTo>
                      <a:pt x="174" y="272"/>
                    </a:lnTo>
                    <a:lnTo>
                      <a:pt x="166" y="270"/>
                    </a:lnTo>
                    <a:lnTo>
                      <a:pt x="166" y="270"/>
                    </a:lnTo>
                    <a:lnTo>
                      <a:pt x="156" y="268"/>
                    </a:lnTo>
                    <a:lnTo>
                      <a:pt x="148" y="264"/>
                    </a:lnTo>
                    <a:lnTo>
                      <a:pt x="140" y="260"/>
                    </a:lnTo>
                    <a:lnTo>
                      <a:pt x="132" y="254"/>
                    </a:lnTo>
                    <a:lnTo>
                      <a:pt x="132" y="254"/>
                    </a:lnTo>
                    <a:lnTo>
                      <a:pt x="124" y="244"/>
                    </a:lnTo>
                    <a:lnTo>
                      <a:pt x="118" y="232"/>
                    </a:lnTo>
                    <a:lnTo>
                      <a:pt x="118" y="232"/>
                    </a:lnTo>
                    <a:lnTo>
                      <a:pt x="116" y="222"/>
                    </a:lnTo>
                    <a:lnTo>
                      <a:pt x="114" y="214"/>
                    </a:lnTo>
                    <a:lnTo>
                      <a:pt x="114" y="204"/>
                    </a:lnTo>
                    <a:lnTo>
                      <a:pt x="114" y="196"/>
                    </a:lnTo>
                    <a:lnTo>
                      <a:pt x="114" y="196"/>
                    </a:lnTo>
                    <a:lnTo>
                      <a:pt x="116" y="186"/>
                    </a:lnTo>
                    <a:lnTo>
                      <a:pt x="120" y="178"/>
                    </a:lnTo>
                    <a:lnTo>
                      <a:pt x="126" y="170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42" y="154"/>
                    </a:lnTo>
                    <a:lnTo>
                      <a:pt x="154" y="148"/>
                    </a:lnTo>
                    <a:lnTo>
                      <a:pt x="154" y="148"/>
                    </a:lnTo>
                    <a:lnTo>
                      <a:pt x="162" y="144"/>
                    </a:lnTo>
                    <a:lnTo>
                      <a:pt x="172" y="144"/>
                    </a:lnTo>
                    <a:lnTo>
                      <a:pt x="180" y="144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200" y="146"/>
                    </a:lnTo>
                    <a:lnTo>
                      <a:pt x="208" y="150"/>
                    </a:lnTo>
                    <a:lnTo>
                      <a:pt x="216" y="156"/>
                    </a:lnTo>
                    <a:lnTo>
                      <a:pt x="224" y="162"/>
                    </a:lnTo>
                    <a:lnTo>
                      <a:pt x="224" y="162"/>
                    </a:lnTo>
                    <a:lnTo>
                      <a:pt x="232" y="172"/>
                    </a:lnTo>
                    <a:lnTo>
                      <a:pt x="238" y="184"/>
                    </a:lnTo>
                    <a:lnTo>
                      <a:pt x="238" y="184"/>
                    </a:lnTo>
                    <a:lnTo>
                      <a:pt x="240" y="192"/>
                    </a:lnTo>
                    <a:lnTo>
                      <a:pt x="242" y="202"/>
                    </a:lnTo>
                    <a:lnTo>
                      <a:pt x="242" y="210"/>
                    </a:lnTo>
                    <a:lnTo>
                      <a:pt x="242" y="220"/>
                    </a:lnTo>
                    <a:lnTo>
                      <a:pt x="242" y="220"/>
                    </a:lnTo>
                    <a:lnTo>
                      <a:pt x="238" y="228"/>
                    </a:lnTo>
                    <a:lnTo>
                      <a:pt x="234" y="238"/>
                    </a:lnTo>
                    <a:lnTo>
                      <a:pt x="230" y="246"/>
                    </a:lnTo>
                    <a:lnTo>
                      <a:pt x="224" y="254"/>
                    </a:lnTo>
                    <a:lnTo>
                      <a:pt x="224" y="254"/>
                    </a:lnTo>
                    <a:close/>
                    <a:moveTo>
                      <a:pt x="338" y="308"/>
                    </a:move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10" y="308"/>
                    </a:lnTo>
                    <a:lnTo>
                      <a:pt x="260" y="262"/>
                    </a:lnTo>
                    <a:lnTo>
                      <a:pt x="260" y="262"/>
                    </a:lnTo>
                    <a:lnTo>
                      <a:pt x="254" y="258"/>
                    </a:lnTo>
                    <a:lnTo>
                      <a:pt x="254" y="258"/>
                    </a:lnTo>
                    <a:lnTo>
                      <a:pt x="250" y="258"/>
                    </a:lnTo>
                    <a:lnTo>
                      <a:pt x="250" y="258"/>
                    </a:lnTo>
                    <a:lnTo>
                      <a:pt x="246" y="258"/>
                    </a:lnTo>
                    <a:lnTo>
                      <a:pt x="246" y="258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58"/>
                    </a:lnTo>
                    <a:lnTo>
                      <a:pt x="242" y="256"/>
                    </a:lnTo>
                    <a:lnTo>
                      <a:pt x="242" y="256"/>
                    </a:lnTo>
                    <a:lnTo>
                      <a:pt x="248" y="248"/>
                    </a:lnTo>
                    <a:lnTo>
                      <a:pt x="252" y="238"/>
                    </a:lnTo>
                    <a:lnTo>
                      <a:pt x="252" y="238"/>
                    </a:lnTo>
                    <a:lnTo>
                      <a:pt x="256" y="226"/>
                    </a:lnTo>
                    <a:lnTo>
                      <a:pt x="258" y="216"/>
                    </a:lnTo>
                    <a:lnTo>
                      <a:pt x="258" y="204"/>
                    </a:lnTo>
                    <a:lnTo>
                      <a:pt x="256" y="192"/>
                    </a:lnTo>
                    <a:lnTo>
                      <a:pt x="256" y="192"/>
                    </a:lnTo>
                    <a:lnTo>
                      <a:pt x="254" y="180"/>
                    </a:lnTo>
                    <a:lnTo>
                      <a:pt x="248" y="170"/>
                    </a:lnTo>
                    <a:lnTo>
                      <a:pt x="242" y="160"/>
                    </a:lnTo>
                    <a:lnTo>
                      <a:pt x="234" y="150"/>
                    </a:lnTo>
                    <a:lnTo>
                      <a:pt x="234" y="150"/>
                    </a:lnTo>
                    <a:lnTo>
                      <a:pt x="222" y="140"/>
                    </a:lnTo>
                    <a:lnTo>
                      <a:pt x="208" y="134"/>
                    </a:lnTo>
                    <a:lnTo>
                      <a:pt x="208" y="134"/>
                    </a:lnTo>
                    <a:lnTo>
                      <a:pt x="196" y="130"/>
                    </a:lnTo>
                    <a:lnTo>
                      <a:pt x="186" y="128"/>
                    </a:lnTo>
                    <a:lnTo>
                      <a:pt x="174" y="128"/>
                    </a:lnTo>
                    <a:lnTo>
                      <a:pt x="162" y="128"/>
                    </a:lnTo>
                    <a:lnTo>
                      <a:pt x="162" y="128"/>
                    </a:lnTo>
                    <a:lnTo>
                      <a:pt x="152" y="132"/>
                    </a:lnTo>
                    <a:lnTo>
                      <a:pt x="140" y="136"/>
                    </a:lnTo>
                    <a:lnTo>
                      <a:pt x="130" y="144"/>
                    </a:lnTo>
                    <a:lnTo>
                      <a:pt x="122" y="152"/>
                    </a:lnTo>
                    <a:lnTo>
                      <a:pt x="122" y="152"/>
                    </a:lnTo>
                    <a:lnTo>
                      <a:pt x="110" y="164"/>
                    </a:lnTo>
                    <a:lnTo>
                      <a:pt x="104" y="178"/>
                    </a:lnTo>
                    <a:lnTo>
                      <a:pt x="104" y="178"/>
                    </a:lnTo>
                    <a:lnTo>
                      <a:pt x="100" y="188"/>
                    </a:lnTo>
                    <a:lnTo>
                      <a:pt x="98" y="200"/>
                    </a:lnTo>
                    <a:lnTo>
                      <a:pt x="98" y="21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102" y="234"/>
                    </a:lnTo>
                    <a:lnTo>
                      <a:pt x="106" y="244"/>
                    </a:lnTo>
                    <a:lnTo>
                      <a:pt x="114" y="254"/>
                    </a:lnTo>
                    <a:lnTo>
                      <a:pt x="122" y="264"/>
                    </a:lnTo>
                    <a:lnTo>
                      <a:pt x="122" y="264"/>
                    </a:lnTo>
                    <a:lnTo>
                      <a:pt x="134" y="274"/>
                    </a:lnTo>
                    <a:lnTo>
                      <a:pt x="148" y="282"/>
                    </a:lnTo>
                    <a:lnTo>
                      <a:pt x="148" y="282"/>
                    </a:lnTo>
                    <a:lnTo>
                      <a:pt x="158" y="286"/>
                    </a:lnTo>
                    <a:lnTo>
                      <a:pt x="170" y="288"/>
                    </a:lnTo>
                    <a:lnTo>
                      <a:pt x="182" y="288"/>
                    </a:lnTo>
                    <a:lnTo>
                      <a:pt x="194" y="286"/>
                    </a:lnTo>
                    <a:lnTo>
                      <a:pt x="194" y="286"/>
                    </a:lnTo>
                    <a:lnTo>
                      <a:pt x="210" y="280"/>
                    </a:lnTo>
                    <a:lnTo>
                      <a:pt x="226" y="270"/>
                    </a:lnTo>
                    <a:lnTo>
                      <a:pt x="230" y="272"/>
                    </a:lnTo>
                    <a:lnTo>
                      <a:pt x="230" y="272"/>
                    </a:lnTo>
                    <a:lnTo>
                      <a:pt x="228" y="276"/>
                    </a:lnTo>
                    <a:lnTo>
                      <a:pt x="228" y="276"/>
                    </a:lnTo>
                    <a:lnTo>
                      <a:pt x="228" y="280"/>
                    </a:lnTo>
                    <a:lnTo>
                      <a:pt x="228" y="280"/>
                    </a:lnTo>
                    <a:lnTo>
                      <a:pt x="228" y="286"/>
                    </a:lnTo>
                    <a:lnTo>
                      <a:pt x="228" y="286"/>
                    </a:lnTo>
                    <a:lnTo>
                      <a:pt x="232" y="290"/>
                    </a:lnTo>
                    <a:lnTo>
                      <a:pt x="232" y="290"/>
                    </a:lnTo>
                    <a:lnTo>
                      <a:pt x="248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34" y="112"/>
                    </a:lnTo>
                    <a:lnTo>
                      <a:pt x="140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308"/>
                    </a:lnTo>
                    <a:close/>
                    <a:moveTo>
                      <a:pt x="198" y="156"/>
                    </a:moveTo>
                    <a:lnTo>
                      <a:pt x="198" y="156"/>
                    </a:lnTo>
                    <a:lnTo>
                      <a:pt x="190" y="154"/>
                    </a:lnTo>
                    <a:lnTo>
                      <a:pt x="180" y="152"/>
                    </a:lnTo>
                    <a:lnTo>
                      <a:pt x="170" y="152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58" y="156"/>
                    </a:lnTo>
                    <a:lnTo>
                      <a:pt x="158" y="160"/>
                    </a:lnTo>
                    <a:lnTo>
                      <a:pt x="158" y="160"/>
                    </a:lnTo>
                    <a:lnTo>
                      <a:pt x="160" y="164"/>
                    </a:lnTo>
                    <a:lnTo>
                      <a:pt x="164" y="164"/>
                    </a:lnTo>
                    <a:lnTo>
                      <a:pt x="164" y="164"/>
                    </a:lnTo>
                    <a:lnTo>
                      <a:pt x="172" y="162"/>
                    </a:lnTo>
                    <a:lnTo>
                      <a:pt x="180" y="162"/>
                    </a:lnTo>
                    <a:lnTo>
                      <a:pt x="188" y="164"/>
                    </a:lnTo>
                    <a:lnTo>
                      <a:pt x="194" y="166"/>
                    </a:lnTo>
                    <a:lnTo>
                      <a:pt x="194" y="166"/>
                    </a:lnTo>
                    <a:lnTo>
                      <a:pt x="198" y="166"/>
                    </a:lnTo>
                    <a:lnTo>
                      <a:pt x="202" y="162"/>
                    </a:lnTo>
                    <a:lnTo>
                      <a:pt x="202" y="162"/>
                    </a:lnTo>
                    <a:lnTo>
                      <a:pt x="202" y="158"/>
                    </a:lnTo>
                    <a:lnTo>
                      <a:pt x="198" y="156"/>
                    </a:lnTo>
                    <a:lnTo>
                      <a:pt x="198" y="156"/>
                    </a:lnTo>
                    <a:close/>
                    <a:moveTo>
                      <a:pt x="216" y="168"/>
                    </a:moveTo>
                    <a:lnTo>
                      <a:pt x="216" y="168"/>
                    </a:lnTo>
                    <a:lnTo>
                      <a:pt x="216" y="168"/>
                    </a:lnTo>
                    <a:lnTo>
                      <a:pt x="216" y="168"/>
                    </a:lnTo>
                    <a:lnTo>
                      <a:pt x="214" y="166"/>
                    </a:lnTo>
                    <a:lnTo>
                      <a:pt x="210" y="168"/>
                    </a:lnTo>
                    <a:lnTo>
                      <a:pt x="210" y="168"/>
                    </a:lnTo>
                    <a:lnTo>
                      <a:pt x="208" y="172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2" y="178"/>
                    </a:lnTo>
                    <a:lnTo>
                      <a:pt x="212" y="178"/>
                    </a:lnTo>
                    <a:lnTo>
                      <a:pt x="216" y="180"/>
                    </a:lnTo>
                    <a:lnTo>
                      <a:pt x="220" y="180"/>
                    </a:lnTo>
                    <a:lnTo>
                      <a:pt x="220" y="180"/>
                    </a:lnTo>
                    <a:lnTo>
                      <a:pt x="222" y="176"/>
                    </a:lnTo>
                    <a:lnTo>
                      <a:pt x="220" y="172"/>
                    </a:lnTo>
                    <a:lnTo>
                      <a:pt x="220" y="172"/>
                    </a:lnTo>
                    <a:lnTo>
                      <a:pt x="216" y="168"/>
                    </a:lnTo>
                    <a:lnTo>
                      <a:pt x="216" y="16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709268" y="6236417"/>
              <a:ext cx="3068046" cy="386574"/>
              <a:chOff x="354152" y="6236417"/>
              <a:chExt cx="3068046" cy="386574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354152" y="6237312"/>
                <a:ext cx="473432" cy="384784"/>
                <a:chOff x="1238250" y="7122492"/>
                <a:chExt cx="1543050" cy="12541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1238250" y="7122492"/>
                  <a:ext cx="1543050" cy="1254125"/>
                </a:xfrm>
                <a:custGeom>
                  <a:avLst/>
                  <a:gdLst>
                    <a:gd name="T0" fmla="*/ 968 w 972"/>
                    <a:gd name="T1" fmla="*/ 706 h 790"/>
                    <a:gd name="T2" fmla="*/ 966 w 972"/>
                    <a:gd name="T3" fmla="*/ 706 h 790"/>
                    <a:gd name="T4" fmla="*/ 854 w 972"/>
                    <a:gd name="T5" fmla="*/ 548 h 790"/>
                    <a:gd name="T6" fmla="*/ 854 w 972"/>
                    <a:gd name="T7" fmla="*/ 18 h 790"/>
                    <a:gd name="T8" fmla="*/ 852 w 972"/>
                    <a:gd name="T9" fmla="*/ 10 h 790"/>
                    <a:gd name="T10" fmla="*/ 848 w 972"/>
                    <a:gd name="T11" fmla="*/ 4 h 790"/>
                    <a:gd name="T12" fmla="*/ 836 w 972"/>
                    <a:gd name="T13" fmla="*/ 0 h 790"/>
                    <a:gd name="T14" fmla="*/ 136 w 972"/>
                    <a:gd name="T15" fmla="*/ 0 h 790"/>
                    <a:gd name="T16" fmla="*/ 124 w 972"/>
                    <a:gd name="T17" fmla="*/ 4 h 790"/>
                    <a:gd name="T18" fmla="*/ 120 w 972"/>
                    <a:gd name="T19" fmla="*/ 10 h 790"/>
                    <a:gd name="T20" fmla="*/ 118 w 972"/>
                    <a:gd name="T21" fmla="*/ 550 h 790"/>
                    <a:gd name="T22" fmla="*/ 114 w 972"/>
                    <a:gd name="T23" fmla="*/ 554 h 790"/>
                    <a:gd name="T24" fmla="*/ 110 w 972"/>
                    <a:gd name="T25" fmla="*/ 560 h 790"/>
                    <a:gd name="T26" fmla="*/ 8 w 972"/>
                    <a:gd name="T27" fmla="*/ 704 h 790"/>
                    <a:gd name="T28" fmla="*/ 6 w 972"/>
                    <a:gd name="T29" fmla="*/ 708 h 790"/>
                    <a:gd name="T30" fmla="*/ 2 w 972"/>
                    <a:gd name="T31" fmla="*/ 714 h 790"/>
                    <a:gd name="T32" fmla="*/ 4 w 972"/>
                    <a:gd name="T33" fmla="*/ 774 h 790"/>
                    <a:gd name="T34" fmla="*/ 6 w 972"/>
                    <a:gd name="T35" fmla="*/ 780 h 790"/>
                    <a:gd name="T36" fmla="*/ 14 w 972"/>
                    <a:gd name="T37" fmla="*/ 788 h 790"/>
                    <a:gd name="T38" fmla="*/ 954 w 972"/>
                    <a:gd name="T39" fmla="*/ 790 h 790"/>
                    <a:gd name="T40" fmla="*/ 960 w 972"/>
                    <a:gd name="T41" fmla="*/ 788 h 790"/>
                    <a:gd name="T42" fmla="*/ 970 w 972"/>
                    <a:gd name="T43" fmla="*/ 780 h 790"/>
                    <a:gd name="T44" fmla="*/ 972 w 972"/>
                    <a:gd name="T45" fmla="*/ 718 h 790"/>
                    <a:gd name="T46" fmla="*/ 970 w 972"/>
                    <a:gd name="T47" fmla="*/ 712 h 790"/>
                    <a:gd name="T48" fmla="*/ 968 w 972"/>
                    <a:gd name="T49" fmla="*/ 706 h 790"/>
                    <a:gd name="T50" fmla="*/ 820 w 972"/>
                    <a:gd name="T51" fmla="*/ 36 h 790"/>
                    <a:gd name="T52" fmla="*/ 152 w 972"/>
                    <a:gd name="T53" fmla="*/ 538 h 790"/>
                    <a:gd name="T54" fmla="*/ 142 w 972"/>
                    <a:gd name="T55" fmla="*/ 574 h 790"/>
                    <a:gd name="T56" fmla="*/ 142 w 972"/>
                    <a:gd name="T57" fmla="*/ 572 h 790"/>
                    <a:gd name="T58" fmla="*/ 830 w 972"/>
                    <a:gd name="T59" fmla="*/ 572 h 790"/>
                    <a:gd name="T60" fmla="*/ 830 w 972"/>
                    <a:gd name="T61" fmla="*/ 574 h 790"/>
                    <a:gd name="T62" fmla="*/ 48 w 972"/>
                    <a:gd name="T63" fmla="*/ 706 h 790"/>
                    <a:gd name="T64" fmla="*/ 142 w 972"/>
                    <a:gd name="T65" fmla="*/ 574 h 790"/>
                    <a:gd name="T66" fmla="*/ 938 w 972"/>
                    <a:gd name="T67" fmla="*/ 756 h 790"/>
                    <a:gd name="T68" fmla="*/ 36 w 972"/>
                    <a:gd name="T69" fmla="*/ 728 h 790"/>
                    <a:gd name="T70" fmla="*/ 938 w 972"/>
                    <a:gd name="T71" fmla="*/ 756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72" h="790">
                      <a:moveTo>
                        <a:pt x="968" y="706"/>
                      </a:moveTo>
                      <a:lnTo>
                        <a:pt x="968" y="706"/>
                      </a:lnTo>
                      <a:lnTo>
                        <a:pt x="966" y="706"/>
                      </a:lnTo>
                      <a:lnTo>
                        <a:pt x="966" y="706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18"/>
                      </a:lnTo>
                      <a:lnTo>
                        <a:pt x="854" y="18"/>
                      </a:lnTo>
                      <a:lnTo>
                        <a:pt x="852" y="10"/>
                      </a:lnTo>
                      <a:lnTo>
                        <a:pt x="848" y="4"/>
                      </a:lnTo>
                      <a:lnTo>
                        <a:pt x="848" y="4"/>
                      </a:lnTo>
                      <a:lnTo>
                        <a:pt x="844" y="0"/>
                      </a:lnTo>
                      <a:lnTo>
                        <a:pt x="836" y="0"/>
                      </a:lnTo>
                      <a:lnTo>
                        <a:pt x="136" y="0"/>
                      </a:lnTo>
                      <a:lnTo>
                        <a:pt x="136" y="0"/>
                      </a:lnTo>
                      <a:lnTo>
                        <a:pt x="130" y="0"/>
                      </a:lnTo>
                      <a:lnTo>
                        <a:pt x="124" y="4"/>
                      </a:lnTo>
                      <a:lnTo>
                        <a:pt x="124" y="4"/>
                      </a:lnTo>
                      <a:lnTo>
                        <a:pt x="120" y="10"/>
                      </a:lnTo>
                      <a:lnTo>
                        <a:pt x="118" y="18"/>
                      </a:lnTo>
                      <a:lnTo>
                        <a:pt x="118" y="550"/>
                      </a:lnTo>
                      <a:lnTo>
                        <a:pt x="118" y="550"/>
                      </a:lnTo>
                      <a:lnTo>
                        <a:pt x="114" y="554"/>
                      </a:lnTo>
                      <a:lnTo>
                        <a:pt x="114" y="554"/>
                      </a:lnTo>
                      <a:lnTo>
                        <a:pt x="110" y="560"/>
                      </a:lnTo>
                      <a:lnTo>
                        <a:pt x="110" y="560"/>
                      </a:lnTo>
                      <a:lnTo>
                        <a:pt x="8" y="704"/>
                      </a:lnTo>
                      <a:lnTo>
                        <a:pt x="8" y="704"/>
                      </a:lnTo>
                      <a:lnTo>
                        <a:pt x="6" y="708"/>
                      </a:lnTo>
                      <a:lnTo>
                        <a:pt x="6" y="708"/>
                      </a:lnTo>
                      <a:lnTo>
                        <a:pt x="2" y="714"/>
                      </a:lnTo>
                      <a:lnTo>
                        <a:pt x="0" y="720"/>
                      </a:lnTo>
                      <a:lnTo>
                        <a:pt x="4" y="774"/>
                      </a:lnTo>
                      <a:lnTo>
                        <a:pt x="4" y="774"/>
                      </a:lnTo>
                      <a:lnTo>
                        <a:pt x="6" y="780"/>
                      </a:lnTo>
                      <a:lnTo>
                        <a:pt x="8" y="784"/>
                      </a:lnTo>
                      <a:lnTo>
                        <a:pt x="14" y="788"/>
                      </a:lnTo>
                      <a:lnTo>
                        <a:pt x="20" y="790"/>
                      </a:lnTo>
                      <a:lnTo>
                        <a:pt x="954" y="790"/>
                      </a:lnTo>
                      <a:lnTo>
                        <a:pt x="954" y="790"/>
                      </a:lnTo>
                      <a:lnTo>
                        <a:pt x="960" y="788"/>
                      </a:lnTo>
                      <a:lnTo>
                        <a:pt x="966" y="784"/>
                      </a:lnTo>
                      <a:lnTo>
                        <a:pt x="970" y="780"/>
                      </a:lnTo>
                      <a:lnTo>
                        <a:pt x="970" y="772"/>
                      </a:lnTo>
                      <a:lnTo>
                        <a:pt x="972" y="718"/>
                      </a:lnTo>
                      <a:lnTo>
                        <a:pt x="972" y="718"/>
                      </a:lnTo>
                      <a:lnTo>
                        <a:pt x="970" y="712"/>
                      </a:lnTo>
                      <a:lnTo>
                        <a:pt x="968" y="706"/>
                      </a:lnTo>
                      <a:lnTo>
                        <a:pt x="968" y="706"/>
                      </a:lnTo>
                      <a:close/>
                      <a:moveTo>
                        <a:pt x="152" y="36"/>
                      </a:moveTo>
                      <a:lnTo>
                        <a:pt x="820" y="36"/>
                      </a:lnTo>
                      <a:lnTo>
                        <a:pt x="820" y="538"/>
                      </a:lnTo>
                      <a:lnTo>
                        <a:pt x="152" y="538"/>
                      </a:lnTo>
                      <a:lnTo>
                        <a:pt x="152" y="36"/>
                      </a:lnTo>
                      <a:close/>
                      <a:moveTo>
                        <a:pt x="142" y="574"/>
                      </a:moveTo>
                      <a:lnTo>
                        <a:pt x="142" y="574"/>
                      </a:lnTo>
                      <a:lnTo>
                        <a:pt x="142" y="572"/>
                      </a:lnTo>
                      <a:lnTo>
                        <a:pt x="830" y="572"/>
                      </a:lnTo>
                      <a:lnTo>
                        <a:pt x="830" y="572"/>
                      </a:lnTo>
                      <a:lnTo>
                        <a:pt x="830" y="574"/>
                      </a:lnTo>
                      <a:lnTo>
                        <a:pt x="830" y="574"/>
                      </a:lnTo>
                      <a:lnTo>
                        <a:pt x="924" y="706"/>
                      </a:lnTo>
                      <a:lnTo>
                        <a:pt x="48" y="706"/>
                      </a:lnTo>
                      <a:lnTo>
                        <a:pt x="48" y="706"/>
                      </a:lnTo>
                      <a:lnTo>
                        <a:pt x="142" y="574"/>
                      </a:lnTo>
                      <a:lnTo>
                        <a:pt x="142" y="574"/>
                      </a:lnTo>
                      <a:close/>
                      <a:moveTo>
                        <a:pt x="938" y="756"/>
                      </a:moveTo>
                      <a:lnTo>
                        <a:pt x="36" y="756"/>
                      </a:lnTo>
                      <a:lnTo>
                        <a:pt x="36" y="728"/>
                      </a:lnTo>
                      <a:lnTo>
                        <a:pt x="938" y="728"/>
                      </a:lnTo>
                      <a:lnTo>
                        <a:pt x="938" y="7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11"/>
                <p:cNvSpPr>
                  <a:spLocks noEditPoints="1"/>
                </p:cNvSpPr>
                <p:nvPr/>
              </p:nvSpPr>
              <p:spPr bwMode="auto">
                <a:xfrm>
                  <a:off x="1511300" y="7214567"/>
                  <a:ext cx="996950" cy="685800"/>
                </a:xfrm>
                <a:custGeom>
                  <a:avLst/>
                  <a:gdLst>
                    <a:gd name="T0" fmla="*/ 618 w 628"/>
                    <a:gd name="T1" fmla="*/ 0 h 432"/>
                    <a:gd name="T2" fmla="*/ 12 w 628"/>
                    <a:gd name="T3" fmla="*/ 0 h 432"/>
                    <a:gd name="T4" fmla="*/ 12 w 628"/>
                    <a:gd name="T5" fmla="*/ 0 h 432"/>
                    <a:gd name="T6" fmla="*/ 6 w 628"/>
                    <a:gd name="T7" fmla="*/ 0 h 432"/>
                    <a:gd name="T8" fmla="*/ 4 w 628"/>
                    <a:gd name="T9" fmla="*/ 2 h 432"/>
                    <a:gd name="T10" fmla="*/ 4 w 628"/>
                    <a:gd name="T11" fmla="*/ 2 h 432"/>
                    <a:gd name="T12" fmla="*/ 0 w 628"/>
                    <a:gd name="T13" fmla="*/ 6 h 432"/>
                    <a:gd name="T14" fmla="*/ 0 w 628"/>
                    <a:gd name="T15" fmla="*/ 12 h 432"/>
                    <a:gd name="T16" fmla="*/ 0 w 628"/>
                    <a:gd name="T17" fmla="*/ 422 h 432"/>
                    <a:gd name="T18" fmla="*/ 0 w 628"/>
                    <a:gd name="T19" fmla="*/ 422 h 432"/>
                    <a:gd name="T20" fmla="*/ 0 w 628"/>
                    <a:gd name="T21" fmla="*/ 426 h 432"/>
                    <a:gd name="T22" fmla="*/ 4 w 628"/>
                    <a:gd name="T23" fmla="*/ 430 h 432"/>
                    <a:gd name="T24" fmla="*/ 4 w 628"/>
                    <a:gd name="T25" fmla="*/ 430 h 432"/>
                    <a:gd name="T26" fmla="*/ 6 w 628"/>
                    <a:gd name="T27" fmla="*/ 432 h 432"/>
                    <a:gd name="T28" fmla="*/ 12 w 628"/>
                    <a:gd name="T29" fmla="*/ 432 h 432"/>
                    <a:gd name="T30" fmla="*/ 618 w 628"/>
                    <a:gd name="T31" fmla="*/ 432 h 432"/>
                    <a:gd name="T32" fmla="*/ 618 w 628"/>
                    <a:gd name="T33" fmla="*/ 432 h 432"/>
                    <a:gd name="T34" fmla="*/ 622 w 628"/>
                    <a:gd name="T35" fmla="*/ 432 h 432"/>
                    <a:gd name="T36" fmla="*/ 626 w 628"/>
                    <a:gd name="T37" fmla="*/ 430 h 432"/>
                    <a:gd name="T38" fmla="*/ 626 w 628"/>
                    <a:gd name="T39" fmla="*/ 430 h 432"/>
                    <a:gd name="T40" fmla="*/ 628 w 628"/>
                    <a:gd name="T41" fmla="*/ 426 h 432"/>
                    <a:gd name="T42" fmla="*/ 628 w 628"/>
                    <a:gd name="T43" fmla="*/ 422 h 432"/>
                    <a:gd name="T44" fmla="*/ 628 w 628"/>
                    <a:gd name="T45" fmla="*/ 12 h 432"/>
                    <a:gd name="T46" fmla="*/ 628 w 628"/>
                    <a:gd name="T47" fmla="*/ 12 h 432"/>
                    <a:gd name="T48" fmla="*/ 628 w 628"/>
                    <a:gd name="T49" fmla="*/ 6 h 432"/>
                    <a:gd name="T50" fmla="*/ 626 w 628"/>
                    <a:gd name="T51" fmla="*/ 2 h 432"/>
                    <a:gd name="T52" fmla="*/ 626 w 628"/>
                    <a:gd name="T53" fmla="*/ 2 h 432"/>
                    <a:gd name="T54" fmla="*/ 622 w 628"/>
                    <a:gd name="T55" fmla="*/ 0 h 432"/>
                    <a:gd name="T56" fmla="*/ 618 w 628"/>
                    <a:gd name="T57" fmla="*/ 0 h 432"/>
                    <a:gd name="T58" fmla="*/ 618 w 628"/>
                    <a:gd name="T59" fmla="*/ 0 h 432"/>
                    <a:gd name="T60" fmla="*/ 606 w 628"/>
                    <a:gd name="T61" fmla="*/ 410 h 432"/>
                    <a:gd name="T62" fmla="*/ 22 w 628"/>
                    <a:gd name="T63" fmla="*/ 410 h 432"/>
                    <a:gd name="T64" fmla="*/ 22 w 628"/>
                    <a:gd name="T65" fmla="*/ 24 h 432"/>
                    <a:gd name="T66" fmla="*/ 606 w 628"/>
                    <a:gd name="T67" fmla="*/ 24 h 432"/>
                    <a:gd name="T68" fmla="*/ 606 w 628"/>
                    <a:gd name="T69" fmla="*/ 41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8" h="432">
                      <a:moveTo>
                        <a:pt x="618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422"/>
                      </a:lnTo>
                      <a:lnTo>
                        <a:pt x="0" y="422"/>
                      </a:lnTo>
                      <a:lnTo>
                        <a:pt x="0" y="426"/>
                      </a:lnTo>
                      <a:lnTo>
                        <a:pt x="4" y="430"/>
                      </a:lnTo>
                      <a:lnTo>
                        <a:pt x="4" y="430"/>
                      </a:lnTo>
                      <a:lnTo>
                        <a:pt x="6" y="432"/>
                      </a:lnTo>
                      <a:lnTo>
                        <a:pt x="12" y="432"/>
                      </a:lnTo>
                      <a:lnTo>
                        <a:pt x="618" y="432"/>
                      </a:lnTo>
                      <a:lnTo>
                        <a:pt x="618" y="432"/>
                      </a:lnTo>
                      <a:lnTo>
                        <a:pt x="622" y="432"/>
                      </a:lnTo>
                      <a:lnTo>
                        <a:pt x="626" y="430"/>
                      </a:lnTo>
                      <a:lnTo>
                        <a:pt x="626" y="430"/>
                      </a:lnTo>
                      <a:lnTo>
                        <a:pt x="628" y="426"/>
                      </a:lnTo>
                      <a:lnTo>
                        <a:pt x="628" y="422"/>
                      </a:lnTo>
                      <a:lnTo>
                        <a:pt x="628" y="12"/>
                      </a:lnTo>
                      <a:lnTo>
                        <a:pt x="628" y="12"/>
                      </a:lnTo>
                      <a:lnTo>
                        <a:pt x="628" y="6"/>
                      </a:lnTo>
                      <a:lnTo>
                        <a:pt x="626" y="2"/>
                      </a:lnTo>
                      <a:lnTo>
                        <a:pt x="626" y="2"/>
                      </a:lnTo>
                      <a:lnTo>
                        <a:pt x="622" y="0"/>
                      </a:lnTo>
                      <a:lnTo>
                        <a:pt x="618" y="0"/>
                      </a:lnTo>
                      <a:lnTo>
                        <a:pt x="618" y="0"/>
                      </a:lnTo>
                      <a:close/>
                      <a:moveTo>
                        <a:pt x="606" y="410"/>
                      </a:moveTo>
                      <a:lnTo>
                        <a:pt x="22" y="410"/>
                      </a:lnTo>
                      <a:lnTo>
                        <a:pt x="22" y="24"/>
                      </a:lnTo>
                      <a:lnTo>
                        <a:pt x="606" y="24"/>
                      </a:lnTo>
                      <a:lnTo>
                        <a:pt x="606" y="4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12"/>
                <p:cNvSpPr>
                  <a:spLocks noEditPoints="1"/>
                </p:cNvSpPr>
                <p:nvPr/>
              </p:nvSpPr>
              <p:spPr bwMode="auto">
                <a:xfrm>
                  <a:off x="1822450" y="7392367"/>
                  <a:ext cx="374650" cy="327025"/>
                </a:xfrm>
                <a:custGeom>
                  <a:avLst/>
                  <a:gdLst>
                    <a:gd name="T0" fmla="*/ 56 w 236"/>
                    <a:gd name="T1" fmla="*/ 190 h 206"/>
                    <a:gd name="T2" fmla="*/ 124 w 236"/>
                    <a:gd name="T3" fmla="*/ 206 h 206"/>
                    <a:gd name="T4" fmla="*/ 156 w 236"/>
                    <a:gd name="T5" fmla="*/ 202 h 206"/>
                    <a:gd name="T6" fmla="*/ 186 w 236"/>
                    <a:gd name="T7" fmla="*/ 196 h 206"/>
                    <a:gd name="T8" fmla="*/ 224 w 236"/>
                    <a:gd name="T9" fmla="*/ 174 h 206"/>
                    <a:gd name="T10" fmla="*/ 202 w 236"/>
                    <a:gd name="T11" fmla="*/ 166 h 206"/>
                    <a:gd name="T12" fmla="*/ 166 w 236"/>
                    <a:gd name="T13" fmla="*/ 182 h 206"/>
                    <a:gd name="T14" fmla="*/ 124 w 236"/>
                    <a:gd name="T15" fmla="*/ 188 h 206"/>
                    <a:gd name="T16" fmla="*/ 68 w 236"/>
                    <a:gd name="T17" fmla="*/ 174 h 206"/>
                    <a:gd name="T18" fmla="*/ 40 w 236"/>
                    <a:gd name="T19" fmla="*/ 152 h 206"/>
                    <a:gd name="T20" fmla="*/ 24 w 236"/>
                    <a:gd name="T21" fmla="*/ 104 h 206"/>
                    <a:gd name="T22" fmla="*/ 30 w 236"/>
                    <a:gd name="T23" fmla="*/ 68 h 206"/>
                    <a:gd name="T24" fmla="*/ 52 w 236"/>
                    <a:gd name="T25" fmla="*/ 40 h 206"/>
                    <a:gd name="T26" fmla="*/ 106 w 236"/>
                    <a:gd name="T27" fmla="*/ 18 h 206"/>
                    <a:gd name="T28" fmla="*/ 146 w 236"/>
                    <a:gd name="T29" fmla="*/ 18 h 206"/>
                    <a:gd name="T30" fmla="*/ 190 w 236"/>
                    <a:gd name="T31" fmla="*/ 36 h 206"/>
                    <a:gd name="T32" fmla="*/ 208 w 236"/>
                    <a:gd name="T33" fmla="*/ 58 h 206"/>
                    <a:gd name="T34" fmla="*/ 212 w 236"/>
                    <a:gd name="T35" fmla="*/ 84 h 206"/>
                    <a:gd name="T36" fmla="*/ 204 w 236"/>
                    <a:gd name="T37" fmla="*/ 116 h 206"/>
                    <a:gd name="T38" fmla="*/ 186 w 236"/>
                    <a:gd name="T39" fmla="*/ 136 h 206"/>
                    <a:gd name="T40" fmla="*/ 166 w 236"/>
                    <a:gd name="T41" fmla="*/ 144 h 206"/>
                    <a:gd name="T42" fmla="*/ 160 w 236"/>
                    <a:gd name="T43" fmla="*/ 138 h 206"/>
                    <a:gd name="T44" fmla="*/ 150 w 236"/>
                    <a:gd name="T45" fmla="*/ 40 h 206"/>
                    <a:gd name="T46" fmla="*/ 140 w 236"/>
                    <a:gd name="T47" fmla="*/ 46 h 206"/>
                    <a:gd name="T48" fmla="*/ 122 w 236"/>
                    <a:gd name="T49" fmla="*/ 38 h 206"/>
                    <a:gd name="T50" fmla="*/ 98 w 236"/>
                    <a:gd name="T51" fmla="*/ 38 h 206"/>
                    <a:gd name="T52" fmla="*/ 64 w 236"/>
                    <a:gd name="T53" fmla="*/ 60 h 206"/>
                    <a:gd name="T54" fmla="*/ 50 w 236"/>
                    <a:gd name="T55" fmla="*/ 84 h 206"/>
                    <a:gd name="T56" fmla="*/ 44 w 236"/>
                    <a:gd name="T57" fmla="*/ 112 h 206"/>
                    <a:gd name="T58" fmla="*/ 52 w 236"/>
                    <a:gd name="T59" fmla="*/ 142 h 206"/>
                    <a:gd name="T60" fmla="*/ 66 w 236"/>
                    <a:gd name="T61" fmla="*/ 156 h 206"/>
                    <a:gd name="T62" fmla="*/ 96 w 236"/>
                    <a:gd name="T63" fmla="*/ 164 h 206"/>
                    <a:gd name="T64" fmla="*/ 114 w 236"/>
                    <a:gd name="T65" fmla="*/ 160 h 206"/>
                    <a:gd name="T66" fmla="*/ 132 w 236"/>
                    <a:gd name="T67" fmla="*/ 150 h 206"/>
                    <a:gd name="T68" fmla="*/ 140 w 236"/>
                    <a:gd name="T69" fmla="*/ 160 h 206"/>
                    <a:gd name="T70" fmla="*/ 156 w 236"/>
                    <a:gd name="T71" fmla="*/ 164 h 206"/>
                    <a:gd name="T72" fmla="*/ 196 w 236"/>
                    <a:gd name="T73" fmla="*/ 152 h 206"/>
                    <a:gd name="T74" fmla="*/ 222 w 236"/>
                    <a:gd name="T75" fmla="*/ 132 h 206"/>
                    <a:gd name="T76" fmla="*/ 236 w 236"/>
                    <a:gd name="T77" fmla="*/ 84 h 206"/>
                    <a:gd name="T78" fmla="*/ 232 w 236"/>
                    <a:gd name="T79" fmla="*/ 60 h 206"/>
                    <a:gd name="T80" fmla="*/ 220 w 236"/>
                    <a:gd name="T81" fmla="*/ 38 h 206"/>
                    <a:gd name="T82" fmla="*/ 194 w 236"/>
                    <a:gd name="T83" fmla="*/ 16 h 206"/>
                    <a:gd name="T84" fmla="*/ 172 w 236"/>
                    <a:gd name="T85" fmla="*/ 6 h 206"/>
                    <a:gd name="T86" fmla="*/ 126 w 236"/>
                    <a:gd name="T87" fmla="*/ 0 h 206"/>
                    <a:gd name="T88" fmla="*/ 74 w 236"/>
                    <a:gd name="T89" fmla="*/ 6 h 206"/>
                    <a:gd name="T90" fmla="*/ 42 w 236"/>
                    <a:gd name="T91" fmla="*/ 22 h 206"/>
                    <a:gd name="T92" fmla="*/ 20 w 236"/>
                    <a:gd name="T93" fmla="*/ 46 h 206"/>
                    <a:gd name="T94" fmla="*/ 0 w 236"/>
                    <a:gd name="T95" fmla="*/ 106 h 206"/>
                    <a:gd name="T96" fmla="*/ 6 w 236"/>
                    <a:gd name="T97" fmla="*/ 136 h 206"/>
                    <a:gd name="T98" fmla="*/ 20 w 236"/>
                    <a:gd name="T99" fmla="*/ 162 h 206"/>
                    <a:gd name="T100" fmla="*/ 132 w 236"/>
                    <a:gd name="T101" fmla="*/ 116 h 206"/>
                    <a:gd name="T102" fmla="*/ 118 w 236"/>
                    <a:gd name="T103" fmla="*/ 140 h 206"/>
                    <a:gd name="T104" fmla="*/ 100 w 236"/>
                    <a:gd name="T105" fmla="*/ 146 h 206"/>
                    <a:gd name="T106" fmla="*/ 82 w 236"/>
                    <a:gd name="T107" fmla="*/ 138 h 206"/>
                    <a:gd name="T108" fmla="*/ 76 w 236"/>
                    <a:gd name="T109" fmla="*/ 120 h 206"/>
                    <a:gd name="T110" fmla="*/ 80 w 236"/>
                    <a:gd name="T111" fmla="*/ 98 h 206"/>
                    <a:gd name="T112" fmla="*/ 86 w 236"/>
                    <a:gd name="T113" fmla="*/ 76 h 206"/>
                    <a:gd name="T114" fmla="*/ 106 w 236"/>
                    <a:gd name="T115" fmla="*/ 56 h 206"/>
                    <a:gd name="T116" fmla="*/ 124 w 236"/>
                    <a:gd name="T117" fmla="*/ 58 h 206"/>
                    <a:gd name="T118" fmla="*/ 136 w 236"/>
                    <a:gd name="T119" fmla="*/ 70 h 206"/>
                    <a:gd name="T120" fmla="*/ 136 w 236"/>
                    <a:gd name="T121" fmla="*/ 9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36" h="206">
                      <a:moveTo>
                        <a:pt x="36" y="178"/>
                      </a:moveTo>
                      <a:lnTo>
                        <a:pt x="36" y="178"/>
                      </a:lnTo>
                      <a:lnTo>
                        <a:pt x="56" y="190"/>
                      </a:lnTo>
                      <a:lnTo>
                        <a:pt x="76" y="198"/>
                      </a:lnTo>
                      <a:lnTo>
                        <a:pt x="100" y="204"/>
                      </a:lnTo>
                      <a:lnTo>
                        <a:pt x="124" y="206"/>
                      </a:lnTo>
                      <a:lnTo>
                        <a:pt x="124" y="206"/>
                      </a:lnTo>
                      <a:lnTo>
                        <a:pt x="140" y="204"/>
                      </a:lnTo>
                      <a:lnTo>
                        <a:pt x="156" y="202"/>
                      </a:lnTo>
                      <a:lnTo>
                        <a:pt x="170" y="200"/>
                      </a:lnTo>
                      <a:lnTo>
                        <a:pt x="186" y="196"/>
                      </a:lnTo>
                      <a:lnTo>
                        <a:pt x="186" y="196"/>
                      </a:lnTo>
                      <a:lnTo>
                        <a:pt x="200" y="190"/>
                      </a:lnTo>
                      <a:lnTo>
                        <a:pt x="212" y="182"/>
                      </a:lnTo>
                      <a:lnTo>
                        <a:pt x="224" y="174"/>
                      </a:lnTo>
                      <a:lnTo>
                        <a:pt x="236" y="166"/>
                      </a:lnTo>
                      <a:lnTo>
                        <a:pt x="202" y="166"/>
                      </a:lnTo>
                      <a:lnTo>
                        <a:pt x="202" y="166"/>
                      </a:lnTo>
                      <a:lnTo>
                        <a:pt x="184" y="174"/>
                      </a:lnTo>
                      <a:lnTo>
                        <a:pt x="166" y="182"/>
                      </a:lnTo>
                      <a:lnTo>
                        <a:pt x="166" y="182"/>
                      </a:lnTo>
                      <a:lnTo>
                        <a:pt x="146" y="186"/>
                      </a:lnTo>
                      <a:lnTo>
                        <a:pt x="124" y="188"/>
                      </a:lnTo>
                      <a:lnTo>
                        <a:pt x="124" y="188"/>
                      </a:lnTo>
                      <a:lnTo>
                        <a:pt x="104" y="186"/>
                      </a:lnTo>
                      <a:lnTo>
                        <a:pt x="84" y="182"/>
                      </a:lnTo>
                      <a:lnTo>
                        <a:pt x="68" y="174"/>
                      </a:lnTo>
                      <a:lnTo>
                        <a:pt x="52" y="164"/>
                      </a:lnTo>
                      <a:lnTo>
                        <a:pt x="52" y="164"/>
                      </a:lnTo>
                      <a:lnTo>
                        <a:pt x="40" y="152"/>
                      </a:lnTo>
                      <a:lnTo>
                        <a:pt x="30" y="138"/>
                      </a:lnTo>
                      <a:lnTo>
                        <a:pt x="26" y="122"/>
                      </a:lnTo>
                      <a:lnTo>
                        <a:pt x="24" y="104"/>
                      </a:lnTo>
                      <a:lnTo>
                        <a:pt x="24" y="104"/>
                      </a:lnTo>
                      <a:lnTo>
                        <a:pt x="26" y="86"/>
                      </a:lnTo>
                      <a:lnTo>
                        <a:pt x="30" y="68"/>
                      </a:lnTo>
                      <a:lnTo>
                        <a:pt x="40" y="54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68" y="30"/>
                      </a:lnTo>
                      <a:lnTo>
                        <a:pt x="86" y="22"/>
                      </a:lnTo>
                      <a:lnTo>
                        <a:pt x="106" y="18"/>
                      </a:lnTo>
                      <a:lnTo>
                        <a:pt x="126" y="16"/>
                      </a:lnTo>
                      <a:lnTo>
                        <a:pt x="126" y="16"/>
                      </a:lnTo>
                      <a:lnTo>
                        <a:pt x="146" y="18"/>
                      </a:lnTo>
                      <a:lnTo>
                        <a:pt x="162" y="22"/>
                      </a:lnTo>
                      <a:lnTo>
                        <a:pt x="176" y="28"/>
                      </a:lnTo>
                      <a:lnTo>
                        <a:pt x="190" y="36"/>
                      </a:lnTo>
                      <a:lnTo>
                        <a:pt x="190" y="36"/>
                      </a:lnTo>
                      <a:lnTo>
                        <a:pt x="200" y="46"/>
                      </a:lnTo>
                      <a:lnTo>
                        <a:pt x="208" y="58"/>
                      </a:lnTo>
                      <a:lnTo>
                        <a:pt x="212" y="70"/>
                      </a:lnTo>
                      <a:lnTo>
                        <a:pt x="212" y="84"/>
                      </a:lnTo>
                      <a:lnTo>
                        <a:pt x="212" y="84"/>
                      </a:lnTo>
                      <a:lnTo>
                        <a:pt x="210" y="102"/>
                      </a:lnTo>
                      <a:lnTo>
                        <a:pt x="204" y="116"/>
                      </a:lnTo>
                      <a:lnTo>
                        <a:pt x="204" y="116"/>
                      </a:lnTo>
                      <a:lnTo>
                        <a:pt x="196" y="128"/>
                      </a:lnTo>
                      <a:lnTo>
                        <a:pt x="186" y="136"/>
                      </a:lnTo>
                      <a:lnTo>
                        <a:pt x="186" y="136"/>
                      </a:lnTo>
                      <a:lnTo>
                        <a:pt x="176" y="142"/>
                      </a:lnTo>
                      <a:lnTo>
                        <a:pt x="166" y="144"/>
                      </a:lnTo>
                      <a:lnTo>
                        <a:pt x="166" y="144"/>
                      </a:lnTo>
                      <a:lnTo>
                        <a:pt x="162" y="142"/>
                      </a:lnTo>
                      <a:lnTo>
                        <a:pt x="160" y="138"/>
                      </a:lnTo>
                      <a:lnTo>
                        <a:pt x="160" y="138"/>
                      </a:lnTo>
                      <a:lnTo>
                        <a:pt x="160" y="134"/>
                      </a:lnTo>
                      <a:lnTo>
                        <a:pt x="180" y="40"/>
                      </a:lnTo>
                      <a:lnTo>
                        <a:pt x="150" y="40"/>
                      </a:lnTo>
                      <a:lnTo>
                        <a:pt x="146" y="54"/>
                      </a:lnTo>
                      <a:lnTo>
                        <a:pt x="146" y="54"/>
                      </a:lnTo>
                      <a:lnTo>
                        <a:pt x="140" y="46"/>
                      </a:lnTo>
                      <a:lnTo>
                        <a:pt x="132" y="42"/>
                      </a:lnTo>
                      <a:lnTo>
                        <a:pt x="132" y="42"/>
                      </a:lnTo>
                      <a:lnTo>
                        <a:pt x="122" y="38"/>
                      </a:lnTo>
                      <a:lnTo>
                        <a:pt x="112" y="36"/>
                      </a:lnTo>
                      <a:lnTo>
                        <a:pt x="112" y="36"/>
                      </a:lnTo>
                      <a:lnTo>
                        <a:pt x="98" y="38"/>
                      </a:lnTo>
                      <a:lnTo>
                        <a:pt x="86" y="42"/>
                      </a:lnTo>
                      <a:lnTo>
                        <a:pt x="74" y="50"/>
                      </a:lnTo>
                      <a:lnTo>
                        <a:pt x="64" y="60"/>
                      </a:lnTo>
                      <a:lnTo>
                        <a:pt x="64" y="60"/>
                      </a:lnTo>
                      <a:lnTo>
                        <a:pt x="56" y="72"/>
                      </a:lnTo>
                      <a:lnTo>
                        <a:pt x="50" y="84"/>
                      </a:lnTo>
                      <a:lnTo>
                        <a:pt x="46" y="98"/>
                      </a:lnTo>
                      <a:lnTo>
                        <a:pt x="44" y="112"/>
                      </a:lnTo>
                      <a:lnTo>
                        <a:pt x="44" y="112"/>
                      </a:lnTo>
                      <a:lnTo>
                        <a:pt x="46" y="124"/>
                      </a:lnTo>
                      <a:lnTo>
                        <a:pt x="48" y="134"/>
                      </a:lnTo>
                      <a:lnTo>
                        <a:pt x="52" y="142"/>
                      </a:lnTo>
                      <a:lnTo>
                        <a:pt x="58" y="150"/>
                      </a:lnTo>
                      <a:lnTo>
                        <a:pt x="58" y="150"/>
                      </a:lnTo>
                      <a:lnTo>
                        <a:pt x="66" y="156"/>
                      </a:lnTo>
                      <a:lnTo>
                        <a:pt x="74" y="160"/>
                      </a:lnTo>
                      <a:lnTo>
                        <a:pt x="84" y="162"/>
                      </a:lnTo>
                      <a:lnTo>
                        <a:pt x="96" y="164"/>
                      </a:lnTo>
                      <a:lnTo>
                        <a:pt x="96" y="164"/>
                      </a:lnTo>
                      <a:lnTo>
                        <a:pt x="106" y="162"/>
                      </a:lnTo>
                      <a:lnTo>
                        <a:pt x="114" y="160"/>
                      </a:lnTo>
                      <a:lnTo>
                        <a:pt x="114" y="160"/>
                      </a:lnTo>
                      <a:lnTo>
                        <a:pt x="122" y="156"/>
                      </a:lnTo>
                      <a:lnTo>
                        <a:pt x="132" y="150"/>
                      </a:lnTo>
                      <a:lnTo>
                        <a:pt x="132" y="150"/>
                      </a:lnTo>
                      <a:lnTo>
                        <a:pt x="134" y="156"/>
                      </a:lnTo>
                      <a:lnTo>
                        <a:pt x="140" y="160"/>
                      </a:lnTo>
                      <a:lnTo>
                        <a:pt x="148" y="162"/>
                      </a:lnTo>
                      <a:lnTo>
                        <a:pt x="156" y="164"/>
                      </a:lnTo>
                      <a:lnTo>
                        <a:pt x="156" y="164"/>
                      </a:lnTo>
                      <a:lnTo>
                        <a:pt x="170" y="162"/>
                      </a:lnTo>
                      <a:lnTo>
                        <a:pt x="182" y="158"/>
                      </a:lnTo>
                      <a:lnTo>
                        <a:pt x="196" y="152"/>
                      </a:lnTo>
                      <a:lnTo>
                        <a:pt x="210" y="142"/>
                      </a:lnTo>
                      <a:lnTo>
                        <a:pt x="210" y="142"/>
                      </a:lnTo>
                      <a:lnTo>
                        <a:pt x="222" y="132"/>
                      </a:lnTo>
                      <a:lnTo>
                        <a:pt x="230" y="118"/>
                      </a:lnTo>
                      <a:lnTo>
                        <a:pt x="234" y="102"/>
                      </a:lnTo>
                      <a:lnTo>
                        <a:pt x="236" y="84"/>
                      </a:lnTo>
                      <a:lnTo>
                        <a:pt x="236" y="84"/>
                      </a:lnTo>
                      <a:lnTo>
                        <a:pt x="236" y="72"/>
                      </a:lnTo>
                      <a:lnTo>
                        <a:pt x="232" y="60"/>
                      </a:lnTo>
                      <a:lnTo>
                        <a:pt x="228" y="48"/>
                      </a:lnTo>
                      <a:lnTo>
                        <a:pt x="220" y="38"/>
                      </a:lnTo>
                      <a:lnTo>
                        <a:pt x="220" y="38"/>
                      </a:lnTo>
                      <a:lnTo>
                        <a:pt x="214" y="30"/>
                      </a:lnTo>
                      <a:lnTo>
                        <a:pt x="204" y="22"/>
                      </a:lnTo>
                      <a:lnTo>
                        <a:pt x="194" y="16"/>
                      </a:lnTo>
                      <a:lnTo>
                        <a:pt x="184" y="10"/>
                      </a:lnTo>
                      <a:lnTo>
                        <a:pt x="184" y="10"/>
                      </a:lnTo>
                      <a:lnTo>
                        <a:pt x="172" y="6"/>
                      </a:lnTo>
                      <a:lnTo>
                        <a:pt x="158" y="2"/>
                      </a:lnTo>
                      <a:lnTo>
                        <a:pt x="142" y="0"/>
                      </a:lnTo>
                      <a:lnTo>
                        <a:pt x="126" y="0"/>
                      </a:lnTo>
                      <a:lnTo>
                        <a:pt x="126" y="0"/>
                      </a:lnTo>
                      <a:lnTo>
                        <a:pt x="98" y="2"/>
                      </a:lnTo>
                      <a:lnTo>
                        <a:pt x="74" y="6"/>
                      </a:lnTo>
                      <a:lnTo>
                        <a:pt x="62" y="12"/>
                      </a:lnTo>
                      <a:lnTo>
                        <a:pt x="52" y="16"/>
                      </a:lnTo>
                      <a:lnTo>
                        <a:pt x="42" y="22"/>
                      </a:lnTo>
                      <a:lnTo>
                        <a:pt x="34" y="30"/>
                      </a:lnTo>
                      <a:lnTo>
                        <a:pt x="34" y="30"/>
                      </a:lnTo>
                      <a:lnTo>
                        <a:pt x="20" y="46"/>
                      </a:lnTo>
                      <a:lnTo>
                        <a:pt x="8" y="64"/>
                      </a:lnTo>
                      <a:lnTo>
                        <a:pt x="2" y="84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2" y="126"/>
                      </a:lnTo>
                      <a:lnTo>
                        <a:pt x="6" y="136"/>
                      </a:lnTo>
                      <a:lnTo>
                        <a:pt x="10" y="146"/>
                      </a:lnTo>
                      <a:lnTo>
                        <a:pt x="14" y="154"/>
                      </a:lnTo>
                      <a:lnTo>
                        <a:pt x="20" y="162"/>
                      </a:lnTo>
                      <a:lnTo>
                        <a:pt x="36" y="178"/>
                      </a:lnTo>
                      <a:lnTo>
                        <a:pt x="36" y="178"/>
                      </a:lnTo>
                      <a:close/>
                      <a:moveTo>
                        <a:pt x="132" y="116"/>
                      </a:moveTo>
                      <a:lnTo>
                        <a:pt x="132" y="116"/>
                      </a:lnTo>
                      <a:lnTo>
                        <a:pt x="124" y="132"/>
                      </a:lnTo>
                      <a:lnTo>
                        <a:pt x="118" y="140"/>
                      </a:lnTo>
                      <a:lnTo>
                        <a:pt x="118" y="140"/>
                      </a:lnTo>
                      <a:lnTo>
                        <a:pt x="108" y="144"/>
                      </a:lnTo>
                      <a:lnTo>
                        <a:pt x="100" y="146"/>
                      </a:lnTo>
                      <a:lnTo>
                        <a:pt x="100" y="146"/>
                      </a:lnTo>
                      <a:lnTo>
                        <a:pt x="90" y="144"/>
                      </a:lnTo>
                      <a:lnTo>
                        <a:pt x="82" y="138"/>
                      </a:lnTo>
                      <a:lnTo>
                        <a:pt x="82" y="138"/>
                      </a:lnTo>
                      <a:lnTo>
                        <a:pt x="78" y="130"/>
                      </a:lnTo>
                      <a:lnTo>
                        <a:pt x="76" y="120"/>
                      </a:lnTo>
                      <a:lnTo>
                        <a:pt x="76" y="120"/>
                      </a:lnTo>
                      <a:lnTo>
                        <a:pt x="78" y="108"/>
                      </a:lnTo>
                      <a:lnTo>
                        <a:pt x="80" y="98"/>
                      </a:lnTo>
                      <a:lnTo>
                        <a:pt x="82" y="86"/>
                      </a:lnTo>
                      <a:lnTo>
                        <a:pt x="86" y="76"/>
                      </a:lnTo>
                      <a:lnTo>
                        <a:pt x="86" y="76"/>
                      </a:lnTo>
                      <a:lnTo>
                        <a:pt x="92" y="66"/>
                      </a:lnTo>
                      <a:lnTo>
                        <a:pt x="100" y="60"/>
                      </a:lnTo>
                      <a:lnTo>
                        <a:pt x="106" y="56"/>
                      </a:lnTo>
                      <a:lnTo>
                        <a:pt x="116" y="56"/>
                      </a:lnTo>
                      <a:lnTo>
                        <a:pt x="116" y="56"/>
                      </a:lnTo>
                      <a:lnTo>
                        <a:pt x="124" y="58"/>
                      </a:lnTo>
                      <a:lnTo>
                        <a:pt x="132" y="62"/>
                      </a:lnTo>
                      <a:lnTo>
                        <a:pt x="132" y="62"/>
                      </a:lnTo>
                      <a:lnTo>
                        <a:pt x="136" y="70"/>
                      </a:lnTo>
                      <a:lnTo>
                        <a:pt x="138" y="80"/>
                      </a:lnTo>
                      <a:lnTo>
                        <a:pt x="138" y="80"/>
                      </a:lnTo>
                      <a:lnTo>
                        <a:pt x="136" y="96"/>
                      </a:lnTo>
                      <a:lnTo>
                        <a:pt x="132" y="116"/>
                      </a:lnTo>
                      <a:lnTo>
                        <a:pt x="132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13"/>
                <p:cNvSpPr>
                  <a:spLocks/>
                </p:cNvSpPr>
                <p:nvPr/>
              </p:nvSpPr>
              <p:spPr bwMode="auto">
                <a:xfrm>
                  <a:off x="1457325" y="8097217"/>
                  <a:ext cx="104775" cy="41275"/>
                </a:xfrm>
                <a:custGeom>
                  <a:avLst/>
                  <a:gdLst>
                    <a:gd name="T0" fmla="*/ 6 w 66"/>
                    <a:gd name="T1" fmla="*/ 26 h 26"/>
                    <a:gd name="T2" fmla="*/ 48 w 66"/>
                    <a:gd name="T3" fmla="*/ 26 h 26"/>
                    <a:gd name="T4" fmla="*/ 48 w 66"/>
                    <a:gd name="T5" fmla="*/ 26 h 26"/>
                    <a:gd name="T6" fmla="*/ 52 w 66"/>
                    <a:gd name="T7" fmla="*/ 24 h 26"/>
                    <a:gd name="T8" fmla="*/ 58 w 66"/>
                    <a:gd name="T9" fmla="*/ 22 h 26"/>
                    <a:gd name="T10" fmla="*/ 62 w 66"/>
                    <a:gd name="T11" fmla="*/ 18 h 26"/>
                    <a:gd name="T12" fmla="*/ 64 w 66"/>
                    <a:gd name="T13" fmla="*/ 12 h 26"/>
                    <a:gd name="T14" fmla="*/ 64 w 66"/>
                    <a:gd name="T15" fmla="*/ 12 h 26"/>
                    <a:gd name="T16" fmla="*/ 66 w 66"/>
                    <a:gd name="T17" fmla="*/ 8 h 26"/>
                    <a:gd name="T18" fmla="*/ 64 w 66"/>
                    <a:gd name="T19" fmla="*/ 4 h 26"/>
                    <a:gd name="T20" fmla="*/ 62 w 66"/>
                    <a:gd name="T21" fmla="*/ 0 h 26"/>
                    <a:gd name="T22" fmla="*/ 58 w 66"/>
                    <a:gd name="T23" fmla="*/ 0 h 26"/>
                    <a:gd name="T24" fmla="*/ 18 w 66"/>
                    <a:gd name="T25" fmla="*/ 0 h 26"/>
                    <a:gd name="T26" fmla="*/ 18 w 66"/>
                    <a:gd name="T27" fmla="*/ 0 h 26"/>
                    <a:gd name="T28" fmla="*/ 14 w 66"/>
                    <a:gd name="T29" fmla="*/ 0 h 26"/>
                    <a:gd name="T30" fmla="*/ 8 w 66"/>
                    <a:gd name="T31" fmla="*/ 4 h 26"/>
                    <a:gd name="T32" fmla="*/ 4 w 66"/>
                    <a:gd name="T33" fmla="*/ 8 h 26"/>
                    <a:gd name="T34" fmla="*/ 2 w 66"/>
                    <a:gd name="T35" fmla="*/ 12 h 26"/>
                    <a:gd name="T36" fmla="*/ 2 w 66"/>
                    <a:gd name="T37" fmla="*/ 12 h 26"/>
                    <a:gd name="T38" fmla="*/ 0 w 66"/>
                    <a:gd name="T39" fmla="*/ 18 h 26"/>
                    <a:gd name="T40" fmla="*/ 0 w 66"/>
                    <a:gd name="T41" fmla="*/ 22 h 26"/>
                    <a:gd name="T42" fmla="*/ 2 w 66"/>
                    <a:gd name="T43" fmla="*/ 24 h 26"/>
                    <a:gd name="T44" fmla="*/ 6 w 66"/>
                    <a:gd name="T45" fmla="*/ 26 h 26"/>
                    <a:gd name="T46" fmla="*/ 6 w 66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6" y="8"/>
                      </a:lnTo>
                      <a:lnTo>
                        <a:pt x="64" y="4"/>
                      </a:lnTo>
                      <a:lnTo>
                        <a:pt x="62" y="0"/>
                      </a:lnTo>
                      <a:lnTo>
                        <a:pt x="58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14"/>
                <p:cNvSpPr>
                  <a:spLocks/>
                </p:cNvSpPr>
                <p:nvPr/>
              </p:nvSpPr>
              <p:spPr bwMode="auto">
                <a:xfrm>
                  <a:off x="1584325" y="8097217"/>
                  <a:ext cx="101600" cy="41275"/>
                </a:xfrm>
                <a:custGeom>
                  <a:avLst/>
                  <a:gdLst>
                    <a:gd name="T0" fmla="*/ 6 w 64"/>
                    <a:gd name="T1" fmla="*/ 26 h 26"/>
                    <a:gd name="T2" fmla="*/ 48 w 64"/>
                    <a:gd name="T3" fmla="*/ 26 h 26"/>
                    <a:gd name="T4" fmla="*/ 48 w 64"/>
                    <a:gd name="T5" fmla="*/ 26 h 26"/>
                    <a:gd name="T6" fmla="*/ 52 w 64"/>
                    <a:gd name="T7" fmla="*/ 24 h 26"/>
                    <a:gd name="T8" fmla="*/ 56 w 64"/>
                    <a:gd name="T9" fmla="*/ 22 h 26"/>
                    <a:gd name="T10" fmla="*/ 60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0 w 64"/>
                    <a:gd name="T41" fmla="*/ 22 h 26"/>
                    <a:gd name="T42" fmla="*/ 2 w 64"/>
                    <a:gd name="T43" fmla="*/ 24 h 26"/>
                    <a:gd name="T44" fmla="*/ 6 w 64"/>
                    <a:gd name="T45" fmla="*/ 26 h 26"/>
                    <a:gd name="T46" fmla="*/ 6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6" y="22"/>
                      </a:lnTo>
                      <a:lnTo>
                        <a:pt x="60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1708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2 w 64"/>
                    <a:gd name="T35" fmla="*/ 12 h 26"/>
                    <a:gd name="T36" fmla="*/ 2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1835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2 w 64"/>
                    <a:gd name="T17" fmla="*/ 8 h 26"/>
                    <a:gd name="T18" fmla="*/ 60 w 64"/>
                    <a:gd name="T19" fmla="*/ 4 h 26"/>
                    <a:gd name="T20" fmla="*/ 58 w 64"/>
                    <a:gd name="T21" fmla="*/ 0 h 26"/>
                    <a:gd name="T22" fmla="*/ 54 w 64"/>
                    <a:gd name="T23" fmla="*/ 0 h 26"/>
                    <a:gd name="T24" fmla="*/ 14 w 64"/>
                    <a:gd name="T25" fmla="*/ 0 h 26"/>
                    <a:gd name="T26" fmla="*/ 14 w 64"/>
                    <a:gd name="T27" fmla="*/ 0 h 26"/>
                    <a:gd name="T28" fmla="*/ 8 w 64"/>
                    <a:gd name="T29" fmla="*/ 0 h 26"/>
                    <a:gd name="T30" fmla="*/ 6 w 64"/>
                    <a:gd name="T31" fmla="*/ 4 h 26"/>
                    <a:gd name="T32" fmla="*/ 2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6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6" name="Freeform 17"/>
                <p:cNvSpPr>
                  <a:spLocks/>
                </p:cNvSpPr>
                <p:nvPr/>
              </p:nvSpPr>
              <p:spPr bwMode="auto">
                <a:xfrm>
                  <a:off x="1962150" y="8097217"/>
                  <a:ext cx="98425" cy="41275"/>
                </a:xfrm>
                <a:custGeom>
                  <a:avLst/>
                  <a:gdLst>
                    <a:gd name="T0" fmla="*/ 8 w 62"/>
                    <a:gd name="T1" fmla="*/ 26 h 26"/>
                    <a:gd name="T2" fmla="*/ 50 w 62"/>
                    <a:gd name="T3" fmla="*/ 26 h 26"/>
                    <a:gd name="T4" fmla="*/ 50 w 62"/>
                    <a:gd name="T5" fmla="*/ 26 h 26"/>
                    <a:gd name="T6" fmla="*/ 56 w 62"/>
                    <a:gd name="T7" fmla="*/ 24 h 26"/>
                    <a:gd name="T8" fmla="*/ 58 w 62"/>
                    <a:gd name="T9" fmla="*/ 22 h 26"/>
                    <a:gd name="T10" fmla="*/ 62 w 62"/>
                    <a:gd name="T11" fmla="*/ 18 h 26"/>
                    <a:gd name="T12" fmla="*/ 62 w 62"/>
                    <a:gd name="T13" fmla="*/ 12 h 26"/>
                    <a:gd name="T14" fmla="*/ 62 w 62"/>
                    <a:gd name="T15" fmla="*/ 12 h 26"/>
                    <a:gd name="T16" fmla="*/ 62 w 62"/>
                    <a:gd name="T17" fmla="*/ 8 h 26"/>
                    <a:gd name="T18" fmla="*/ 60 w 62"/>
                    <a:gd name="T19" fmla="*/ 4 h 26"/>
                    <a:gd name="T20" fmla="*/ 56 w 62"/>
                    <a:gd name="T21" fmla="*/ 0 h 26"/>
                    <a:gd name="T22" fmla="*/ 52 w 62"/>
                    <a:gd name="T23" fmla="*/ 0 h 26"/>
                    <a:gd name="T24" fmla="*/ 12 w 62"/>
                    <a:gd name="T25" fmla="*/ 0 h 26"/>
                    <a:gd name="T26" fmla="*/ 12 w 62"/>
                    <a:gd name="T27" fmla="*/ 0 h 26"/>
                    <a:gd name="T28" fmla="*/ 6 w 62"/>
                    <a:gd name="T29" fmla="*/ 0 h 26"/>
                    <a:gd name="T30" fmla="*/ 4 w 62"/>
                    <a:gd name="T31" fmla="*/ 4 h 26"/>
                    <a:gd name="T32" fmla="*/ 0 w 62"/>
                    <a:gd name="T33" fmla="*/ 8 h 26"/>
                    <a:gd name="T34" fmla="*/ 0 w 62"/>
                    <a:gd name="T35" fmla="*/ 12 h 26"/>
                    <a:gd name="T36" fmla="*/ 0 w 62"/>
                    <a:gd name="T37" fmla="*/ 12 h 26"/>
                    <a:gd name="T38" fmla="*/ 0 w 62"/>
                    <a:gd name="T39" fmla="*/ 18 h 26"/>
                    <a:gd name="T40" fmla="*/ 2 w 62"/>
                    <a:gd name="T41" fmla="*/ 22 h 26"/>
                    <a:gd name="T42" fmla="*/ 4 w 62"/>
                    <a:gd name="T43" fmla="*/ 24 h 26"/>
                    <a:gd name="T44" fmla="*/ 8 w 62"/>
                    <a:gd name="T45" fmla="*/ 26 h 26"/>
                    <a:gd name="T46" fmla="*/ 8 w 62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6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18"/>
                <p:cNvSpPr>
                  <a:spLocks/>
                </p:cNvSpPr>
                <p:nvPr/>
              </p:nvSpPr>
              <p:spPr bwMode="auto">
                <a:xfrm>
                  <a:off x="2085975" y="8097217"/>
                  <a:ext cx="98425" cy="41275"/>
                </a:xfrm>
                <a:custGeom>
                  <a:avLst/>
                  <a:gdLst>
                    <a:gd name="T0" fmla="*/ 10 w 62"/>
                    <a:gd name="T1" fmla="*/ 0 h 26"/>
                    <a:gd name="T2" fmla="*/ 10 w 62"/>
                    <a:gd name="T3" fmla="*/ 0 h 26"/>
                    <a:gd name="T4" fmla="*/ 6 w 62"/>
                    <a:gd name="T5" fmla="*/ 0 h 26"/>
                    <a:gd name="T6" fmla="*/ 4 w 62"/>
                    <a:gd name="T7" fmla="*/ 4 h 26"/>
                    <a:gd name="T8" fmla="*/ 2 w 62"/>
                    <a:gd name="T9" fmla="*/ 8 h 26"/>
                    <a:gd name="T10" fmla="*/ 0 w 62"/>
                    <a:gd name="T11" fmla="*/ 12 h 26"/>
                    <a:gd name="T12" fmla="*/ 0 w 62"/>
                    <a:gd name="T13" fmla="*/ 12 h 26"/>
                    <a:gd name="T14" fmla="*/ 2 w 62"/>
                    <a:gd name="T15" fmla="*/ 18 h 26"/>
                    <a:gd name="T16" fmla="*/ 4 w 62"/>
                    <a:gd name="T17" fmla="*/ 22 h 26"/>
                    <a:gd name="T18" fmla="*/ 6 w 62"/>
                    <a:gd name="T19" fmla="*/ 24 h 26"/>
                    <a:gd name="T20" fmla="*/ 12 w 62"/>
                    <a:gd name="T21" fmla="*/ 26 h 26"/>
                    <a:gd name="T22" fmla="*/ 54 w 62"/>
                    <a:gd name="T23" fmla="*/ 26 h 26"/>
                    <a:gd name="T24" fmla="*/ 54 w 62"/>
                    <a:gd name="T25" fmla="*/ 26 h 26"/>
                    <a:gd name="T26" fmla="*/ 58 w 62"/>
                    <a:gd name="T27" fmla="*/ 24 h 26"/>
                    <a:gd name="T28" fmla="*/ 60 w 62"/>
                    <a:gd name="T29" fmla="*/ 22 h 26"/>
                    <a:gd name="T30" fmla="*/ 62 w 62"/>
                    <a:gd name="T31" fmla="*/ 18 h 26"/>
                    <a:gd name="T32" fmla="*/ 62 w 62"/>
                    <a:gd name="T33" fmla="*/ 12 h 26"/>
                    <a:gd name="T34" fmla="*/ 62 w 62"/>
                    <a:gd name="T35" fmla="*/ 12 h 26"/>
                    <a:gd name="T36" fmla="*/ 62 w 62"/>
                    <a:gd name="T37" fmla="*/ 8 h 26"/>
                    <a:gd name="T38" fmla="*/ 60 w 62"/>
                    <a:gd name="T39" fmla="*/ 4 h 26"/>
                    <a:gd name="T40" fmla="*/ 56 w 62"/>
                    <a:gd name="T41" fmla="*/ 0 h 26"/>
                    <a:gd name="T42" fmla="*/ 52 w 62"/>
                    <a:gd name="T43" fmla="*/ 0 h 26"/>
                    <a:gd name="T44" fmla="*/ 10 w 62"/>
                    <a:gd name="T4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2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4" y="22"/>
                      </a:lnTo>
                      <a:lnTo>
                        <a:pt x="6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19"/>
                <p:cNvSpPr>
                  <a:spLocks/>
                </p:cNvSpPr>
                <p:nvPr/>
              </p:nvSpPr>
              <p:spPr bwMode="auto">
                <a:xfrm>
                  <a:off x="2212975" y="8097217"/>
                  <a:ext cx="98425" cy="41275"/>
                </a:xfrm>
                <a:custGeom>
                  <a:avLst/>
                  <a:gdLst>
                    <a:gd name="T0" fmla="*/ 0 w 62"/>
                    <a:gd name="T1" fmla="*/ 12 h 26"/>
                    <a:gd name="T2" fmla="*/ 0 w 62"/>
                    <a:gd name="T3" fmla="*/ 12 h 26"/>
                    <a:gd name="T4" fmla="*/ 0 w 62"/>
                    <a:gd name="T5" fmla="*/ 18 h 26"/>
                    <a:gd name="T6" fmla="*/ 4 w 62"/>
                    <a:gd name="T7" fmla="*/ 22 h 26"/>
                    <a:gd name="T8" fmla="*/ 8 w 62"/>
                    <a:gd name="T9" fmla="*/ 24 h 26"/>
                    <a:gd name="T10" fmla="*/ 12 w 62"/>
                    <a:gd name="T11" fmla="*/ 26 h 26"/>
                    <a:gd name="T12" fmla="*/ 54 w 62"/>
                    <a:gd name="T13" fmla="*/ 26 h 26"/>
                    <a:gd name="T14" fmla="*/ 54 w 62"/>
                    <a:gd name="T15" fmla="*/ 26 h 26"/>
                    <a:gd name="T16" fmla="*/ 58 w 62"/>
                    <a:gd name="T17" fmla="*/ 24 h 26"/>
                    <a:gd name="T18" fmla="*/ 60 w 62"/>
                    <a:gd name="T19" fmla="*/ 22 h 26"/>
                    <a:gd name="T20" fmla="*/ 62 w 62"/>
                    <a:gd name="T21" fmla="*/ 18 h 26"/>
                    <a:gd name="T22" fmla="*/ 62 w 62"/>
                    <a:gd name="T23" fmla="*/ 12 h 26"/>
                    <a:gd name="T24" fmla="*/ 62 w 62"/>
                    <a:gd name="T25" fmla="*/ 12 h 26"/>
                    <a:gd name="T26" fmla="*/ 60 w 62"/>
                    <a:gd name="T27" fmla="*/ 8 h 26"/>
                    <a:gd name="T28" fmla="*/ 58 w 62"/>
                    <a:gd name="T29" fmla="*/ 4 h 26"/>
                    <a:gd name="T30" fmla="*/ 54 w 62"/>
                    <a:gd name="T31" fmla="*/ 0 h 26"/>
                    <a:gd name="T32" fmla="*/ 50 w 62"/>
                    <a:gd name="T33" fmla="*/ 0 h 26"/>
                    <a:gd name="T34" fmla="*/ 8 w 62"/>
                    <a:gd name="T35" fmla="*/ 0 h 26"/>
                    <a:gd name="T36" fmla="*/ 8 w 62"/>
                    <a:gd name="T37" fmla="*/ 0 h 26"/>
                    <a:gd name="T38" fmla="*/ 4 w 62"/>
                    <a:gd name="T39" fmla="*/ 0 h 26"/>
                    <a:gd name="T40" fmla="*/ 2 w 62"/>
                    <a:gd name="T41" fmla="*/ 4 h 26"/>
                    <a:gd name="T42" fmla="*/ 0 w 62"/>
                    <a:gd name="T43" fmla="*/ 8 h 26"/>
                    <a:gd name="T44" fmla="*/ 0 w 62"/>
                    <a:gd name="T45" fmla="*/ 12 h 26"/>
                    <a:gd name="T46" fmla="*/ 0 w 62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8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" name="Freeform 20"/>
                <p:cNvSpPr>
                  <a:spLocks/>
                </p:cNvSpPr>
                <p:nvPr/>
              </p:nvSpPr>
              <p:spPr bwMode="auto">
                <a:xfrm>
                  <a:off x="2336800" y="8097217"/>
                  <a:ext cx="101600" cy="41275"/>
                </a:xfrm>
                <a:custGeom>
                  <a:avLst/>
                  <a:gdLst>
                    <a:gd name="T0" fmla="*/ 62 w 64"/>
                    <a:gd name="T1" fmla="*/ 12 h 26"/>
                    <a:gd name="T2" fmla="*/ 62 w 64"/>
                    <a:gd name="T3" fmla="*/ 12 h 26"/>
                    <a:gd name="T4" fmla="*/ 60 w 64"/>
                    <a:gd name="T5" fmla="*/ 8 h 26"/>
                    <a:gd name="T6" fmla="*/ 58 w 64"/>
                    <a:gd name="T7" fmla="*/ 4 h 26"/>
                    <a:gd name="T8" fmla="*/ 54 w 64"/>
                    <a:gd name="T9" fmla="*/ 0 h 26"/>
                    <a:gd name="T10" fmla="*/ 48 w 64"/>
                    <a:gd name="T11" fmla="*/ 0 h 26"/>
                    <a:gd name="T12" fmla="*/ 8 w 64"/>
                    <a:gd name="T13" fmla="*/ 0 h 26"/>
                    <a:gd name="T14" fmla="*/ 8 w 64"/>
                    <a:gd name="T15" fmla="*/ 0 h 26"/>
                    <a:gd name="T16" fmla="*/ 4 w 64"/>
                    <a:gd name="T17" fmla="*/ 0 h 26"/>
                    <a:gd name="T18" fmla="*/ 2 w 64"/>
                    <a:gd name="T19" fmla="*/ 4 h 26"/>
                    <a:gd name="T20" fmla="*/ 0 w 64"/>
                    <a:gd name="T21" fmla="*/ 8 h 26"/>
                    <a:gd name="T22" fmla="*/ 0 w 64"/>
                    <a:gd name="T23" fmla="*/ 12 h 26"/>
                    <a:gd name="T24" fmla="*/ 0 w 64"/>
                    <a:gd name="T25" fmla="*/ 12 h 26"/>
                    <a:gd name="T26" fmla="*/ 2 w 64"/>
                    <a:gd name="T27" fmla="*/ 18 h 26"/>
                    <a:gd name="T28" fmla="*/ 6 w 64"/>
                    <a:gd name="T29" fmla="*/ 22 h 26"/>
                    <a:gd name="T30" fmla="*/ 10 w 64"/>
                    <a:gd name="T31" fmla="*/ 24 h 26"/>
                    <a:gd name="T32" fmla="*/ 14 w 64"/>
                    <a:gd name="T33" fmla="*/ 26 h 26"/>
                    <a:gd name="T34" fmla="*/ 56 w 64"/>
                    <a:gd name="T35" fmla="*/ 26 h 26"/>
                    <a:gd name="T36" fmla="*/ 56 w 64"/>
                    <a:gd name="T37" fmla="*/ 26 h 26"/>
                    <a:gd name="T38" fmla="*/ 60 w 64"/>
                    <a:gd name="T39" fmla="*/ 24 h 26"/>
                    <a:gd name="T40" fmla="*/ 62 w 64"/>
                    <a:gd name="T41" fmla="*/ 22 h 26"/>
                    <a:gd name="T42" fmla="*/ 64 w 64"/>
                    <a:gd name="T43" fmla="*/ 18 h 26"/>
                    <a:gd name="T44" fmla="*/ 62 w 64"/>
                    <a:gd name="T45" fmla="*/ 12 h 26"/>
                    <a:gd name="T46" fmla="*/ 6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2" y="12"/>
                      </a:move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6" y="22"/>
                      </a:lnTo>
                      <a:lnTo>
                        <a:pt x="10" y="24"/>
                      </a:lnTo>
                      <a:lnTo>
                        <a:pt x="14" y="26"/>
                      </a:lnTo>
                      <a:lnTo>
                        <a:pt x="56" y="26"/>
                      </a:lnTo>
                      <a:lnTo>
                        <a:pt x="56" y="26"/>
                      </a:lnTo>
                      <a:lnTo>
                        <a:pt x="60" y="24"/>
                      </a:lnTo>
                      <a:lnTo>
                        <a:pt x="62" y="22"/>
                      </a:lnTo>
                      <a:lnTo>
                        <a:pt x="64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21"/>
                <p:cNvSpPr>
                  <a:spLocks/>
                </p:cNvSpPr>
                <p:nvPr/>
              </p:nvSpPr>
              <p:spPr bwMode="auto">
                <a:xfrm>
                  <a:off x="2460625" y="8097217"/>
                  <a:ext cx="101600" cy="41275"/>
                </a:xfrm>
                <a:custGeom>
                  <a:avLst/>
                  <a:gdLst>
                    <a:gd name="T0" fmla="*/ 2 w 64"/>
                    <a:gd name="T1" fmla="*/ 12 h 26"/>
                    <a:gd name="T2" fmla="*/ 2 w 64"/>
                    <a:gd name="T3" fmla="*/ 12 h 26"/>
                    <a:gd name="T4" fmla="*/ 4 w 64"/>
                    <a:gd name="T5" fmla="*/ 18 h 26"/>
                    <a:gd name="T6" fmla="*/ 8 w 64"/>
                    <a:gd name="T7" fmla="*/ 22 h 26"/>
                    <a:gd name="T8" fmla="*/ 12 w 64"/>
                    <a:gd name="T9" fmla="*/ 24 h 26"/>
                    <a:gd name="T10" fmla="*/ 16 w 64"/>
                    <a:gd name="T11" fmla="*/ 26 h 26"/>
                    <a:gd name="T12" fmla="*/ 58 w 64"/>
                    <a:gd name="T13" fmla="*/ 26 h 26"/>
                    <a:gd name="T14" fmla="*/ 58 w 64"/>
                    <a:gd name="T15" fmla="*/ 26 h 26"/>
                    <a:gd name="T16" fmla="*/ 62 w 64"/>
                    <a:gd name="T17" fmla="*/ 24 h 26"/>
                    <a:gd name="T18" fmla="*/ 64 w 64"/>
                    <a:gd name="T19" fmla="*/ 22 h 26"/>
                    <a:gd name="T20" fmla="*/ 64 w 64"/>
                    <a:gd name="T21" fmla="*/ 18 h 26"/>
                    <a:gd name="T22" fmla="*/ 64 w 64"/>
                    <a:gd name="T23" fmla="*/ 12 h 26"/>
                    <a:gd name="T24" fmla="*/ 64 w 64"/>
                    <a:gd name="T25" fmla="*/ 12 h 26"/>
                    <a:gd name="T26" fmla="*/ 62 w 64"/>
                    <a:gd name="T27" fmla="*/ 8 h 26"/>
                    <a:gd name="T28" fmla="*/ 58 w 64"/>
                    <a:gd name="T29" fmla="*/ 4 h 26"/>
                    <a:gd name="T30" fmla="*/ 54 w 64"/>
                    <a:gd name="T31" fmla="*/ 0 h 26"/>
                    <a:gd name="T32" fmla="*/ 48 w 64"/>
                    <a:gd name="T33" fmla="*/ 0 h 26"/>
                    <a:gd name="T34" fmla="*/ 8 w 64"/>
                    <a:gd name="T35" fmla="*/ 0 h 26"/>
                    <a:gd name="T36" fmla="*/ 8 w 64"/>
                    <a:gd name="T37" fmla="*/ 0 h 26"/>
                    <a:gd name="T38" fmla="*/ 4 w 64"/>
                    <a:gd name="T39" fmla="*/ 0 h 26"/>
                    <a:gd name="T40" fmla="*/ 2 w 64"/>
                    <a:gd name="T41" fmla="*/ 4 h 26"/>
                    <a:gd name="T42" fmla="*/ 0 w 64"/>
                    <a:gd name="T43" fmla="*/ 8 h 26"/>
                    <a:gd name="T44" fmla="*/ 2 w 64"/>
                    <a:gd name="T45" fmla="*/ 12 h 26"/>
                    <a:gd name="T46" fmla="*/ 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2" y="12"/>
                      </a:moveTo>
                      <a:lnTo>
                        <a:pt x="2" y="12"/>
                      </a:lnTo>
                      <a:lnTo>
                        <a:pt x="4" y="18"/>
                      </a:lnTo>
                      <a:lnTo>
                        <a:pt x="8" y="22"/>
                      </a:lnTo>
                      <a:lnTo>
                        <a:pt x="12" y="24"/>
                      </a:lnTo>
                      <a:lnTo>
                        <a:pt x="16" y="26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62" y="24"/>
                      </a:lnTo>
                      <a:lnTo>
                        <a:pt x="64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1" name="Freeform 22"/>
                <p:cNvSpPr>
                  <a:spLocks/>
                </p:cNvSpPr>
                <p:nvPr/>
              </p:nvSpPr>
              <p:spPr bwMode="auto">
                <a:xfrm>
                  <a:off x="1495425" y="8049592"/>
                  <a:ext cx="95250" cy="31750"/>
                </a:xfrm>
                <a:custGeom>
                  <a:avLst/>
                  <a:gdLst>
                    <a:gd name="T0" fmla="*/ 6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6 w 60"/>
                    <a:gd name="T45" fmla="*/ 20 h 20"/>
                    <a:gd name="T46" fmla="*/ 6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6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6" y="2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23"/>
                <p:cNvSpPr>
                  <a:spLocks/>
                </p:cNvSpPr>
                <p:nvPr/>
              </p:nvSpPr>
              <p:spPr bwMode="auto">
                <a:xfrm>
                  <a:off x="1612900" y="8049592"/>
                  <a:ext cx="95250" cy="31750"/>
                </a:xfrm>
                <a:custGeom>
                  <a:avLst/>
                  <a:gdLst>
                    <a:gd name="T0" fmla="*/ 8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58 w 60"/>
                    <a:gd name="T13" fmla="*/ 10 h 20"/>
                    <a:gd name="T14" fmla="*/ 58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8 w 60"/>
                    <a:gd name="T45" fmla="*/ 20 h 20"/>
                    <a:gd name="T46" fmla="*/ 8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" name="Freeform 24"/>
                <p:cNvSpPr>
                  <a:spLocks/>
                </p:cNvSpPr>
                <p:nvPr/>
              </p:nvSpPr>
              <p:spPr bwMode="auto">
                <a:xfrm>
                  <a:off x="173037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4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2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25"/>
                <p:cNvSpPr>
                  <a:spLocks/>
                </p:cNvSpPr>
                <p:nvPr/>
              </p:nvSpPr>
              <p:spPr bwMode="auto">
                <a:xfrm>
                  <a:off x="1847850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26"/>
                <p:cNvSpPr>
                  <a:spLocks/>
                </p:cNvSpPr>
                <p:nvPr/>
              </p:nvSpPr>
              <p:spPr bwMode="auto">
                <a:xfrm>
                  <a:off x="196532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8 w 58"/>
                    <a:gd name="T3" fmla="*/ 20 h 20"/>
                    <a:gd name="T4" fmla="*/ 48 w 58"/>
                    <a:gd name="T5" fmla="*/ 20 h 20"/>
                    <a:gd name="T6" fmla="*/ 52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4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8" y="20"/>
                      </a:lnTo>
                      <a:lnTo>
                        <a:pt x="48" y="20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4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27"/>
                <p:cNvSpPr>
                  <a:spLocks/>
                </p:cNvSpPr>
                <p:nvPr/>
              </p:nvSpPr>
              <p:spPr bwMode="auto">
                <a:xfrm>
                  <a:off x="2079625" y="8049592"/>
                  <a:ext cx="95250" cy="31750"/>
                </a:xfrm>
                <a:custGeom>
                  <a:avLst/>
                  <a:gdLst>
                    <a:gd name="T0" fmla="*/ 10 w 60"/>
                    <a:gd name="T1" fmla="*/ 20 h 20"/>
                    <a:gd name="T2" fmla="*/ 50 w 60"/>
                    <a:gd name="T3" fmla="*/ 20 h 20"/>
                    <a:gd name="T4" fmla="*/ 50 w 60"/>
                    <a:gd name="T5" fmla="*/ 20 h 20"/>
                    <a:gd name="T6" fmla="*/ 54 w 60"/>
                    <a:gd name="T7" fmla="*/ 20 h 20"/>
                    <a:gd name="T8" fmla="*/ 56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58 w 60"/>
                    <a:gd name="T17" fmla="*/ 6 h 20"/>
                    <a:gd name="T18" fmla="*/ 56 w 60"/>
                    <a:gd name="T19" fmla="*/ 4 h 20"/>
                    <a:gd name="T20" fmla="*/ 52 w 60"/>
                    <a:gd name="T21" fmla="*/ 0 h 20"/>
                    <a:gd name="T22" fmla="*/ 48 w 60"/>
                    <a:gd name="T23" fmla="*/ 0 h 20"/>
                    <a:gd name="T24" fmla="*/ 10 w 60"/>
                    <a:gd name="T25" fmla="*/ 0 h 20"/>
                    <a:gd name="T26" fmla="*/ 10 w 60"/>
                    <a:gd name="T27" fmla="*/ 0 h 20"/>
                    <a:gd name="T28" fmla="*/ 6 w 60"/>
                    <a:gd name="T29" fmla="*/ 0 h 20"/>
                    <a:gd name="T30" fmla="*/ 4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2 w 60"/>
                    <a:gd name="T39" fmla="*/ 14 h 20"/>
                    <a:gd name="T40" fmla="*/ 4 w 60"/>
                    <a:gd name="T41" fmla="*/ 16 h 20"/>
                    <a:gd name="T42" fmla="*/ 6 w 60"/>
                    <a:gd name="T43" fmla="*/ 20 h 20"/>
                    <a:gd name="T44" fmla="*/ 10 w 60"/>
                    <a:gd name="T45" fmla="*/ 20 h 20"/>
                    <a:gd name="T46" fmla="*/ 10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10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6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28"/>
                <p:cNvSpPr>
                  <a:spLocks/>
                </p:cNvSpPr>
                <p:nvPr/>
              </p:nvSpPr>
              <p:spPr bwMode="auto">
                <a:xfrm>
                  <a:off x="219710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6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29"/>
                <p:cNvSpPr>
                  <a:spLocks/>
                </p:cNvSpPr>
                <p:nvPr/>
              </p:nvSpPr>
              <p:spPr bwMode="auto">
                <a:xfrm>
                  <a:off x="2314575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30"/>
                <p:cNvSpPr>
                  <a:spLocks/>
                </p:cNvSpPr>
                <p:nvPr/>
              </p:nvSpPr>
              <p:spPr bwMode="auto">
                <a:xfrm>
                  <a:off x="243205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2 w 58"/>
                    <a:gd name="T3" fmla="*/ 20 h 20"/>
                    <a:gd name="T4" fmla="*/ 52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0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2" y="20"/>
                      </a:lnTo>
                      <a:lnTo>
                        <a:pt x="52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31"/>
                <p:cNvSpPr>
                  <a:spLocks/>
                </p:cNvSpPr>
                <p:nvPr/>
              </p:nvSpPr>
              <p:spPr bwMode="auto">
                <a:xfrm>
                  <a:off x="1406525" y="8151192"/>
                  <a:ext cx="107950" cy="53975"/>
                </a:xfrm>
                <a:custGeom>
                  <a:avLst/>
                  <a:gdLst>
                    <a:gd name="T0" fmla="*/ 64 w 68"/>
                    <a:gd name="T1" fmla="*/ 0 h 34"/>
                    <a:gd name="T2" fmla="*/ 22 w 68"/>
                    <a:gd name="T3" fmla="*/ 0 h 34"/>
                    <a:gd name="T4" fmla="*/ 22 w 68"/>
                    <a:gd name="T5" fmla="*/ 0 h 34"/>
                    <a:gd name="T6" fmla="*/ 18 w 68"/>
                    <a:gd name="T7" fmla="*/ 2 h 34"/>
                    <a:gd name="T8" fmla="*/ 12 w 68"/>
                    <a:gd name="T9" fmla="*/ 6 h 34"/>
                    <a:gd name="T10" fmla="*/ 8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4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2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8 w 68"/>
                    <a:gd name="T43" fmla="*/ 2 h 34"/>
                    <a:gd name="T44" fmla="*/ 64 w 68"/>
                    <a:gd name="T45" fmla="*/ 0 h 34"/>
                    <a:gd name="T46" fmla="*/ 64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2"/>
                      </a:lnTo>
                      <a:lnTo>
                        <a:pt x="12" y="6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4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2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8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32"/>
                <p:cNvSpPr>
                  <a:spLocks/>
                </p:cNvSpPr>
                <p:nvPr/>
              </p:nvSpPr>
              <p:spPr bwMode="auto">
                <a:xfrm>
                  <a:off x="1530350" y="8151192"/>
                  <a:ext cx="107950" cy="53975"/>
                </a:xfrm>
                <a:custGeom>
                  <a:avLst/>
                  <a:gdLst>
                    <a:gd name="T0" fmla="*/ 62 w 68"/>
                    <a:gd name="T1" fmla="*/ 0 h 34"/>
                    <a:gd name="T2" fmla="*/ 20 w 68"/>
                    <a:gd name="T3" fmla="*/ 0 h 34"/>
                    <a:gd name="T4" fmla="*/ 20 w 68"/>
                    <a:gd name="T5" fmla="*/ 0 h 34"/>
                    <a:gd name="T6" fmla="*/ 16 w 68"/>
                    <a:gd name="T7" fmla="*/ 2 h 34"/>
                    <a:gd name="T8" fmla="*/ 10 w 68"/>
                    <a:gd name="T9" fmla="*/ 6 h 34"/>
                    <a:gd name="T10" fmla="*/ 6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6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4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6 w 68"/>
                    <a:gd name="T43" fmla="*/ 2 h 34"/>
                    <a:gd name="T44" fmla="*/ 62 w 68"/>
                    <a:gd name="T45" fmla="*/ 0 h 34"/>
                    <a:gd name="T46" fmla="*/ 62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2" y="0"/>
                      </a:move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6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4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2" name="Freeform 33"/>
                <p:cNvSpPr>
                  <a:spLocks/>
                </p:cNvSpPr>
                <p:nvPr/>
              </p:nvSpPr>
              <p:spPr bwMode="auto">
                <a:xfrm>
                  <a:off x="1654175" y="8151192"/>
                  <a:ext cx="104775" cy="53975"/>
                </a:xfrm>
                <a:custGeom>
                  <a:avLst/>
                  <a:gdLst>
                    <a:gd name="T0" fmla="*/ 60 w 66"/>
                    <a:gd name="T1" fmla="*/ 0 h 34"/>
                    <a:gd name="T2" fmla="*/ 18 w 66"/>
                    <a:gd name="T3" fmla="*/ 0 h 34"/>
                    <a:gd name="T4" fmla="*/ 18 w 66"/>
                    <a:gd name="T5" fmla="*/ 0 h 34"/>
                    <a:gd name="T6" fmla="*/ 14 w 66"/>
                    <a:gd name="T7" fmla="*/ 2 h 34"/>
                    <a:gd name="T8" fmla="*/ 10 w 66"/>
                    <a:gd name="T9" fmla="*/ 6 h 34"/>
                    <a:gd name="T10" fmla="*/ 4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0 w 66"/>
                    <a:gd name="T17" fmla="*/ 24 h 34"/>
                    <a:gd name="T18" fmla="*/ 0 w 66"/>
                    <a:gd name="T19" fmla="*/ 30 h 34"/>
                    <a:gd name="T20" fmla="*/ 4 w 66"/>
                    <a:gd name="T21" fmla="*/ 34 h 34"/>
                    <a:gd name="T22" fmla="*/ 8 w 66"/>
                    <a:gd name="T23" fmla="*/ 34 h 34"/>
                    <a:gd name="T24" fmla="*/ 50 w 66"/>
                    <a:gd name="T25" fmla="*/ 34 h 34"/>
                    <a:gd name="T26" fmla="*/ 50 w 66"/>
                    <a:gd name="T27" fmla="*/ 34 h 34"/>
                    <a:gd name="T28" fmla="*/ 54 w 66"/>
                    <a:gd name="T29" fmla="*/ 34 h 34"/>
                    <a:gd name="T30" fmla="*/ 60 w 66"/>
                    <a:gd name="T31" fmla="*/ 30 h 34"/>
                    <a:gd name="T32" fmla="*/ 62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6 w 66"/>
                    <a:gd name="T39" fmla="*/ 10 h 34"/>
                    <a:gd name="T40" fmla="*/ 66 w 66"/>
                    <a:gd name="T41" fmla="*/ 6 h 34"/>
                    <a:gd name="T42" fmla="*/ 64 w 66"/>
                    <a:gd name="T43" fmla="*/ 2 h 34"/>
                    <a:gd name="T44" fmla="*/ 60 w 66"/>
                    <a:gd name="T45" fmla="*/ 0 h 34"/>
                    <a:gd name="T46" fmla="*/ 60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0" y="0"/>
                      </a:move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10" y="6"/>
                      </a:lnTo>
                      <a:lnTo>
                        <a:pt x="4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4" y="34"/>
                      </a:lnTo>
                      <a:lnTo>
                        <a:pt x="8" y="34"/>
                      </a:lnTo>
                      <a:lnTo>
                        <a:pt x="50" y="34"/>
                      </a:lnTo>
                      <a:lnTo>
                        <a:pt x="50" y="34"/>
                      </a:lnTo>
                      <a:lnTo>
                        <a:pt x="54" y="34"/>
                      </a:lnTo>
                      <a:lnTo>
                        <a:pt x="60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3" name="Freeform 34"/>
                <p:cNvSpPr>
                  <a:spLocks/>
                </p:cNvSpPr>
                <p:nvPr/>
              </p:nvSpPr>
              <p:spPr bwMode="auto">
                <a:xfrm>
                  <a:off x="2384425" y="8151192"/>
                  <a:ext cx="104775" cy="53975"/>
                </a:xfrm>
                <a:custGeom>
                  <a:avLst/>
                  <a:gdLst>
                    <a:gd name="T0" fmla="*/ 48 w 66"/>
                    <a:gd name="T1" fmla="*/ 0 h 34"/>
                    <a:gd name="T2" fmla="*/ 8 w 66"/>
                    <a:gd name="T3" fmla="*/ 0 h 34"/>
                    <a:gd name="T4" fmla="*/ 8 w 66"/>
                    <a:gd name="T5" fmla="*/ 0 h 34"/>
                    <a:gd name="T6" fmla="*/ 4 w 66"/>
                    <a:gd name="T7" fmla="*/ 2 h 34"/>
                    <a:gd name="T8" fmla="*/ 2 w 66"/>
                    <a:gd name="T9" fmla="*/ 6 h 34"/>
                    <a:gd name="T10" fmla="*/ 0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4 w 66"/>
                    <a:gd name="T17" fmla="*/ 24 h 34"/>
                    <a:gd name="T18" fmla="*/ 8 w 66"/>
                    <a:gd name="T19" fmla="*/ 30 h 34"/>
                    <a:gd name="T20" fmla="*/ 12 w 66"/>
                    <a:gd name="T21" fmla="*/ 34 h 34"/>
                    <a:gd name="T22" fmla="*/ 16 w 66"/>
                    <a:gd name="T23" fmla="*/ 34 h 34"/>
                    <a:gd name="T24" fmla="*/ 60 w 66"/>
                    <a:gd name="T25" fmla="*/ 34 h 34"/>
                    <a:gd name="T26" fmla="*/ 60 w 66"/>
                    <a:gd name="T27" fmla="*/ 34 h 34"/>
                    <a:gd name="T28" fmla="*/ 64 w 66"/>
                    <a:gd name="T29" fmla="*/ 34 h 34"/>
                    <a:gd name="T30" fmla="*/ 66 w 66"/>
                    <a:gd name="T31" fmla="*/ 30 h 34"/>
                    <a:gd name="T32" fmla="*/ 66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2 w 66"/>
                    <a:gd name="T39" fmla="*/ 10 h 34"/>
                    <a:gd name="T40" fmla="*/ 58 w 66"/>
                    <a:gd name="T41" fmla="*/ 6 h 34"/>
                    <a:gd name="T42" fmla="*/ 54 w 66"/>
                    <a:gd name="T43" fmla="*/ 2 h 34"/>
                    <a:gd name="T44" fmla="*/ 48 w 66"/>
                    <a:gd name="T45" fmla="*/ 0 h 34"/>
                    <a:gd name="T46" fmla="*/ 48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4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2" y="34"/>
                      </a:lnTo>
                      <a:lnTo>
                        <a:pt x="16" y="34"/>
                      </a:lnTo>
                      <a:lnTo>
                        <a:pt x="60" y="34"/>
                      </a:lnTo>
                      <a:lnTo>
                        <a:pt x="60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2" y="10"/>
                      </a:lnTo>
                      <a:lnTo>
                        <a:pt x="58" y="6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4" name="Freeform 35"/>
                <p:cNvSpPr>
                  <a:spLocks/>
                </p:cNvSpPr>
                <p:nvPr/>
              </p:nvSpPr>
              <p:spPr bwMode="auto">
                <a:xfrm>
                  <a:off x="2508250" y="8151192"/>
                  <a:ext cx="104775" cy="53975"/>
                </a:xfrm>
                <a:custGeom>
                  <a:avLst/>
                  <a:gdLst>
                    <a:gd name="T0" fmla="*/ 64 w 66"/>
                    <a:gd name="T1" fmla="*/ 18 h 34"/>
                    <a:gd name="T2" fmla="*/ 64 w 66"/>
                    <a:gd name="T3" fmla="*/ 18 h 34"/>
                    <a:gd name="T4" fmla="*/ 62 w 66"/>
                    <a:gd name="T5" fmla="*/ 10 h 34"/>
                    <a:gd name="T6" fmla="*/ 56 w 66"/>
                    <a:gd name="T7" fmla="*/ 6 h 34"/>
                    <a:gd name="T8" fmla="*/ 52 w 66"/>
                    <a:gd name="T9" fmla="*/ 2 h 34"/>
                    <a:gd name="T10" fmla="*/ 46 w 66"/>
                    <a:gd name="T11" fmla="*/ 0 h 34"/>
                    <a:gd name="T12" fmla="*/ 6 w 66"/>
                    <a:gd name="T13" fmla="*/ 0 h 34"/>
                    <a:gd name="T14" fmla="*/ 6 w 66"/>
                    <a:gd name="T15" fmla="*/ 0 h 34"/>
                    <a:gd name="T16" fmla="*/ 2 w 66"/>
                    <a:gd name="T17" fmla="*/ 2 h 34"/>
                    <a:gd name="T18" fmla="*/ 0 w 66"/>
                    <a:gd name="T19" fmla="*/ 6 h 34"/>
                    <a:gd name="T20" fmla="*/ 0 w 66"/>
                    <a:gd name="T21" fmla="*/ 10 h 34"/>
                    <a:gd name="T22" fmla="*/ 2 w 66"/>
                    <a:gd name="T23" fmla="*/ 18 h 34"/>
                    <a:gd name="T24" fmla="*/ 2 w 66"/>
                    <a:gd name="T25" fmla="*/ 18 h 34"/>
                    <a:gd name="T26" fmla="*/ 4 w 66"/>
                    <a:gd name="T27" fmla="*/ 24 h 34"/>
                    <a:gd name="T28" fmla="*/ 8 w 66"/>
                    <a:gd name="T29" fmla="*/ 30 h 34"/>
                    <a:gd name="T30" fmla="*/ 14 w 66"/>
                    <a:gd name="T31" fmla="*/ 34 h 34"/>
                    <a:gd name="T32" fmla="*/ 18 w 66"/>
                    <a:gd name="T33" fmla="*/ 34 h 34"/>
                    <a:gd name="T34" fmla="*/ 62 w 66"/>
                    <a:gd name="T35" fmla="*/ 34 h 34"/>
                    <a:gd name="T36" fmla="*/ 62 w 66"/>
                    <a:gd name="T37" fmla="*/ 34 h 34"/>
                    <a:gd name="T38" fmla="*/ 64 w 66"/>
                    <a:gd name="T39" fmla="*/ 34 h 34"/>
                    <a:gd name="T40" fmla="*/ 66 w 66"/>
                    <a:gd name="T41" fmla="*/ 30 h 34"/>
                    <a:gd name="T42" fmla="*/ 66 w 66"/>
                    <a:gd name="T43" fmla="*/ 24 h 34"/>
                    <a:gd name="T44" fmla="*/ 64 w 66"/>
                    <a:gd name="T45" fmla="*/ 18 h 34"/>
                    <a:gd name="T46" fmla="*/ 64 w 66"/>
                    <a:gd name="T47" fmla="*/ 1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4" y="18"/>
                      </a:moveTo>
                      <a:lnTo>
                        <a:pt x="64" y="18"/>
                      </a:lnTo>
                      <a:lnTo>
                        <a:pt x="62" y="10"/>
                      </a:lnTo>
                      <a:lnTo>
                        <a:pt x="56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4" y="34"/>
                      </a:lnTo>
                      <a:lnTo>
                        <a:pt x="18" y="34"/>
                      </a:lnTo>
                      <a:lnTo>
                        <a:pt x="62" y="34"/>
                      </a:lnTo>
                      <a:lnTo>
                        <a:pt x="62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4" y="18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5" name="Freeform 36"/>
                <p:cNvSpPr>
                  <a:spLocks/>
                </p:cNvSpPr>
                <p:nvPr/>
              </p:nvSpPr>
              <p:spPr bwMode="auto">
                <a:xfrm>
                  <a:off x="1781175" y="8148017"/>
                  <a:ext cx="568325" cy="60325"/>
                </a:xfrm>
                <a:custGeom>
                  <a:avLst/>
                  <a:gdLst>
                    <a:gd name="T0" fmla="*/ 342 w 358"/>
                    <a:gd name="T1" fmla="*/ 0 h 38"/>
                    <a:gd name="T2" fmla="*/ 16 w 358"/>
                    <a:gd name="T3" fmla="*/ 0 h 38"/>
                    <a:gd name="T4" fmla="*/ 16 w 358"/>
                    <a:gd name="T5" fmla="*/ 0 h 38"/>
                    <a:gd name="T6" fmla="*/ 12 w 358"/>
                    <a:gd name="T7" fmla="*/ 2 h 38"/>
                    <a:gd name="T8" fmla="*/ 8 w 358"/>
                    <a:gd name="T9" fmla="*/ 6 h 38"/>
                    <a:gd name="T10" fmla="*/ 4 w 358"/>
                    <a:gd name="T11" fmla="*/ 12 h 38"/>
                    <a:gd name="T12" fmla="*/ 2 w 358"/>
                    <a:gd name="T13" fmla="*/ 20 h 38"/>
                    <a:gd name="T14" fmla="*/ 2 w 358"/>
                    <a:gd name="T15" fmla="*/ 20 h 38"/>
                    <a:gd name="T16" fmla="*/ 0 w 358"/>
                    <a:gd name="T17" fmla="*/ 26 h 38"/>
                    <a:gd name="T18" fmla="*/ 2 w 358"/>
                    <a:gd name="T19" fmla="*/ 32 h 38"/>
                    <a:gd name="T20" fmla="*/ 4 w 358"/>
                    <a:gd name="T21" fmla="*/ 36 h 38"/>
                    <a:gd name="T22" fmla="*/ 8 w 358"/>
                    <a:gd name="T23" fmla="*/ 38 h 38"/>
                    <a:gd name="T24" fmla="*/ 350 w 358"/>
                    <a:gd name="T25" fmla="*/ 38 h 38"/>
                    <a:gd name="T26" fmla="*/ 350 w 358"/>
                    <a:gd name="T27" fmla="*/ 38 h 38"/>
                    <a:gd name="T28" fmla="*/ 354 w 358"/>
                    <a:gd name="T29" fmla="*/ 36 h 38"/>
                    <a:gd name="T30" fmla="*/ 356 w 358"/>
                    <a:gd name="T31" fmla="*/ 32 h 38"/>
                    <a:gd name="T32" fmla="*/ 358 w 358"/>
                    <a:gd name="T33" fmla="*/ 26 h 38"/>
                    <a:gd name="T34" fmla="*/ 358 w 358"/>
                    <a:gd name="T35" fmla="*/ 20 h 38"/>
                    <a:gd name="T36" fmla="*/ 358 w 358"/>
                    <a:gd name="T37" fmla="*/ 20 h 38"/>
                    <a:gd name="T38" fmla="*/ 354 w 358"/>
                    <a:gd name="T39" fmla="*/ 12 h 38"/>
                    <a:gd name="T40" fmla="*/ 352 w 358"/>
                    <a:gd name="T41" fmla="*/ 6 h 38"/>
                    <a:gd name="T42" fmla="*/ 348 w 358"/>
                    <a:gd name="T43" fmla="*/ 2 h 38"/>
                    <a:gd name="T44" fmla="*/ 342 w 358"/>
                    <a:gd name="T45" fmla="*/ 0 h 38"/>
                    <a:gd name="T46" fmla="*/ 342 w 358"/>
                    <a:gd name="T4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58" h="38">
                      <a:moveTo>
                        <a:pt x="342" y="0"/>
                      </a:move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6"/>
                      </a:lnTo>
                      <a:lnTo>
                        <a:pt x="4" y="12"/>
                      </a:lnTo>
                      <a:lnTo>
                        <a:pt x="2" y="20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4" y="36"/>
                      </a:lnTo>
                      <a:lnTo>
                        <a:pt x="8" y="38"/>
                      </a:lnTo>
                      <a:lnTo>
                        <a:pt x="350" y="38"/>
                      </a:lnTo>
                      <a:lnTo>
                        <a:pt x="350" y="38"/>
                      </a:lnTo>
                      <a:lnTo>
                        <a:pt x="354" y="36"/>
                      </a:lnTo>
                      <a:lnTo>
                        <a:pt x="356" y="32"/>
                      </a:lnTo>
                      <a:lnTo>
                        <a:pt x="358" y="26"/>
                      </a:lnTo>
                      <a:lnTo>
                        <a:pt x="358" y="20"/>
                      </a:lnTo>
                      <a:lnTo>
                        <a:pt x="358" y="20"/>
                      </a:lnTo>
                      <a:lnTo>
                        <a:pt x="354" y="12"/>
                      </a:lnTo>
                      <a:lnTo>
                        <a:pt x="352" y="6"/>
                      </a:lnTo>
                      <a:lnTo>
                        <a:pt x="348" y="2"/>
                      </a:lnTo>
                      <a:lnTo>
                        <a:pt x="342" y="0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6" name="Freeform 37"/>
                <p:cNvSpPr>
                  <a:spLocks/>
                </p:cNvSpPr>
                <p:nvPr/>
              </p:nvSpPr>
              <p:spPr bwMode="auto">
                <a:xfrm>
                  <a:off x="1863725" y="7922592"/>
                  <a:ext cx="292100" cy="38100"/>
                </a:xfrm>
                <a:custGeom>
                  <a:avLst/>
                  <a:gdLst>
                    <a:gd name="T0" fmla="*/ 178 w 184"/>
                    <a:gd name="T1" fmla="*/ 0 h 24"/>
                    <a:gd name="T2" fmla="*/ 6 w 184"/>
                    <a:gd name="T3" fmla="*/ 0 h 24"/>
                    <a:gd name="T4" fmla="*/ 6 w 184"/>
                    <a:gd name="T5" fmla="*/ 0 h 24"/>
                    <a:gd name="T6" fmla="*/ 2 w 184"/>
                    <a:gd name="T7" fmla="*/ 0 h 24"/>
                    <a:gd name="T8" fmla="*/ 2 w 184"/>
                    <a:gd name="T9" fmla="*/ 0 h 24"/>
                    <a:gd name="T10" fmla="*/ 0 w 184"/>
                    <a:gd name="T11" fmla="*/ 4 h 24"/>
                    <a:gd name="T12" fmla="*/ 0 w 184"/>
                    <a:gd name="T13" fmla="*/ 18 h 24"/>
                    <a:gd name="T14" fmla="*/ 0 w 184"/>
                    <a:gd name="T15" fmla="*/ 18 h 24"/>
                    <a:gd name="T16" fmla="*/ 2 w 184"/>
                    <a:gd name="T17" fmla="*/ 22 h 24"/>
                    <a:gd name="T18" fmla="*/ 2 w 184"/>
                    <a:gd name="T19" fmla="*/ 22 h 24"/>
                    <a:gd name="T20" fmla="*/ 6 w 184"/>
                    <a:gd name="T21" fmla="*/ 24 h 24"/>
                    <a:gd name="T22" fmla="*/ 178 w 184"/>
                    <a:gd name="T23" fmla="*/ 24 h 24"/>
                    <a:gd name="T24" fmla="*/ 178 w 184"/>
                    <a:gd name="T25" fmla="*/ 24 h 24"/>
                    <a:gd name="T26" fmla="*/ 182 w 184"/>
                    <a:gd name="T27" fmla="*/ 22 h 24"/>
                    <a:gd name="T28" fmla="*/ 182 w 184"/>
                    <a:gd name="T29" fmla="*/ 22 h 24"/>
                    <a:gd name="T30" fmla="*/ 184 w 184"/>
                    <a:gd name="T31" fmla="*/ 18 h 24"/>
                    <a:gd name="T32" fmla="*/ 184 w 184"/>
                    <a:gd name="T33" fmla="*/ 4 h 24"/>
                    <a:gd name="T34" fmla="*/ 184 w 184"/>
                    <a:gd name="T35" fmla="*/ 4 h 24"/>
                    <a:gd name="T36" fmla="*/ 182 w 184"/>
                    <a:gd name="T37" fmla="*/ 0 h 24"/>
                    <a:gd name="T38" fmla="*/ 182 w 184"/>
                    <a:gd name="T39" fmla="*/ 0 h 24"/>
                    <a:gd name="T40" fmla="*/ 178 w 184"/>
                    <a:gd name="T41" fmla="*/ 0 h 24"/>
                    <a:gd name="T42" fmla="*/ 178 w 184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84" h="24">
                      <a:moveTo>
                        <a:pt x="178" y="0"/>
                      </a:move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2" y="22"/>
                      </a:lnTo>
                      <a:lnTo>
                        <a:pt x="6" y="24"/>
                      </a:lnTo>
                      <a:lnTo>
                        <a:pt x="178" y="24"/>
                      </a:lnTo>
                      <a:lnTo>
                        <a:pt x="178" y="24"/>
                      </a:lnTo>
                      <a:lnTo>
                        <a:pt x="182" y="22"/>
                      </a:lnTo>
                      <a:lnTo>
                        <a:pt x="182" y="22"/>
                      </a:lnTo>
                      <a:lnTo>
                        <a:pt x="184" y="18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2" y="0"/>
                      </a:lnTo>
                      <a:lnTo>
                        <a:pt x="182" y="0"/>
                      </a:lnTo>
                      <a:lnTo>
                        <a:pt x="178" y="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 rot="10800000" flipV="1">
                <a:off x="1246163" y="6283514"/>
                <a:ext cx="508561" cy="292380"/>
                <a:chOff x="-1422400" y="2319338"/>
                <a:chExt cx="911225" cy="52387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6" name="Freeform 16"/>
                <p:cNvSpPr>
                  <a:spLocks/>
                </p:cNvSpPr>
                <p:nvPr/>
              </p:nvSpPr>
              <p:spPr bwMode="auto">
                <a:xfrm>
                  <a:off x="-1422400" y="2319338"/>
                  <a:ext cx="593725" cy="523875"/>
                </a:xfrm>
                <a:custGeom>
                  <a:avLst/>
                  <a:gdLst>
                    <a:gd name="T0" fmla="*/ 32 w 374"/>
                    <a:gd name="T1" fmla="*/ 264 h 330"/>
                    <a:gd name="T2" fmla="*/ 32 w 374"/>
                    <a:gd name="T3" fmla="*/ 264 h 330"/>
                    <a:gd name="T4" fmla="*/ 28 w 374"/>
                    <a:gd name="T5" fmla="*/ 264 h 330"/>
                    <a:gd name="T6" fmla="*/ 24 w 374"/>
                    <a:gd name="T7" fmla="*/ 262 h 330"/>
                    <a:gd name="T8" fmla="*/ 22 w 374"/>
                    <a:gd name="T9" fmla="*/ 258 h 330"/>
                    <a:gd name="T10" fmla="*/ 20 w 374"/>
                    <a:gd name="T11" fmla="*/ 254 h 330"/>
                    <a:gd name="T12" fmla="*/ 20 w 374"/>
                    <a:gd name="T13" fmla="*/ 30 h 330"/>
                    <a:gd name="T14" fmla="*/ 20 w 374"/>
                    <a:gd name="T15" fmla="*/ 30 h 330"/>
                    <a:gd name="T16" fmla="*/ 22 w 374"/>
                    <a:gd name="T17" fmla="*/ 26 h 330"/>
                    <a:gd name="T18" fmla="*/ 24 w 374"/>
                    <a:gd name="T19" fmla="*/ 22 h 330"/>
                    <a:gd name="T20" fmla="*/ 28 w 374"/>
                    <a:gd name="T21" fmla="*/ 20 h 330"/>
                    <a:gd name="T22" fmla="*/ 32 w 374"/>
                    <a:gd name="T23" fmla="*/ 20 h 330"/>
                    <a:gd name="T24" fmla="*/ 364 w 374"/>
                    <a:gd name="T25" fmla="*/ 20 h 330"/>
                    <a:gd name="T26" fmla="*/ 374 w 374"/>
                    <a:gd name="T27" fmla="*/ 0 h 330"/>
                    <a:gd name="T28" fmla="*/ 14 w 374"/>
                    <a:gd name="T29" fmla="*/ 0 h 330"/>
                    <a:gd name="T30" fmla="*/ 14 w 374"/>
                    <a:gd name="T31" fmla="*/ 0 h 330"/>
                    <a:gd name="T32" fmla="*/ 8 w 374"/>
                    <a:gd name="T33" fmla="*/ 0 h 330"/>
                    <a:gd name="T34" fmla="*/ 4 w 374"/>
                    <a:gd name="T35" fmla="*/ 4 h 330"/>
                    <a:gd name="T36" fmla="*/ 0 w 374"/>
                    <a:gd name="T37" fmla="*/ 8 h 330"/>
                    <a:gd name="T38" fmla="*/ 0 w 374"/>
                    <a:gd name="T39" fmla="*/ 12 h 330"/>
                    <a:gd name="T40" fmla="*/ 0 w 374"/>
                    <a:gd name="T41" fmla="*/ 272 h 330"/>
                    <a:gd name="T42" fmla="*/ 0 w 374"/>
                    <a:gd name="T43" fmla="*/ 272 h 330"/>
                    <a:gd name="T44" fmla="*/ 0 w 374"/>
                    <a:gd name="T45" fmla="*/ 276 h 330"/>
                    <a:gd name="T46" fmla="*/ 4 w 374"/>
                    <a:gd name="T47" fmla="*/ 280 h 330"/>
                    <a:gd name="T48" fmla="*/ 8 w 374"/>
                    <a:gd name="T49" fmla="*/ 284 h 330"/>
                    <a:gd name="T50" fmla="*/ 14 w 374"/>
                    <a:gd name="T51" fmla="*/ 284 h 330"/>
                    <a:gd name="T52" fmla="*/ 150 w 374"/>
                    <a:gd name="T53" fmla="*/ 284 h 330"/>
                    <a:gd name="T54" fmla="*/ 150 w 374"/>
                    <a:gd name="T55" fmla="*/ 302 h 330"/>
                    <a:gd name="T56" fmla="*/ 122 w 374"/>
                    <a:gd name="T57" fmla="*/ 302 h 330"/>
                    <a:gd name="T58" fmla="*/ 122 w 374"/>
                    <a:gd name="T59" fmla="*/ 330 h 330"/>
                    <a:gd name="T60" fmla="*/ 150 w 374"/>
                    <a:gd name="T61" fmla="*/ 330 h 330"/>
                    <a:gd name="T62" fmla="*/ 208 w 374"/>
                    <a:gd name="T63" fmla="*/ 330 h 330"/>
                    <a:gd name="T64" fmla="*/ 242 w 374"/>
                    <a:gd name="T65" fmla="*/ 264 h 330"/>
                    <a:gd name="T66" fmla="*/ 32 w 374"/>
                    <a:gd name="T67" fmla="*/ 264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4" h="330">
                      <a:moveTo>
                        <a:pt x="32" y="264"/>
                      </a:moveTo>
                      <a:lnTo>
                        <a:pt x="32" y="264"/>
                      </a:lnTo>
                      <a:lnTo>
                        <a:pt x="28" y="264"/>
                      </a:lnTo>
                      <a:lnTo>
                        <a:pt x="24" y="262"/>
                      </a:lnTo>
                      <a:lnTo>
                        <a:pt x="22" y="258"/>
                      </a:lnTo>
                      <a:lnTo>
                        <a:pt x="20" y="254"/>
                      </a:lnTo>
                      <a:lnTo>
                        <a:pt x="20" y="30"/>
                      </a:lnTo>
                      <a:lnTo>
                        <a:pt x="20" y="30"/>
                      </a:lnTo>
                      <a:lnTo>
                        <a:pt x="22" y="26"/>
                      </a:lnTo>
                      <a:lnTo>
                        <a:pt x="24" y="22"/>
                      </a:lnTo>
                      <a:lnTo>
                        <a:pt x="28" y="20"/>
                      </a:lnTo>
                      <a:lnTo>
                        <a:pt x="32" y="20"/>
                      </a:lnTo>
                      <a:lnTo>
                        <a:pt x="364" y="20"/>
                      </a:lnTo>
                      <a:lnTo>
                        <a:pt x="37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4" y="280"/>
                      </a:lnTo>
                      <a:lnTo>
                        <a:pt x="8" y="284"/>
                      </a:lnTo>
                      <a:lnTo>
                        <a:pt x="14" y="284"/>
                      </a:lnTo>
                      <a:lnTo>
                        <a:pt x="150" y="284"/>
                      </a:lnTo>
                      <a:lnTo>
                        <a:pt x="150" y="302"/>
                      </a:lnTo>
                      <a:lnTo>
                        <a:pt x="122" y="302"/>
                      </a:lnTo>
                      <a:lnTo>
                        <a:pt x="122" y="330"/>
                      </a:lnTo>
                      <a:lnTo>
                        <a:pt x="150" y="330"/>
                      </a:lnTo>
                      <a:lnTo>
                        <a:pt x="208" y="330"/>
                      </a:lnTo>
                      <a:lnTo>
                        <a:pt x="242" y="264"/>
                      </a:lnTo>
                      <a:lnTo>
                        <a:pt x="32" y="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" name="Freeform 17"/>
                <p:cNvSpPr>
                  <a:spLocks/>
                </p:cNvSpPr>
                <p:nvPr/>
              </p:nvSpPr>
              <p:spPr bwMode="auto">
                <a:xfrm>
                  <a:off x="-1323975" y="2417763"/>
                  <a:ext cx="444500" cy="98425"/>
                </a:xfrm>
                <a:custGeom>
                  <a:avLst/>
                  <a:gdLst>
                    <a:gd name="T0" fmla="*/ 280 w 280"/>
                    <a:gd name="T1" fmla="*/ 0 h 62"/>
                    <a:gd name="T2" fmla="*/ 0 w 280"/>
                    <a:gd name="T3" fmla="*/ 0 h 62"/>
                    <a:gd name="T4" fmla="*/ 0 w 280"/>
                    <a:gd name="T5" fmla="*/ 62 h 62"/>
                    <a:gd name="T6" fmla="*/ 250 w 280"/>
                    <a:gd name="T7" fmla="*/ 62 h 62"/>
                    <a:gd name="T8" fmla="*/ 280 w 280"/>
                    <a:gd name="T9" fmla="*/ 0 h 62"/>
                    <a:gd name="T10" fmla="*/ 280 w 280"/>
                    <a:gd name="T1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62">
                      <a:moveTo>
                        <a:pt x="280" y="0"/>
                      </a:moveTo>
                      <a:lnTo>
                        <a:pt x="0" y="0"/>
                      </a:lnTo>
                      <a:lnTo>
                        <a:pt x="0" y="62"/>
                      </a:lnTo>
                      <a:lnTo>
                        <a:pt x="250" y="62"/>
                      </a:lnTo>
                      <a:lnTo>
                        <a:pt x="280" y="0"/>
                      </a:lnTo>
                      <a:lnTo>
                        <a:pt x="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18"/>
                <p:cNvSpPr>
                  <a:spLocks noEditPoints="1"/>
                </p:cNvSpPr>
                <p:nvPr/>
              </p:nvSpPr>
              <p:spPr bwMode="auto">
                <a:xfrm>
                  <a:off x="-1035050" y="2319338"/>
                  <a:ext cx="523875" cy="523875"/>
                </a:xfrm>
                <a:custGeom>
                  <a:avLst/>
                  <a:gdLst>
                    <a:gd name="T0" fmla="*/ 166 w 330"/>
                    <a:gd name="T1" fmla="*/ 0 h 330"/>
                    <a:gd name="T2" fmla="*/ 0 w 330"/>
                    <a:gd name="T3" fmla="*/ 330 h 330"/>
                    <a:gd name="T4" fmla="*/ 330 w 330"/>
                    <a:gd name="T5" fmla="*/ 330 h 330"/>
                    <a:gd name="T6" fmla="*/ 166 w 330"/>
                    <a:gd name="T7" fmla="*/ 0 h 330"/>
                    <a:gd name="T8" fmla="*/ 190 w 330"/>
                    <a:gd name="T9" fmla="*/ 300 h 330"/>
                    <a:gd name="T10" fmla="*/ 142 w 330"/>
                    <a:gd name="T11" fmla="*/ 300 h 330"/>
                    <a:gd name="T12" fmla="*/ 142 w 330"/>
                    <a:gd name="T13" fmla="*/ 260 h 330"/>
                    <a:gd name="T14" fmla="*/ 190 w 330"/>
                    <a:gd name="T15" fmla="*/ 260 h 330"/>
                    <a:gd name="T16" fmla="*/ 190 w 330"/>
                    <a:gd name="T17" fmla="*/ 300 h 330"/>
                    <a:gd name="T18" fmla="*/ 142 w 330"/>
                    <a:gd name="T19" fmla="*/ 242 h 330"/>
                    <a:gd name="T20" fmla="*/ 142 w 330"/>
                    <a:gd name="T21" fmla="*/ 106 h 330"/>
                    <a:gd name="T22" fmla="*/ 190 w 330"/>
                    <a:gd name="T23" fmla="*/ 106 h 330"/>
                    <a:gd name="T24" fmla="*/ 190 w 330"/>
                    <a:gd name="T25" fmla="*/ 242 h 330"/>
                    <a:gd name="T26" fmla="*/ 142 w 330"/>
                    <a:gd name="T27" fmla="*/ 242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0" h="330">
                      <a:moveTo>
                        <a:pt x="166" y="0"/>
                      </a:moveTo>
                      <a:lnTo>
                        <a:pt x="0" y="330"/>
                      </a:lnTo>
                      <a:lnTo>
                        <a:pt x="330" y="330"/>
                      </a:lnTo>
                      <a:lnTo>
                        <a:pt x="166" y="0"/>
                      </a:lnTo>
                      <a:close/>
                      <a:moveTo>
                        <a:pt x="190" y="300"/>
                      </a:moveTo>
                      <a:lnTo>
                        <a:pt x="142" y="300"/>
                      </a:lnTo>
                      <a:lnTo>
                        <a:pt x="142" y="260"/>
                      </a:lnTo>
                      <a:lnTo>
                        <a:pt x="190" y="260"/>
                      </a:lnTo>
                      <a:lnTo>
                        <a:pt x="190" y="300"/>
                      </a:lnTo>
                      <a:close/>
                      <a:moveTo>
                        <a:pt x="142" y="242"/>
                      </a:moveTo>
                      <a:lnTo>
                        <a:pt x="142" y="106"/>
                      </a:lnTo>
                      <a:lnTo>
                        <a:pt x="190" y="106"/>
                      </a:lnTo>
                      <a:lnTo>
                        <a:pt x="190" y="242"/>
                      </a:lnTo>
                      <a:lnTo>
                        <a:pt x="142" y="2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 rot="10800000" flipV="1">
                <a:off x="2965013" y="6274651"/>
                <a:ext cx="457185" cy="310107"/>
                <a:chOff x="-2727325" y="2303463"/>
                <a:chExt cx="819150" cy="5556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2" name="Freeform 22"/>
                <p:cNvSpPr>
                  <a:spLocks/>
                </p:cNvSpPr>
                <p:nvPr/>
              </p:nvSpPr>
              <p:spPr bwMode="auto">
                <a:xfrm>
                  <a:off x="-2498725" y="2303463"/>
                  <a:ext cx="590550" cy="555625"/>
                </a:xfrm>
                <a:custGeom>
                  <a:avLst/>
                  <a:gdLst>
                    <a:gd name="T0" fmla="*/ 358 w 372"/>
                    <a:gd name="T1" fmla="*/ 0 h 350"/>
                    <a:gd name="T2" fmla="*/ 74 w 372"/>
                    <a:gd name="T3" fmla="*/ 0 h 350"/>
                    <a:gd name="T4" fmla="*/ 74 w 372"/>
                    <a:gd name="T5" fmla="*/ 20 h 350"/>
                    <a:gd name="T6" fmla="*/ 336 w 372"/>
                    <a:gd name="T7" fmla="*/ 20 h 350"/>
                    <a:gd name="T8" fmla="*/ 336 w 372"/>
                    <a:gd name="T9" fmla="*/ 20 h 350"/>
                    <a:gd name="T10" fmla="*/ 342 w 372"/>
                    <a:gd name="T11" fmla="*/ 22 h 350"/>
                    <a:gd name="T12" fmla="*/ 346 w 372"/>
                    <a:gd name="T13" fmla="*/ 24 h 350"/>
                    <a:gd name="T14" fmla="*/ 348 w 372"/>
                    <a:gd name="T15" fmla="*/ 28 h 350"/>
                    <a:gd name="T16" fmla="*/ 350 w 372"/>
                    <a:gd name="T17" fmla="*/ 32 h 350"/>
                    <a:gd name="T18" fmla="*/ 350 w 372"/>
                    <a:gd name="T19" fmla="*/ 268 h 350"/>
                    <a:gd name="T20" fmla="*/ 350 w 372"/>
                    <a:gd name="T21" fmla="*/ 268 h 350"/>
                    <a:gd name="T22" fmla="*/ 348 w 372"/>
                    <a:gd name="T23" fmla="*/ 274 h 350"/>
                    <a:gd name="T24" fmla="*/ 346 w 372"/>
                    <a:gd name="T25" fmla="*/ 278 h 350"/>
                    <a:gd name="T26" fmla="*/ 342 w 372"/>
                    <a:gd name="T27" fmla="*/ 280 h 350"/>
                    <a:gd name="T28" fmla="*/ 336 w 372"/>
                    <a:gd name="T29" fmla="*/ 280 h 350"/>
                    <a:gd name="T30" fmla="*/ 0 w 372"/>
                    <a:gd name="T31" fmla="*/ 280 h 350"/>
                    <a:gd name="T32" fmla="*/ 0 w 372"/>
                    <a:gd name="T33" fmla="*/ 302 h 350"/>
                    <a:gd name="T34" fmla="*/ 104 w 372"/>
                    <a:gd name="T35" fmla="*/ 302 h 350"/>
                    <a:gd name="T36" fmla="*/ 104 w 372"/>
                    <a:gd name="T37" fmla="*/ 320 h 350"/>
                    <a:gd name="T38" fmla="*/ 72 w 372"/>
                    <a:gd name="T39" fmla="*/ 320 h 350"/>
                    <a:gd name="T40" fmla="*/ 72 w 372"/>
                    <a:gd name="T41" fmla="*/ 350 h 350"/>
                    <a:gd name="T42" fmla="*/ 104 w 372"/>
                    <a:gd name="T43" fmla="*/ 350 h 350"/>
                    <a:gd name="T44" fmla="*/ 212 w 372"/>
                    <a:gd name="T45" fmla="*/ 350 h 350"/>
                    <a:gd name="T46" fmla="*/ 242 w 372"/>
                    <a:gd name="T47" fmla="*/ 350 h 350"/>
                    <a:gd name="T48" fmla="*/ 242 w 372"/>
                    <a:gd name="T49" fmla="*/ 320 h 350"/>
                    <a:gd name="T50" fmla="*/ 212 w 372"/>
                    <a:gd name="T51" fmla="*/ 320 h 350"/>
                    <a:gd name="T52" fmla="*/ 212 w 372"/>
                    <a:gd name="T53" fmla="*/ 302 h 350"/>
                    <a:gd name="T54" fmla="*/ 358 w 372"/>
                    <a:gd name="T55" fmla="*/ 302 h 350"/>
                    <a:gd name="T56" fmla="*/ 358 w 372"/>
                    <a:gd name="T57" fmla="*/ 302 h 350"/>
                    <a:gd name="T58" fmla="*/ 362 w 372"/>
                    <a:gd name="T59" fmla="*/ 300 h 350"/>
                    <a:gd name="T60" fmla="*/ 368 w 372"/>
                    <a:gd name="T61" fmla="*/ 298 h 350"/>
                    <a:gd name="T62" fmla="*/ 370 w 372"/>
                    <a:gd name="T63" fmla="*/ 294 h 350"/>
                    <a:gd name="T64" fmla="*/ 372 w 372"/>
                    <a:gd name="T65" fmla="*/ 288 h 350"/>
                    <a:gd name="T66" fmla="*/ 372 w 372"/>
                    <a:gd name="T67" fmla="*/ 14 h 350"/>
                    <a:gd name="T68" fmla="*/ 372 w 372"/>
                    <a:gd name="T69" fmla="*/ 14 h 350"/>
                    <a:gd name="T70" fmla="*/ 370 w 372"/>
                    <a:gd name="T71" fmla="*/ 8 h 350"/>
                    <a:gd name="T72" fmla="*/ 368 w 372"/>
                    <a:gd name="T73" fmla="*/ 4 h 350"/>
                    <a:gd name="T74" fmla="*/ 362 w 372"/>
                    <a:gd name="T75" fmla="*/ 0 h 350"/>
                    <a:gd name="T76" fmla="*/ 358 w 372"/>
                    <a:gd name="T77" fmla="*/ 0 h 350"/>
                    <a:gd name="T78" fmla="*/ 358 w 372"/>
                    <a:gd name="T79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2" h="350">
                      <a:moveTo>
                        <a:pt x="358" y="0"/>
                      </a:moveTo>
                      <a:lnTo>
                        <a:pt x="74" y="0"/>
                      </a:lnTo>
                      <a:lnTo>
                        <a:pt x="74" y="20"/>
                      </a:lnTo>
                      <a:lnTo>
                        <a:pt x="336" y="20"/>
                      </a:lnTo>
                      <a:lnTo>
                        <a:pt x="336" y="20"/>
                      </a:lnTo>
                      <a:lnTo>
                        <a:pt x="342" y="22"/>
                      </a:lnTo>
                      <a:lnTo>
                        <a:pt x="346" y="24"/>
                      </a:lnTo>
                      <a:lnTo>
                        <a:pt x="348" y="28"/>
                      </a:lnTo>
                      <a:lnTo>
                        <a:pt x="350" y="32"/>
                      </a:lnTo>
                      <a:lnTo>
                        <a:pt x="350" y="268"/>
                      </a:lnTo>
                      <a:lnTo>
                        <a:pt x="350" y="268"/>
                      </a:lnTo>
                      <a:lnTo>
                        <a:pt x="348" y="274"/>
                      </a:lnTo>
                      <a:lnTo>
                        <a:pt x="346" y="278"/>
                      </a:lnTo>
                      <a:lnTo>
                        <a:pt x="342" y="280"/>
                      </a:lnTo>
                      <a:lnTo>
                        <a:pt x="336" y="280"/>
                      </a:lnTo>
                      <a:lnTo>
                        <a:pt x="0" y="280"/>
                      </a:lnTo>
                      <a:lnTo>
                        <a:pt x="0" y="302"/>
                      </a:lnTo>
                      <a:lnTo>
                        <a:pt x="104" y="302"/>
                      </a:lnTo>
                      <a:lnTo>
                        <a:pt x="104" y="320"/>
                      </a:lnTo>
                      <a:lnTo>
                        <a:pt x="72" y="320"/>
                      </a:lnTo>
                      <a:lnTo>
                        <a:pt x="72" y="350"/>
                      </a:lnTo>
                      <a:lnTo>
                        <a:pt x="104" y="350"/>
                      </a:lnTo>
                      <a:lnTo>
                        <a:pt x="212" y="350"/>
                      </a:lnTo>
                      <a:lnTo>
                        <a:pt x="242" y="350"/>
                      </a:lnTo>
                      <a:lnTo>
                        <a:pt x="242" y="320"/>
                      </a:lnTo>
                      <a:lnTo>
                        <a:pt x="212" y="320"/>
                      </a:lnTo>
                      <a:lnTo>
                        <a:pt x="212" y="302"/>
                      </a:lnTo>
                      <a:lnTo>
                        <a:pt x="358" y="302"/>
                      </a:lnTo>
                      <a:lnTo>
                        <a:pt x="358" y="302"/>
                      </a:lnTo>
                      <a:lnTo>
                        <a:pt x="362" y="300"/>
                      </a:lnTo>
                      <a:lnTo>
                        <a:pt x="368" y="298"/>
                      </a:lnTo>
                      <a:lnTo>
                        <a:pt x="370" y="294"/>
                      </a:lnTo>
                      <a:lnTo>
                        <a:pt x="372" y="288"/>
                      </a:lnTo>
                      <a:lnTo>
                        <a:pt x="372" y="14"/>
                      </a:lnTo>
                      <a:lnTo>
                        <a:pt x="372" y="14"/>
                      </a:lnTo>
                      <a:lnTo>
                        <a:pt x="370" y="8"/>
                      </a:lnTo>
                      <a:lnTo>
                        <a:pt x="368" y="4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3" name="Rectangle 23"/>
                <p:cNvSpPr>
                  <a:spLocks noChangeArrowheads="1"/>
                </p:cNvSpPr>
                <p:nvPr/>
              </p:nvSpPr>
              <p:spPr bwMode="auto">
                <a:xfrm>
                  <a:off x="-2381250" y="2408238"/>
                  <a:ext cx="368300" cy="1016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-2616200" y="2303463"/>
                  <a:ext cx="79375" cy="1968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-2727325" y="2303463"/>
                  <a:ext cx="304800" cy="555625"/>
                </a:xfrm>
                <a:custGeom>
                  <a:avLst/>
                  <a:gdLst>
                    <a:gd name="T0" fmla="*/ 192 w 192"/>
                    <a:gd name="T1" fmla="*/ 0 h 350"/>
                    <a:gd name="T2" fmla="*/ 156 w 192"/>
                    <a:gd name="T3" fmla="*/ 0 h 350"/>
                    <a:gd name="T4" fmla="*/ 156 w 192"/>
                    <a:gd name="T5" fmla="*/ 160 h 350"/>
                    <a:gd name="T6" fmla="*/ 34 w 192"/>
                    <a:gd name="T7" fmla="*/ 160 h 350"/>
                    <a:gd name="T8" fmla="*/ 34 w 192"/>
                    <a:gd name="T9" fmla="*/ 0 h 350"/>
                    <a:gd name="T10" fmla="*/ 0 w 192"/>
                    <a:gd name="T11" fmla="*/ 0 h 350"/>
                    <a:gd name="T12" fmla="*/ 0 w 192"/>
                    <a:gd name="T13" fmla="*/ 196 h 350"/>
                    <a:gd name="T14" fmla="*/ 70 w 192"/>
                    <a:gd name="T15" fmla="*/ 196 h 350"/>
                    <a:gd name="T16" fmla="*/ 70 w 192"/>
                    <a:gd name="T17" fmla="*/ 350 h 350"/>
                    <a:gd name="T18" fmla="*/ 120 w 192"/>
                    <a:gd name="T19" fmla="*/ 350 h 350"/>
                    <a:gd name="T20" fmla="*/ 120 w 192"/>
                    <a:gd name="T21" fmla="*/ 196 h 350"/>
                    <a:gd name="T22" fmla="*/ 192 w 192"/>
                    <a:gd name="T23" fmla="*/ 196 h 350"/>
                    <a:gd name="T24" fmla="*/ 192 w 192"/>
                    <a:gd name="T25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2" h="350">
                      <a:moveTo>
                        <a:pt x="192" y="0"/>
                      </a:moveTo>
                      <a:lnTo>
                        <a:pt x="156" y="0"/>
                      </a:lnTo>
                      <a:lnTo>
                        <a:pt x="156" y="160"/>
                      </a:lnTo>
                      <a:lnTo>
                        <a:pt x="34" y="160"/>
                      </a:ln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70" y="196"/>
                      </a:lnTo>
                      <a:lnTo>
                        <a:pt x="70" y="350"/>
                      </a:lnTo>
                      <a:lnTo>
                        <a:pt x="120" y="350"/>
                      </a:lnTo>
                      <a:lnTo>
                        <a:pt x="120" y="196"/>
                      </a:lnTo>
                      <a:lnTo>
                        <a:pt x="192" y="196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2170854" y="6236417"/>
                <a:ext cx="378030" cy="386574"/>
              </a:xfrm>
              <a:custGeom>
                <a:avLst/>
                <a:gdLst>
                  <a:gd name="T0" fmla="*/ 266 w 354"/>
                  <a:gd name="T1" fmla="*/ 4 h 362"/>
                  <a:gd name="T2" fmla="*/ 28 w 354"/>
                  <a:gd name="T3" fmla="*/ 48 h 362"/>
                  <a:gd name="T4" fmla="*/ 16 w 354"/>
                  <a:gd name="T5" fmla="*/ 76 h 362"/>
                  <a:gd name="T6" fmla="*/ 4 w 354"/>
                  <a:gd name="T7" fmla="*/ 80 h 362"/>
                  <a:gd name="T8" fmla="*/ 4 w 354"/>
                  <a:gd name="T9" fmla="*/ 318 h 362"/>
                  <a:gd name="T10" fmla="*/ 262 w 354"/>
                  <a:gd name="T11" fmla="*/ 322 h 362"/>
                  <a:gd name="T12" fmla="*/ 300 w 354"/>
                  <a:gd name="T13" fmla="*/ 362 h 362"/>
                  <a:gd name="T14" fmla="*/ 322 w 354"/>
                  <a:gd name="T15" fmla="*/ 352 h 362"/>
                  <a:gd name="T16" fmla="*/ 332 w 354"/>
                  <a:gd name="T17" fmla="*/ 332 h 362"/>
                  <a:gd name="T18" fmla="*/ 338 w 354"/>
                  <a:gd name="T19" fmla="*/ 322 h 362"/>
                  <a:gd name="T20" fmla="*/ 348 w 354"/>
                  <a:gd name="T21" fmla="*/ 318 h 362"/>
                  <a:gd name="T22" fmla="*/ 352 w 354"/>
                  <a:gd name="T23" fmla="*/ 72 h 362"/>
                  <a:gd name="T24" fmla="*/ 142 w 354"/>
                  <a:gd name="T25" fmla="*/ 86 h 362"/>
                  <a:gd name="T26" fmla="*/ 126 w 354"/>
                  <a:gd name="T27" fmla="*/ 76 h 362"/>
                  <a:gd name="T28" fmla="*/ 320 w 354"/>
                  <a:gd name="T29" fmla="*/ 338 h 362"/>
                  <a:gd name="T30" fmla="*/ 312 w 354"/>
                  <a:gd name="T31" fmla="*/ 348 h 362"/>
                  <a:gd name="T32" fmla="*/ 242 w 354"/>
                  <a:gd name="T33" fmla="*/ 282 h 362"/>
                  <a:gd name="T34" fmla="*/ 240 w 354"/>
                  <a:gd name="T35" fmla="*/ 278 h 362"/>
                  <a:gd name="T36" fmla="*/ 242 w 354"/>
                  <a:gd name="T37" fmla="*/ 272 h 362"/>
                  <a:gd name="T38" fmla="*/ 248 w 354"/>
                  <a:gd name="T39" fmla="*/ 270 h 362"/>
                  <a:gd name="T40" fmla="*/ 318 w 354"/>
                  <a:gd name="T41" fmla="*/ 332 h 362"/>
                  <a:gd name="T42" fmla="*/ 224 w 354"/>
                  <a:gd name="T43" fmla="*/ 254 h 362"/>
                  <a:gd name="T44" fmla="*/ 174 w 354"/>
                  <a:gd name="T45" fmla="*/ 272 h 362"/>
                  <a:gd name="T46" fmla="*/ 132 w 354"/>
                  <a:gd name="T47" fmla="*/ 254 h 362"/>
                  <a:gd name="T48" fmla="*/ 114 w 354"/>
                  <a:gd name="T49" fmla="*/ 214 h 362"/>
                  <a:gd name="T50" fmla="*/ 126 w 354"/>
                  <a:gd name="T51" fmla="*/ 170 h 362"/>
                  <a:gd name="T52" fmla="*/ 162 w 354"/>
                  <a:gd name="T53" fmla="*/ 144 h 362"/>
                  <a:gd name="T54" fmla="*/ 208 w 354"/>
                  <a:gd name="T55" fmla="*/ 150 h 362"/>
                  <a:gd name="T56" fmla="*/ 238 w 354"/>
                  <a:gd name="T57" fmla="*/ 184 h 362"/>
                  <a:gd name="T58" fmla="*/ 238 w 354"/>
                  <a:gd name="T59" fmla="*/ 228 h 362"/>
                  <a:gd name="T60" fmla="*/ 338 w 354"/>
                  <a:gd name="T61" fmla="*/ 308 h 362"/>
                  <a:gd name="T62" fmla="*/ 310 w 354"/>
                  <a:gd name="T63" fmla="*/ 308 h 362"/>
                  <a:gd name="T64" fmla="*/ 250 w 354"/>
                  <a:gd name="T65" fmla="*/ 258 h 362"/>
                  <a:gd name="T66" fmla="*/ 244 w 354"/>
                  <a:gd name="T67" fmla="*/ 258 h 362"/>
                  <a:gd name="T68" fmla="*/ 256 w 354"/>
                  <a:gd name="T69" fmla="*/ 226 h 362"/>
                  <a:gd name="T70" fmla="*/ 248 w 354"/>
                  <a:gd name="T71" fmla="*/ 170 h 362"/>
                  <a:gd name="T72" fmla="*/ 208 w 354"/>
                  <a:gd name="T73" fmla="*/ 134 h 362"/>
                  <a:gd name="T74" fmla="*/ 152 w 354"/>
                  <a:gd name="T75" fmla="*/ 132 h 362"/>
                  <a:gd name="T76" fmla="*/ 104 w 354"/>
                  <a:gd name="T77" fmla="*/ 178 h 362"/>
                  <a:gd name="T78" fmla="*/ 100 w 354"/>
                  <a:gd name="T79" fmla="*/ 222 h 362"/>
                  <a:gd name="T80" fmla="*/ 134 w 354"/>
                  <a:gd name="T81" fmla="*/ 274 h 362"/>
                  <a:gd name="T82" fmla="*/ 194 w 354"/>
                  <a:gd name="T83" fmla="*/ 286 h 362"/>
                  <a:gd name="T84" fmla="*/ 228 w 354"/>
                  <a:gd name="T85" fmla="*/ 276 h 362"/>
                  <a:gd name="T86" fmla="*/ 232 w 354"/>
                  <a:gd name="T87" fmla="*/ 290 h 362"/>
                  <a:gd name="T88" fmla="*/ 16 w 354"/>
                  <a:gd name="T89" fmla="*/ 308 h 362"/>
                  <a:gd name="T90" fmla="*/ 14 w 354"/>
                  <a:gd name="T91" fmla="*/ 90 h 362"/>
                  <a:gd name="T92" fmla="*/ 126 w 354"/>
                  <a:gd name="T93" fmla="*/ 90 h 362"/>
                  <a:gd name="T94" fmla="*/ 134 w 354"/>
                  <a:gd name="T95" fmla="*/ 112 h 362"/>
                  <a:gd name="T96" fmla="*/ 338 w 354"/>
                  <a:gd name="T97" fmla="*/ 114 h 362"/>
                  <a:gd name="T98" fmla="*/ 190 w 354"/>
                  <a:gd name="T99" fmla="*/ 154 h 362"/>
                  <a:gd name="T100" fmla="*/ 158 w 354"/>
                  <a:gd name="T101" fmla="*/ 160 h 362"/>
                  <a:gd name="T102" fmla="*/ 180 w 354"/>
                  <a:gd name="T103" fmla="*/ 162 h 362"/>
                  <a:gd name="T104" fmla="*/ 202 w 354"/>
                  <a:gd name="T105" fmla="*/ 162 h 362"/>
                  <a:gd name="T106" fmla="*/ 216 w 354"/>
                  <a:gd name="T107" fmla="*/ 168 h 362"/>
                  <a:gd name="T108" fmla="*/ 210 w 354"/>
                  <a:gd name="T109" fmla="*/ 176 h 362"/>
                  <a:gd name="T110" fmla="*/ 216 w 354"/>
                  <a:gd name="T111" fmla="*/ 180 h 362"/>
                  <a:gd name="T112" fmla="*/ 216 w 354"/>
                  <a:gd name="T113" fmla="*/ 16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4" h="362">
                    <a:moveTo>
                      <a:pt x="352" y="72"/>
                    </a:moveTo>
                    <a:lnTo>
                      <a:pt x="352" y="72"/>
                    </a:lnTo>
                    <a:lnTo>
                      <a:pt x="346" y="70"/>
                    </a:lnTo>
                    <a:lnTo>
                      <a:pt x="286" y="70"/>
                    </a:lnTo>
                    <a:lnTo>
                      <a:pt x="286" y="70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2" y="0"/>
                    </a:lnTo>
                    <a:lnTo>
                      <a:pt x="258" y="0"/>
                    </a:lnTo>
                    <a:lnTo>
                      <a:pt x="100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0" y="52"/>
                    </a:lnTo>
                    <a:lnTo>
                      <a:pt x="20" y="56"/>
                    </a:lnTo>
                    <a:lnTo>
                      <a:pt x="20" y="76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14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10" y="322"/>
                    </a:lnTo>
                    <a:lnTo>
                      <a:pt x="10" y="322"/>
                    </a:lnTo>
                    <a:lnTo>
                      <a:pt x="16" y="322"/>
                    </a:lnTo>
                    <a:lnTo>
                      <a:pt x="262" y="322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6" y="360"/>
                    </a:lnTo>
                    <a:lnTo>
                      <a:pt x="300" y="362"/>
                    </a:lnTo>
                    <a:lnTo>
                      <a:pt x="300" y="362"/>
                    </a:lnTo>
                    <a:lnTo>
                      <a:pt x="306" y="362"/>
                    </a:lnTo>
                    <a:lnTo>
                      <a:pt x="306" y="362"/>
                    </a:lnTo>
                    <a:lnTo>
                      <a:pt x="316" y="358"/>
                    </a:lnTo>
                    <a:lnTo>
                      <a:pt x="316" y="358"/>
                    </a:lnTo>
                    <a:lnTo>
                      <a:pt x="322" y="352"/>
                    </a:lnTo>
                    <a:lnTo>
                      <a:pt x="322" y="352"/>
                    </a:lnTo>
                    <a:lnTo>
                      <a:pt x="328" y="346"/>
                    </a:lnTo>
                    <a:lnTo>
                      <a:pt x="328" y="346"/>
                    </a:lnTo>
                    <a:lnTo>
                      <a:pt x="330" y="340"/>
                    </a:lnTo>
                    <a:lnTo>
                      <a:pt x="330" y="340"/>
                    </a:lnTo>
                    <a:lnTo>
                      <a:pt x="332" y="332"/>
                    </a:lnTo>
                    <a:lnTo>
                      <a:pt x="332" y="332"/>
                    </a:lnTo>
                    <a:lnTo>
                      <a:pt x="330" y="326"/>
                    </a:lnTo>
                    <a:lnTo>
                      <a:pt x="330" y="326"/>
                    </a:lnTo>
                    <a:lnTo>
                      <a:pt x="328" y="324"/>
                    </a:lnTo>
                    <a:lnTo>
                      <a:pt x="328" y="322"/>
                    </a:lnTo>
                    <a:lnTo>
                      <a:pt x="328" y="322"/>
                    </a:lnTo>
                    <a:lnTo>
                      <a:pt x="338" y="322"/>
                    </a:lnTo>
                    <a:lnTo>
                      <a:pt x="338" y="322"/>
                    </a:lnTo>
                    <a:lnTo>
                      <a:pt x="344" y="322"/>
                    </a:lnTo>
                    <a:lnTo>
                      <a:pt x="344" y="322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52" y="314"/>
                    </a:lnTo>
                    <a:lnTo>
                      <a:pt x="354" y="308"/>
                    </a:lnTo>
                    <a:lnTo>
                      <a:pt x="354" y="78"/>
                    </a:lnTo>
                    <a:lnTo>
                      <a:pt x="354" y="78"/>
                    </a:lnTo>
                    <a:lnTo>
                      <a:pt x="352" y="74"/>
                    </a:lnTo>
                    <a:lnTo>
                      <a:pt x="352" y="72"/>
                    </a:lnTo>
                    <a:lnTo>
                      <a:pt x="352" y="72"/>
                    </a:lnTo>
                    <a:close/>
                    <a:moveTo>
                      <a:pt x="256" y="14"/>
                    </a:moveTo>
                    <a:lnTo>
                      <a:pt x="256" y="14"/>
                    </a:lnTo>
                    <a:lnTo>
                      <a:pt x="282" y="100"/>
                    </a:lnTo>
                    <a:lnTo>
                      <a:pt x="144" y="100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0" y="82"/>
                    </a:lnTo>
                    <a:lnTo>
                      <a:pt x="136" y="78"/>
                    </a:lnTo>
                    <a:lnTo>
                      <a:pt x="136" y="78"/>
                    </a:lnTo>
                    <a:lnTo>
                      <a:pt x="132" y="76"/>
                    </a:lnTo>
                    <a:lnTo>
                      <a:pt x="126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4" y="68"/>
                    </a:lnTo>
                    <a:lnTo>
                      <a:pt x="256" y="14"/>
                    </a:lnTo>
                    <a:close/>
                    <a:moveTo>
                      <a:pt x="320" y="338"/>
                    </a:moveTo>
                    <a:lnTo>
                      <a:pt x="320" y="338"/>
                    </a:lnTo>
                    <a:lnTo>
                      <a:pt x="318" y="342"/>
                    </a:lnTo>
                    <a:lnTo>
                      <a:pt x="318" y="342"/>
                    </a:lnTo>
                    <a:lnTo>
                      <a:pt x="316" y="346"/>
                    </a:lnTo>
                    <a:lnTo>
                      <a:pt x="316" y="346"/>
                    </a:lnTo>
                    <a:lnTo>
                      <a:pt x="312" y="348"/>
                    </a:lnTo>
                    <a:lnTo>
                      <a:pt x="312" y="348"/>
                    </a:lnTo>
                    <a:lnTo>
                      <a:pt x="308" y="350"/>
                    </a:lnTo>
                    <a:lnTo>
                      <a:pt x="308" y="350"/>
                    </a:lnTo>
                    <a:lnTo>
                      <a:pt x="306" y="350"/>
                    </a:lnTo>
                    <a:lnTo>
                      <a:pt x="306" y="350"/>
                    </a:lnTo>
                    <a:lnTo>
                      <a:pt x="304" y="348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6"/>
                    </a:lnTo>
                    <a:lnTo>
                      <a:pt x="240" y="276"/>
                    </a:lnTo>
                    <a:lnTo>
                      <a:pt x="240" y="274"/>
                    </a:lnTo>
                    <a:lnTo>
                      <a:pt x="240" y="274"/>
                    </a:lnTo>
                    <a:lnTo>
                      <a:pt x="242" y="272"/>
                    </a:lnTo>
                    <a:lnTo>
                      <a:pt x="242" y="272"/>
                    </a:lnTo>
                    <a:lnTo>
                      <a:pt x="244" y="270"/>
                    </a:lnTo>
                    <a:lnTo>
                      <a:pt x="244" y="270"/>
                    </a:lnTo>
                    <a:lnTo>
                      <a:pt x="246" y="270"/>
                    </a:lnTo>
                    <a:lnTo>
                      <a:pt x="246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52" y="272"/>
                    </a:lnTo>
                    <a:lnTo>
                      <a:pt x="252" y="272"/>
                    </a:lnTo>
                    <a:lnTo>
                      <a:pt x="318" y="332"/>
                    </a:lnTo>
                    <a:lnTo>
                      <a:pt x="318" y="332"/>
                    </a:lnTo>
                    <a:lnTo>
                      <a:pt x="320" y="336"/>
                    </a:lnTo>
                    <a:lnTo>
                      <a:pt x="320" y="336"/>
                    </a:lnTo>
                    <a:lnTo>
                      <a:pt x="320" y="338"/>
                    </a:lnTo>
                    <a:lnTo>
                      <a:pt x="320" y="338"/>
                    </a:lnTo>
                    <a:close/>
                    <a:moveTo>
                      <a:pt x="224" y="254"/>
                    </a:moveTo>
                    <a:lnTo>
                      <a:pt x="224" y="254"/>
                    </a:lnTo>
                    <a:lnTo>
                      <a:pt x="214" y="262"/>
                    </a:lnTo>
                    <a:lnTo>
                      <a:pt x="202" y="268"/>
                    </a:lnTo>
                    <a:lnTo>
                      <a:pt x="202" y="268"/>
                    </a:lnTo>
                    <a:lnTo>
                      <a:pt x="194" y="270"/>
                    </a:lnTo>
                    <a:lnTo>
                      <a:pt x="184" y="272"/>
                    </a:lnTo>
                    <a:lnTo>
                      <a:pt x="174" y="272"/>
                    </a:lnTo>
                    <a:lnTo>
                      <a:pt x="166" y="270"/>
                    </a:lnTo>
                    <a:lnTo>
                      <a:pt x="166" y="270"/>
                    </a:lnTo>
                    <a:lnTo>
                      <a:pt x="156" y="268"/>
                    </a:lnTo>
                    <a:lnTo>
                      <a:pt x="148" y="264"/>
                    </a:lnTo>
                    <a:lnTo>
                      <a:pt x="140" y="260"/>
                    </a:lnTo>
                    <a:lnTo>
                      <a:pt x="132" y="254"/>
                    </a:lnTo>
                    <a:lnTo>
                      <a:pt x="132" y="254"/>
                    </a:lnTo>
                    <a:lnTo>
                      <a:pt x="124" y="244"/>
                    </a:lnTo>
                    <a:lnTo>
                      <a:pt x="118" y="232"/>
                    </a:lnTo>
                    <a:lnTo>
                      <a:pt x="118" y="232"/>
                    </a:lnTo>
                    <a:lnTo>
                      <a:pt x="116" y="222"/>
                    </a:lnTo>
                    <a:lnTo>
                      <a:pt x="114" y="214"/>
                    </a:lnTo>
                    <a:lnTo>
                      <a:pt x="114" y="204"/>
                    </a:lnTo>
                    <a:lnTo>
                      <a:pt x="114" y="196"/>
                    </a:lnTo>
                    <a:lnTo>
                      <a:pt x="114" y="196"/>
                    </a:lnTo>
                    <a:lnTo>
                      <a:pt x="116" y="186"/>
                    </a:lnTo>
                    <a:lnTo>
                      <a:pt x="120" y="178"/>
                    </a:lnTo>
                    <a:lnTo>
                      <a:pt x="126" y="170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42" y="154"/>
                    </a:lnTo>
                    <a:lnTo>
                      <a:pt x="154" y="148"/>
                    </a:lnTo>
                    <a:lnTo>
                      <a:pt x="154" y="148"/>
                    </a:lnTo>
                    <a:lnTo>
                      <a:pt x="162" y="144"/>
                    </a:lnTo>
                    <a:lnTo>
                      <a:pt x="172" y="144"/>
                    </a:lnTo>
                    <a:lnTo>
                      <a:pt x="180" y="144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200" y="146"/>
                    </a:lnTo>
                    <a:lnTo>
                      <a:pt x="208" y="150"/>
                    </a:lnTo>
                    <a:lnTo>
                      <a:pt x="216" y="156"/>
                    </a:lnTo>
                    <a:lnTo>
                      <a:pt x="224" y="162"/>
                    </a:lnTo>
                    <a:lnTo>
                      <a:pt x="224" y="162"/>
                    </a:lnTo>
                    <a:lnTo>
                      <a:pt x="232" y="172"/>
                    </a:lnTo>
                    <a:lnTo>
                      <a:pt x="238" y="184"/>
                    </a:lnTo>
                    <a:lnTo>
                      <a:pt x="238" y="184"/>
                    </a:lnTo>
                    <a:lnTo>
                      <a:pt x="240" y="192"/>
                    </a:lnTo>
                    <a:lnTo>
                      <a:pt x="242" y="202"/>
                    </a:lnTo>
                    <a:lnTo>
                      <a:pt x="242" y="210"/>
                    </a:lnTo>
                    <a:lnTo>
                      <a:pt x="242" y="220"/>
                    </a:lnTo>
                    <a:lnTo>
                      <a:pt x="242" y="220"/>
                    </a:lnTo>
                    <a:lnTo>
                      <a:pt x="238" y="228"/>
                    </a:lnTo>
                    <a:lnTo>
                      <a:pt x="234" y="238"/>
                    </a:lnTo>
                    <a:lnTo>
                      <a:pt x="230" y="246"/>
                    </a:lnTo>
                    <a:lnTo>
                      <a:pt x="224" y="254"/>
                    </a:lnTo>
                    <a:lnTo>
                      <a:pt x="224" y="254"/>
                    </a:lnTo>
                    <a:close/>
                    <a:moveTo>
                      <a:pt x="338" y="308"/>
                    </a:move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10" y="308"/>
                    </a:lnTo>
                    <a:lnTo>
                      <a:pt x="260" y="262"/>
                    </a:lnTo>
                    <a:lnTo>
                      <a:pt x="260" y="262"/>
                    </a:lnTo>
                    <a:lnTo>
                      <a:pt x="254" y="258"/>
                    </a:lnTo>
                    <a:lnTo>
                      <a:pt x="254" y="258"/>
                    </a:lnTo>
                    <a:lnTo>
                      <a:pt x="250" y="258"/>
                    </a:lnTo>
                    <a:lnTo>
                      <a:pt x="250" y="258"/>
                    </a:lnTo>
                    <a:lnTo>
                      <a:pt x="246" y="258"/>
                    </a:lnTo>
                    <a:lnTo>
                      <a:pt x="246" y="258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58"/>
                    </a:lnTo>
                    <a:lnTo>
                      <a:pt x="242" y="256"/>
                    </a:lnTo>
                    <a:lnTo>
                      <a:pt x="242" y="256"/>
                    </a:lnTo>
                    <a:lnTo>
                      <a:pt x="248" y="248"/>
                    </a:lnTo>
                    <a:lnTo>
                      <a:pt x="252" y="238"/>
                    </a:lnTo>
                    <a:lnTo>
                      <a:pt x="252" y="238"/>
                    </a:lnTo>
                    <a:lnTo>
                      <a:pt x="256" y="226"/>
                    </a:lnTo>
                    <a:lnTo>
                      <a:pt x="258" y="216"/>
                    </a:lnTo>
                    <a:lnTo>
                      <a:pt x="258" y="204"/>
                    </a:lnTo>
                    <a:lnTo>
                      <a:pt x="256" y="192"/>
                    </a:lnTo>
                    <a:lnTo>
                      <a:pt x="256" y="192"/>
                    </a:lnTo>
                    <a:lnTo>
                      <a:pt x="254" y="180"/>
                    </a:lnTo>
                    <a:lnTo>
                      <a:pt x="248" y="170"/>
                    </a:lnTo>
                    <a:lnTo>
                      <a:pt x="242" y="160"/>
                    </a:lnTo>
                    <a:lnTo>
                      <a:pt x="234" y="150"/>
                    </a:lnTo>
                    <a:lnTo>
                      <a:pt x="234" y="150"/>
                    </a:lnTo>
                    <a:lnTo>
                      <a:pt x="222" y="140"/>
                    </a:lnTo>
                    <a:lnTo>
                      <a:pt x="208" y="134"/>
                    </a:lnTo>
                    <a:lnTo>
                      <a:pt x="208" y="134"/>
                    </a:lnTo>
                    <a:lnTo>
                      <a:pt x="196" y="130"/>
                    </a:lnTo>
                    <a:lnTo>
                      <a:pt x="186" y="128"/>
                    </a:lnTo>
                    <a:lnTo>
                      <a:pt x="174" y="128"/>
                    </a:lnTo>
                    <a:lnTo>
                      <a:pt x="162" y="128"/>
                    </a:lnTo>
                    <a:lnTo>
                      <a:pt x="162" y="128"/>
                    </a:lnTo>
                    <a:lnTo>
                      <a:pt x="152" y="132"/>
                    </a:lnTo>
                    <a:lnTo>
                      <a:pt x="140" y="136"/>
                    </a:lnTo>
                    <a:lnTo>
                      <a:pt x="130" y="144"/>
                    </a:lnTo>
                    <a:lnTo>
                      <a:pt x="122" y="152"/>
                    </a:lnTo>
                    <a:lnTo>
                      <a:pt x="122" y="152"/>
                    </a:lnTo>
                    <a:lnTo>
                      <a:pt x="110" y="164"/>
                    </a:lnTo>
                    <a:lnTo>
                      <a:pt x="104" y="178"/>
                    </a:lnTo>
                    <a:lnTo>
                      <a:pt x="104" y="178"/>
                    </a:lnTo>
                    <a:lnTo>
                      <a:pt x="100" y="188"/>
                    </a:lnTo>
                    <a:lnTo>
                      <a:pt x="98" y="200"/>
                    </a:lnTo>
                    <a:lnTo>
                      <a:pt x="98" y="21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102" y="234"/>
                    </a:lnTo>
                    <a:lnTo>
                      <a:pt x="106" y="244"/>
                    </a:lnTo>
                    <a:lnTo>
                      <a:pt x="114" y="254"/>
                    </a:lnTo>
                    <a:lnTo>
                      <a:pt x="122" y="264"/>
                    </a:lnTo>
                    <a:lnTo>
                      <a:pt x="122" y="264"/>
                    </a:lnTo>
                    <a:lnTo>
                      <a:pt x="134" y="274"/>
                    </a:lnTo>
                    <a:lnTo>
                      <a:pt x="148" y="282"/>
                    </a:lnTo>
                    <a:lnTo>
                      <a:pt x="148" y="282"/>
                    </a:lnTo>
                    <a:lnTo>
                      <a:pt x="158" y="286"/>
                    </a:lnTo>
                    <a:lnTo>
                      <a:pt x="170" y="288"/>
                    </a:lnTo>
                    <a:lnTo>
                      <a:pt x="182" y="288"/>
                    </a:lnTo>
                    <a:lnTo>
                      <a:pt x="194" y="286"/>
                    </a:lnTo>
                    <a:lnTo>
                      <a:pt x="194" y="286"/>
                    </a:lnTo>
                    <a:lnTo>
                      <a:pt x="210" y="280"/>
                    </a:lnTo>
                    <a:lnTo>
                      <a:pt x="226" y="270"/>
                    </a:lnTo>
                    <a:lnTo>
                      <a:pt x="230" y="272"/>
                    </a:lnTo>
                    <a:lnTo>
                      <a:pt x="230" y="272"/>
                    </a:lnTo>
                    <a:lnTo>
                      <a:pt x="228" y="276"/>
                    </a:lnTo>
                    <a:lnTo>
                      <a:pt x="228" y="276"/>
                    </a:lnTo>
                    <a:lnTo>
                      <a:pt x="228" y="280"/>
                    </a:lnTo>
                    <a:lnTo>
                      <a:pt x="228" y="280"/>
                    </a:lnTo>
                    <a:lnTo>
                      <a:pt x="228" y="286"/>
                    </a:lnTo>
                    <a:lnTo>
                      <a:pt x="228" y="286"/>
                    </a:lnTo>
                    <a:lnTo>
                      <a:pt x="232" y="290"/>
                    </a:lnTo>
                    <a:lnTo>
                      <a:pt x="232" y="290"/>
                    </a:lnTo>
                    <a:lnTo>
                      <a:pt x="248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34" y="112"/>
                    </a:lnTo>
                    <a:lnTo>
                      <a:pt x="140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308"/>
                    </a:lnTo>
                    <a:close/>
                    <a:moveTo>
                      <a:pt x="198" y="156"/>
                    </a:moveTo>
                    <a:lnTo>
                      <a:pt x="198" y="156"/>
                    </a:lnTo>
                    <a:lnTo>
                      <a:pt x="190" y="154"/>
                    </a:lnTo>
                    <a:lnTo>
                      <a:pt x="180" y="152"/>
                    </a:lnTo>
                    <a:lnTo>
                      <a:pt x="170" y="152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58" y="156"/>
                    </a:lnTo>
                    <a:lnTo>
                      <a:pt x="158" y="160"/>
                    </a:lnTo>
                    <a:lnTo>
                      <a:pt x="158" y="160"/>
                    </a:lnTo>
                    <a:lnTo>
                      <a:pt x="160" y="164"/>
                    </a:lnTo>
                    <a:lnTo>
                      <a:pt x="164" y="164"/>
                    </a:lnTo>
                    <a:lnTo>
                      <a:pt x="164" y="164"/>
                    </a:lnTo>
                    <a:lnTo>
                      <a:pt x="172" y="162"/>
                    </a:lnTo>
                    <a:lnTo>
                      <a:pt x="180" y="162"/>
                    </a:lnTo>
                    <a:lnTo>
                      <a:pt x="188" y="164"/>
                    </a:lnTo>
                    <a:lnTo>
                      <a:pt x="194" y="166"/>
                    </a:lnTo>
                    <a:lnTo>
                      <a:pt x="194" y="166"/>
                    </a:lnTo>
                    <a:lnTo>
                      <a:pt x="198" y="166"/>
                    </a:lnTo>
                    <a:lnTo>
                      <a:pt x="202" y="162"/>
                    </a:lnTo>
                    <a:lnTo>
                      <a:pt x="202" y="162"/>
                    </a:lnTo>
                    <a:lnTo>
                      <a:pt x="202" y="158"/>
                    </a:lnTo>
                    <a:lnTo>
                      <a:pt x="198" y="156"/>
                    </a:lnTo>
                    <a:lnTo>
                      <a:pt x="198" y="156"/>
                    </a:lnTo>
                    <a:close/>
                    <a:moveTo>
                      <a:pt x="216" y="168"/>
                    </a:moveTo>
                    <a:lnTo>
                      <a:pt x="216" y="168"/>
                    </a:lnTo>
                    <a:lnTo>
                      <a:pt x="216" y="168"/>
                    </a:lnTo>
                    <a:lnTo>
                      <a:pt x="216" y="168"/>
                    </a:lnTo>
                    <a:lnTo>
                      <a:pt x="214" y="166"/>
                    </a:lnTo>
                    <a:lnTo>
                      <a:pt x="210" y="168"/>
                    </a:lnTo>
                    <a:lnTo>
                      <a:pt x="210" y="168"/>
                    </a:lnTo>
                    <a:lnTo>
                      <a:pt x="208" y="172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2" y="178"/>
                    </a:lnTo>
                    <a:lnTo>
                      <a:pt x="212" y="178"/>
                    </a:lnTo>
                    <a:lnTo>
                      <a:pt x="216" y="180"/>
                    </a:lnTo>
                    <a:lnTo>
                      <a:pt x="220" y="180"/>
                    </a:lnTo>
                    <a:lnTo>
                      <a:pt x="220" y="180"/>
                    </a:lnTo>
                    <a:lnTo>
                      <a:pt x="222" y="176"/>
                    </a:lnTo>
                    <a:lnTo>
                      <a:pt x="220" y="172"/>
                    </a:lnTo>
                    <a:lnTo>
                      <a:pt x="220" y="172"/>
                    </a:lnTo>
                    <a:lnTo>
                      <a:pt x="216" y="168"/>
                    </a:lnTo>
                    <a:lnTo>
                      <a:pt x="216" y="16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7064384" y="6236417"/>
              <a:ext cx="3068046" cy="386574"/>
              <a:chOff x="354152" y="6236417"/>
              <a:chExt cx="3068046" cy="386574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54152" y="6237312"/>
                <a:ext cx="473432" cy="384784"/>
                <a:chOff x="1238250" y="7122492"/>
                <a:chExt cx="1543050" cy="12541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1238250" y="7122492"/>
                  <a:ext cx="1543050" cy="1254125"/>
                </a:xfrm>
                <a:custGeom>
                  <a:avLst/>
                  <a:gdLst>
                    <a:gd name="T0" fmla="*/ 968 w 972"/>
                    <a:gd name="T1" fmla="*/ 706 h 790"/>
                    <a:gd name="T2" fmla="*/ 966 w 972"/>
                    <a:gd name="T3" fmla="*/ 706 h 790"/>
                    <a:gd name="T4" fmla="*/ 854 w 972"/>
                    <a:gd name="T5" fmla="*/ 548 h 790"/>
                    <a:gd name="T6" fmla="*/ 854 w 972"/>
                    <a:gd name="T7" fmla="*/ 18 h 790"/>
                    <a:gd name="T8" fmla="*/ 852 w 972"/>
                    <a:gd name="T9" fmla="*/ 10 h 790"/>
                    <a:gd name="T10" fmla="*/ 848 w 972"/>
                    <a:gd name="T11" fmla="*/ 4 h 790"/>
                    <a:gd name="T12" fmla="*/ 836 w 972"/>
                    <a:gd name="T13" fmla="*/ 0 h 790"/>
                    <a:gd name="T14" fmla="*/ 136 w 972"/>
                    <a:gd name="T15" fmla="*/ 0 h 790"/>
                    <a:gd name="T16" fmla="*/ 124 w 972"/>
                    <a:gd name="T17" fmla="*/ 4 h 790"/>
                    <a:gd name="T18" fmla="*/ 120 w 972"/>
                    <a:gd name="T19" fmla="*/ 10 h 790"/>
                    <a:gd name="T20" fmla="*/ 118 w 972"/>
                    <a:gd name="T21" fmla="*/ 550 h 790"/>
                    <a:gd name="T22" fmla="*/ 114 w 972"/>
                    <a:gd name="T23" fmla="*/ 554 h 790"/>
                    <a:gd name="T24" fmla="*/ 110 w 972"/>
                    <a:gd name="T25" fmla="*/ 560 h 790"/>
                    <a:gd name="T26" fmla="*/ 8 w 972"/>
                    <a:gd name="T27" fmla="*/ 704 h 790"/>
                    <a:gd name="T28" fmla="*/ 6 w 972"/>
                    <a:gd name="T29" fmla="*/ 708 h 790"/>
                    <a:gd name="T30" fmla="*/ 2 w 972"/>
                    <a:gd name="T31" fmla="*/ 714 h 790"/>
                    <a:gd name="T32" fmla="*/ 4 w 972"/>
                    <a:gd name="T33" fmla="*/ 774 h 790"/>
                    <a:gd name="T34" fmla="*/ 6 w 972"/>
                    <a:gd name="T35" fmla="*/ 780 h 790"/>
                    <a:gd name="T36" fmla="*/ 14 w 972"/>
                    <a:gd name="T37" fmla="*/ 788 h 790"/>
                    <a:gd name="T38" fmla="*/ 954 w 972"/>
                    <a:gd name="T39" fmla="*/ 790 h 790"/>
                    <a:gd name="T40" fmla="*/ 960 w 972"/>
                    <a:gd name="T41" fmla="*/ 788 h 790"/>
                    <a:gd name="T42" fmla="*/ 970 w 972"/>
                    <a:gd name="T43" fmla="*/ 780 h 790"/>
                    <a:gd name="T44" fmla="*/ 972 w 972"/>
                    <a:gd name="T45" fmla="*/ 718 h 790"/>
                    <a:gd name="T46" fmla="*/ 970 w 972"/>
                    <a:gd name="T47" fmla="*/ 712 h 790"/>
                    <a:gd name="T48" fmla="*/ 968 w 972"/>
                    <a:gd name="T49" fmla="*/ 706 h 790"/>
                    <a:gd name="T50" fmla="*/ 820 w 972"/>
                    <a:gd name="T51" fmla="*/ 36 h 790"/>
                    <a:gd name="T52" fmla="*/ 152 w 972"/>
                    <a:gd name="T53" fmla="*/ 538 h 790"/>
                    <a:gd name="T54" fmla="*/ 142 w 972"/>
                    <a:gd name="T55" fmla="*/ 574 h 790"/>
                    <a:gd name="T56" fmla="*/ 142 w 972"/>
                    <a:gd name="T57" fmla="*/ 572 h 790"/>
                    <a:gd name="T58" fmla="*/ 830 w 972"/>
                    <a:gd name="T59" fmla="*/ 572 h 790"/>
                    <a:gd name="T60" fmla="*/ 830 w 972"/>
                    <a:gd name="T61" fmla="*/ 574 h 790"/>
                    <a:gd name="T62" fmla="*/ 48 w 972"/>
                    <a:gd name="T63" fmla="*/ 706 h 790"/>
                    <a:gd name="T64" fmla="*/ 142 w 972"/>
                    <a:gd name="T65" fmla="*/ 574 h 790"/>
                    <a:gd name="T66" fmla="*/ 938 w 972"/>
                    <a:gd name="T67" fmla="*/ 756 h 790"/>
                    <a:gd name="T68" fmla="*/ 36 w 972"/>
                    <a:gd name="T69" fmla="*/ 728 h 790"/>
                    <a:gd name="T70" fmla="*/ 938 w 972"/>
                    <a:gd name="T71" fmla="*/ 756 h 7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972" h="790">
                      <a:moveTo>
                        <a:pt x="968" y="706"/>
                      </a:moveTo>
                      <a:lnTo>
                        <a:pt x="968" y="706"/>
                      </a:lnTo>
                      <a:lnTo>
                        <a:pt x="966" y="706"/>
                      </a:lnTo>
                      <a:lnTo>
                        <a:pt x="966" y="706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548"/>
                      </a:lnTo>
                      <a:lnTo>
                        <a:pt x="854" y="18"/>
                      </a:lnTo>
                      <a:lnTo>
                        <a:pt x="854" y="18"/>
                      </a:lnTo>
                      <a:lnTo>
                        <a:pt x="852" y="10"/>
                      </a:lnTo>
                      <a:lnTo>
                        <a:pt x="848" y="4"/>
                      </a:lnTo>
                      <a:lnTo>
                        <a:pt x="848" y="4"/>
                      </a:lnTo>
                      <a:lnTo>
                        <a:pt x="844" y="0"/>
                      </a:lnTo>
                      <a:lnTo>
                        <a:pt x="836" y="0"/>
                      </a:lnTo>
                      <a:lnTo>
                        <a:pt x="136" y="0"/>
                      </a:lnTo>
                      <a:lnTo>
                        <a:pt x="136" y="0"/>
                      </a:lnTo>
                      <a:lnTo>
                        <a:pt x="130" y="0"/>
                      </a:lnTo>
                      <a:lnTo>
                        <a:pt x="124" y="4"/>
                      </a:lnTo>
                      <a:lnTo>
                        <a:pt x="124" y="4"/>
                      </a:lnTo>
                      <a:lnTo>
                        <a:pt x="120" y="10"/>
                      </a:lnTo>
                      <a:lnTo>
                        <a:pt x="118" y="18"/>
                      </a:lnTo>
                      <a:lnTo>
                        <a:pt x="118" y="550"/>
                      </a:lnTo>
                      <a:lnTo>
                        <a:pt x="118" y="550"/>
                      </a:lnTo>
                      <a:lnTo>
                        <a:pt x="114" y="554"/>
                      </a:lnTo>
                      <a:lnTo>
                        <a:pt x="114" y="554"/>
                      </a:lnTo>
                      <a:lnTo>
                        <a:pt x="110" y="560"/>
                      </a:lnTo>
                      <a:lnTo>
                        <a:pt x="110" y="560"/>
                      </a:lnTo>
                      <a:lnTo>
                        <a:pt x="8" y="704"/>
                      </a:lnTo>
                      <a:lnTo>
                        <a:pt x="8" y="704"/>
                      </a:lnTo>
                      <a:lnTo>
                        <a:pt x="6" y="708"/>
                      </a:lnTo>
                      <a:lnTo>
                        <a:pt x="6" y="708"/>
                      </a:lnTo>
                      <a:lnTo>
                        <a:pt x="2" y="714"/>
                      </a:lnTo>
                      <a:lnTo>
                        <a:pt x="0" y="720"/>
                      </a:lnTo>
                      <a:lnTo>
                        <a:pt x="4" y="774"/>
                      </a:lnTo>
                      <a:lnTo>
                        <a:pt x="4" y="774"/>
                      </a:lnTo>
                      <a:lnTo>
                        <a:pt x="6" y="780"/>
                      </a:lnTo>
                      <a:lnTo>
                        <a:pt x="8" y="784"/>
                      </a:lnTo>
                      <a:lnTo>
                        <a:pt x="14" y="788"/>
                      </a:lnTo>
                      <a:lnTo>
                        <a:pt x="20" y="790"/>
                      </a:lnTo>
                      <a:lnTo>
                        <a:pt x="954" y="790"/>
                      </a:lnTo>
                      <a:lnTo>
                        <a:pt x="954" y="790"/>
                      </a:lnTo>
                      <a:lnTo>
                        <a:pt x="960" y="788"/>
                      </a:lnTo>
                      <a:lnTo>
                        <a:pt x="966" y="784"/>
                      </a:lnTo>
                      <a:lnTo>
                        <a:pt x="970" y="780"/>
                      </a:lnTo>
                      <a:lnTo>
                        <a:pt x="970" y="772"/>
                      </a:lnTo>
                      <a:lnTo>
                        <a:pt x="972" y="718"/>
                      </a:lnTo>
                      <a:lnTo>
                        <a:pt x="972" y="718"/>
                      </a:lnTo>
                      <a:lnTo>
                        <a:pt x="970" y="712"/>
                      </a:lnTo>
                      <a:lnTo>
                        <a:pt x="968" y="706"/>
                      </a:lnTo>
                      <a:lnTo>
                        <a:pt x="968" y="706"/>
                      </a:lnTo>
                      <a:close/>
                      <a:moveTo>
                        <a:pt x="152" y="36"/>
                      </a:moveTo>
                      <a:lnTo>
                        <a:pt x="820" y="36"/>
                      </a:lnTo>
                      <a:lnTo>
                        <a:pt x="820" y="538"/>
                      </a:lnTo>
                      <a:lnTo>
                        <a:pt x="152" y="538"/>
                      </a:lnTo>
                      <a:lnTo>
                        <a:pt x="152" y="36"/>
                      </a:lnTo>
                      <a:close/>
                      <a:moveTo>
                        <a:pt x="142" y="574"/>
                      </a:moveTo>
                      <a:lnTo>
                        <a:pt x="142" y="574"/>
                      </a:lnTo>
                      <a:lnTo>
                        <a:pt x="142" y="572"/>
                      </a:lnTo>
                      <a:lnTo>
                        <a:pt x="830" y="572"/>
                      </a:lnTo>
                      <a:lnTo>
                        <a:pt x="830" y="572"/>
                      </a:lnTo>
                      <a:lnTo>
                        <a:pt x="830" y="574"/>
                      </a:lnTo>
                      <a:lnTo>
                        <a:pt x="830" y="574"/>
                      </a:lnTo>
                      <a:lnTo>
                        <a:pt x="924" y="706"/>
                      </a:lnTo>
                      <a:lnTo>
                        <a:pt x="48" y="706"/>
                      </a:lnTo>
                      <a:lnTo>
                        <a:pt x="48" y="706"/>
                      </a:lnTo>
                      <a:lnTo>
                        <a:pt x="142" y="574"/>
                      </a:lnTo>
                      <a:lnTo>
                        <a:pt x="142" y="574"/>
                      </a:lnTo>
                      <a:close/>
                      <a:moveTo>
                        <a:pt x="938" y="756"/>
                      </a:moveTo>
                      <a:lnTo>
                        <a:pt x="36" y="756"/>
                      </a:lnTo>
                      <a:lnTo>
                        <a:pt x="36" y="728"/>
                      </a:lnTo>
                      <a:lnTo>
                        <a:pt x="938" y="728"/>
                      </a:lnTo>
                      <a:lnTo>
                        <a:pt x="938" y="7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11"/>
                <p:cNvSpPr>
                  <a:spLocks noEditPoints="1"/>
                </p:cNvSpPr>
                <p:nvPr/>
              </p:nvSpPr>
              <p:spPr bwMode="auto">
                <a:xfrm>
                  <a:off x="1511300" y="7214567"/>
                  <a:ext cx="996950" cy="685800"/>
                </a:xfrm>
                <a:custGeom>
                  <a:avLst/>
                  <a:gdLst>
                    <a:gd name="T0" fmla="*/ 618 w 628"/>
                    <a:gd name="T1" fmla="*/ 0 h 432"/>
                    <a:gd name="T2" fmla="*/ 12 w 628"/>
                    <a:gd name="T3" fmla="*/ 0 h 432"/>
                    <a:gd name="T4" fmla="*/ 12 w 628"/>
                    <a:gd name="T5" fmla="*/ 0 h 432"/>
                    <a:gd name="T6" fmla="*/ 6 w 628"/>
                    <a:gd name="T7" fmla="*/ 0 h 432"/>
                    <a:gd name="T8" fmla="*/ 4 w 628"/>
                    <a:gd name="T9" fmla="*/ 2 h 432"/>
                    <a:gd name="T10" fmla="*/ 4 w 628"/>
                    <a:gd name="T11" fmla="*/ 2 h 432"/>
                    <a:gd name="T12" fmla="*/ 0 w 628"/>
                    <a:gd name="T13" fmla="*/ 6 h 432"/>
                    <a:gd name="T14" fmla="*/ 0 w 628"/>
                    <a:gd name="T15" fmla="*/ 12 h 432"/>
                    <a:gd name="T16" fmla="*/ 0 w 628"/>
                    <a:gd name="T17" fmla="*/ 422 h 432"/>
                    <a:gd name="T18" fmla="*/ 0 w 628"/>
                    <a:gd name="T19" fmla="*/ 422 h 432"/>
                    <a:gd name="T20" fmla="*/ 0 w 628"/>
                    <a:gd name="T21" fmla="*/ 426 h 432"/>
                    <a:gd name="T22" fmla="*/ 4 w 628"/>
                    <a:gd name="T23" fmla="*/ 430 h 432"/>
                    <a:gd name="T24" fmla="*/ 4 w 628"/>
                    <a:gd name="T25" fmla="*/ 430 h 432"/>
                    <a:gd name="T26" fmla="*/ 6 w 628"/>
                    <a:gd name="T27" fmla="*/ 432 h 432"/>
                    <a:gd name="T28" fmla="*/ 12 w 628"/>
                    <a:gd name="T29" fmla="*/ 432 h 432"/>
                    <a:gd name="T30" fmla="*/ 618 w 628"/>
                    <a:gd name="T31" fmla="*/ 432 h 432"/>
                    <a:gd name="T32" fmla="*/ 618 w 628"/>
                    <a:gd name="T33" fmla="*/ 432 h 432"/>
                    <a:gd name="T34" fmla="*/ 622 w 628"/>
                    <a:gd name="T35" fmla="*/ 432 h 432"/>
                    <a:gd name="T36" fmla="*/ 626 w 628"/>
                    <a:gd name="T37" fmla="*/ 430 h 432"/>
                    <a:gd name="T38" fmla="*/ 626 w 628"/>
                    <a:gd name="T39" fmla="*/ 430 h 432"/>
                    <a:gd name="T40" fmla="*/ 628 w 628"/>
                    <a:gd name="T41" fmla="*/ 426 h 432"/>
                    <a:gd name="T42" fmla="*/ 628 w 628"/>
                    <a:gd name="T43" fmla="*/ 422 h 432"/>
                    <a:gd name="T44" fmla="*/ 628 w 628"/>
                    <a:gd name="T45" fmla="*/ 12 h 432"/>
                    <a:gd name="T46" fmla="*/ 628 w 628"/>
                    <a:gd name="T47" fmla="*/ 12 h 432"/>
                    <a:gd name="T48" fmla="*/ 628 w 628"/>
                    <a:gd name="T49" fmla="*/ 6 h 432"/>
                    <a:gd name="T50" fmla="*/ 626 w 628"/>
                    <a:gd name="T51" fmla="*/ 2 h 432"/>
                    <a:gd name="T52" fmla="*/ 626 w 628"/>
                    <a:gd name="T53" fmla="*/ 2 h 432"/>
                    <a:gd name="T54" fmla="*/ 622 w 628"/>
                    <a:gd name="T55" fmla="*/ 0 h 432"/>
                    <a:gd name="T56" fmla="*/ 618 w 628"/>
                    <a:gd name="T57" fmla="*/ 0 h 432"/>
                    <a:gd name="T58" fmla="*/ 618 w 628"/>
                    <a:gd name="T59" fmla="*/ 0 h 432"/>
                    <a:gd name="T60" fmla="*/ 606 w 628"/>
                    <a:gd name="T61" fmla="*/ 410 h 432"/>
                    <a:gd name="T62" fmla="*/ 22 w 628"/>
                    <a:gd name="T63" fmla="*/ 410 h 432"/>
                    <a:gd name="T64" fmla="*/ 22 w 628"/>
                    <a:gd name="T65" fmla="*/ 24 h 432"/>
                    <a:gd name="T66" fmla="*/ 606 w 628"/>
                    <a:gd name="T67" fmla="*/ 24 h 432"/>
                    <a:gd name="T68" fmla="*/ 606 w 628"/>
                    <a:gd name="T69" fmla="*/ 41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28" h="432">
                      <a:moveTo>
                        <a:pt x="618" y="0"/>
                      </a:move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2"/>
                      </a:lnTo>
                      <a:lnTo>
                        <a:pt x="0" y="422"/>
                      </a:lnTo>
                      <a:lnTo>
                        <a:pt x="0" y="422"/>
                      </a:lnTo>
                      <a:lnTo>
                        <a:pt x="0" y="426"/>
                      </a:lnTo>
                      <a:lnTo>
                        <a:pt x="4" y="430"/>
                      </a:lnTo>
                      <a:lnTo>
                        <a:pt x="4" y="430"/>
                      </a:lnTo>
                      <a:lnTo>
                        <a:pt x="6" y="432"/>
                      </a:lnTo>
                      <a:lnTo>
                        <a:pt x="12" y="432"/>
                      </a:lnTo>
                      <a:lnTo>
                        <a:pt x="618" y="432"/>
                      </a:lnTo>
                      <a:lnTo>
                        <a:pt x="618" y="432"/>
                      </a:lnTo>
                      <a:lnTo>
                        <a:pt x="622" y="432"/>
                      </a:lnTo>
                      <a:lnTo>
                        <a:pt x="626" y="430"/>
                      </a:lnTo>
                      <a:lnTo>
                        <a:pt x="626" y="430"/>
                      </a:lnTo>
                      <a:lnTo>
                        <a:pt x="628" y="426"/>
                      </a:lnTo>
                      <a:lnTo>
                        <a:pt x="628" y="422"/>
                      </a:lnTo>
                      <a:lnTo>
                        <a:pt x="628" y="12"/>
                      </a:lnTo>
                      <a:lnTo>
                        <a:pt x="628" y="12"/>
                      </a:lnTo>
                      <a:lnTo>
                        <a:pt x="628" y="6"/>
                      </a:lnTo>
                      <a:lnTo>
                        <a:pt x="626" y="2"/>
                      </a:lnTo>
                      <a:lnTo>
                        <a:pt x="626" y="2"/>
                      </a:lnTo>
                      <a:lnTo>
                        <a:pt x="622" y="0"/>
                      </a:lnTo>
                      <a:lnTo>
                        <a:pt x="618" y="0"/>
                      </a:lnTo>
                      <a:lnTo>
                        <a:pt x="618" y="0"/>
                      </a:lnTo>
                      <a:close/>
                      <a:moveTo>
                        <a:pt x="606" y="410"/>
                      </a:moveTo>
                      <a:lnTo>
                        <a:pt x="22" y="410"/>
                      </a:lnTo>
                      <a:lnTo>
                        <a:pt x="22" y="24"/>
                      </a:lnTo>
                      <a:lnTo>
                        <a:pt x="606" y="24"/>
                      </a:lnTo>
                      <a:lnTo>
                        <a:pt x="606" y="4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12"/>
                <p:cNvSpPr>
                  <a:spLocks noEditPoints="1"/>
                </p:cNvSpPr>
                <p:nvPr/>
              </p:nvSpPr>
              <p:spPr bwMode="auto">
                <a:xfrm>
                  <a:off x="1822450" y="7392367"/>
                  <a:ext cx="374650" cy="327025"/>
                </a:xfrm>
                <a:custGeom>
                  <a:avLst/>
                  <a:gdLst>
                    <a:gd name="T0" fmla="*/ 56 w 236"/>
                    <a:gd name="T1" fmla="*/ 190 h 206"/>
                    <a:gd name="T2" fmla="*/ 124 w 236"/>
                    <a:gd name="T3" fmla="*/ 206 h 206"/>
                    <a:gd name="T4" fmla="*/ 156 w 236"/>
                    <a:gd name="T5" fmla="*/ 202 h 206"/>
                    <a:gd name="T6" fmla="*/ 186 w 236"/>
                    <a:gd name="T7" fmla="*/ 196 h 206"/>
                    <a:gd name="T8" fmla="*/ 224 w 236"/>
                    <a:gd name="T9" fmla="*/ 174 h 206"/>
                    <a:gd name="T10" fmla="*/ 202 w 236"/>
                    <a:gd name="T11" fmla="*/ 166 h 206"/>
                    <a:gd name="T12" fmla="*/ 166 w 236"/>
                    <a:gd name="T13" fmla="*/ 182 h 206"/>
                    <a:gd name="T14" fmla="*/ 124 w 236"/>
                    <a:gd name="T15" fmla="*/ 188 h 206"/>
                    <a:gd name="T16" fmla="*/ 68 w 236"/>
                    <a:gd name="T17" fmla="*/ 174 h 206"/>
                    <a:gd name="T18" fmla="*/ 40 w 236"/>
                    <a:gd name="T19" fmla="*/ 152 h 206"/>
                    <a:gd name="T20" fmla="*/ 24 w 236"/>
                    <a:gd name="T21" fmla="*/ 104 h 206"/>
                    <a:gd name="T22" fmla="*/ 30 w 236"/>
                    <a:gd name="T23" fmla="*/ 68 h 206"/>
                    <a:gd name="T24" fmla="*/ 52 w 236"/>
                    <a:gd name="T25" fmla="*/ 40 h 206"/>
                    <a:gd name="T26" fmla="*/ 106 w 236"/>
                    <a:gd name="T27" fmla="*/ 18 h 206"/>
                    <a:gd name="T28" fmla="*/ 146 w 236"/>
                    <a:gd name="T29" fmla="*/ 18 h 206"/>
                    <a:gd name="T30" fmla="*/ 190 w 236"/>
                    <a:gd name="T31" fmla="*/ 36 h 206"/>
                    <a:gd name="T32" fmla="*/ 208 w 236"/>
                    <a:gd name="T33" fmla="*/ 58 h 206"/>
                    <a:gd name="T34" fmla="*/ 212 w 236"/>
                    <a:gd name="T35" fmla="*/ 84 h 206"/>
                    <a:gd name="T36" fmla="*/ 204 w 236"/>
                    <a:gd name="T37" fmla="*/ 116 h 206"/>
                    <a:gd name="T38" fmla="*/ 186 w 236"/>
                    <a:gd name="T39" fmla="*/ 136 h 206"/>
                    <a:gd name="T40" fmla="*/ 166 w 236"/>
                    <a:gd name="T41" fmla="*/ 144 h 206"/>
                    <a:gd name="T42" fmla="*/ 160 w 236"/>
                    <a:gd name="T43" fmla="*/ 138 h 206"/>
                    <a:gd name="T44" fmla="*/ 150 w 236"/>
                    <a:gd name="T45" fmla="*/ 40 h 206"/>
                    <a:gd name="T46" fmla="*/ 140 w 236"/>
                    <a:gd name="T47" fmla="*/ 46 h 206"/>
                    <a:gd name="T48" fmla="*/ 122 w 236"/>
                    <a:gd name="T49" fmla="*/ 38 h 206"/>
                    <a:gd name="T50" fmla="*/ 98 w 236"/>
                    <a:gd name="T51" fmla="*/ 38 h 206"/>
                    <a:gd name="T52" fmla="*/ 64 w 236"/>
                    <a:gd name="T53" fmla="*/ 60 h 206"/>
                    <a:gd name="T54" fmla="*/ 50 w 236"/>
                    <a:gd name="T55" fmla="*/ 84 h 206"/>
                    <a:gd name="T56" fmla="*/ 44 w 236"/>
                    <a:gd name="T57" fmla="*/ 112 h 206"/>
                    <a:gd name="T58" fmla="*/ 52 w 236"/>
                    <a:gd name="T59" fmla="*/ 142 h 206"/>
                    <a:gd name="T60" fmla="*/ 66 w 236"/>
                    <a:gd name="T61" fmla="*/ 156 h 206"/>
                    <a:gd name="T62" fmla="*/ 96 w 236"/>
                    <a:gd name="T63" fmla="*/ 164 h 206"/>
                    <a:gd name="T64" fmla="*/ 114 w 236"/>
                    <a:gd name="T65" fmla="*/ 160 h 206"/>
                    <a:gd name="T66" fmla="*/ 132 w 236"/>
                    <a:gd name="T67" fmla="*/ 150 h 206"/>
                    <a:gd name="T68" fmla="*/ 140 w 236"/>
                    <a:gd name="T69" fmla="*/ 160 h 206"/>
                    <a:gd name="T70" fmla="*/ 156 w 236"/>
                    <a:gd name="T71" fmla="*/ 164 h 206"/>
                    <a:gd name="T72" fmla="*/ 196 w 236"/>
                    <a:gd name="T73" fmla="*/ 152 h 206"/>
                    <a:gd name="T74" fmla="*/ 222 w 236"/>
                    <a:gd name="T75" fmla="*/ 132 h 206"/>
                    <a:gd name="T76" fmla="*/ 236 w 236"/>
                    <a:gd name="T77" fmla="*/ 84 h 206"/>
                    <a:gd name="T78" fmla="*/ 232 w 236"/>
                    <a:gd name="T79" fmla="*/ 60 h 206"/>
                    <a:gd name="T80" fmla="*/ 220 w 236"/>
                    <a:gd name="T81" fmla="*/ 38 h 206"/>
                    <a:gd name="T82" fmla="*/ 194 w 236"/>
                    <a:gd name="T83" fmla="*/ 16 h 206"/>
                    <a:gd name="T84" fmla="*/ 172 w 236"/>
                    <a:gd name="T85" fmla="*/ 6 h 206"/>
                    <a:gd name="T86" fmla="*/ 126 w 236"/>
                    <a:gd name="T87" fmla="*/ 0 h 206"/>
                    <a:gd name="T88" fmla="*/ 74 w 236"/>
                    <a:gd name="T89" fmla="*/ 6 h 206"/>
                    <a:gd name="T90" fmla="*/ 42 w 236"/>
                    <a:gd name="T91" fmla="*/ 22 h 206"/>
                    <a:gd name="T92" fmla="*/ 20 w 236"/>
                    <a:gd name="T93" fmla="*/ 46 h 206"/>
                    <a:gd name="T94" fmla="*/ 0 w 236"/>
                    <a:gd name="T95" fmla="*/ 106 h 206"/>
                    <a:gd name="T96" fmla="*/ 6 w 236"/>
                    <a:gd name="T97" fmla="*/ 136 h 206"/>
                    <a:gd name="T98" fmla="*/ 20 w 236"/>
                    <a:gd name="T99" fmla="*/ 162 h 206"/>
                    <a:gd name="T100" fmla="*/ 132 w 236"/>
                    <a:gd name="T101" fmla="*/ 116 h 206"/>
                    <a:gd name="T102" fmla="*/ 118 w 236"/>
                    <a:gd name="T103" fmla="*/ 140 h 206"/>
                    <a:gd name="T104" fmla="*/ 100 w 236"/>
                    <a:gd name="T105" fmla="*/ 146 h 206"/>
                    <a:gd name="T106" fmla="*/ 82 w 236"/>
                    <a:gd name="T107" fmla="*/ 138 h 206"/>
                    <a:gd name="T108" fmla="*/ 76 w 236"/>
                    <a:gd name="T109" fmla="*/ 120 h 206"/>
                    <a:gd name="T110" fmla="*/ 80 w 236"/>
                    <a:gd name="T111" fmla="*/ 98 h 206"/>
                    <a:gd name="T112" fmla="*/ 86 w 236"/>
                    <a:gd name="T113" fmla="*/ 76 h 206"/>
                    <a:gd name="T114" fmla="*/ 106 w 236"/>
                    <a:gd name="T115" fmla="*/ 56 h 206"/>
                    <a:gd name="T116" fmla="*/ 124 w 236"/>
                    <a:gd name="T117" fmla="*/ 58 h 206"/>
                    <a:gd name="T118" fmla="*/ 136 w 236"/>
                    <a:gd name="T119" fmla="*/ 70 h 206"/>
                    <a:gd name="T120" fmla="*/ 136 w 236"/>
                    <a:gd name="T121" fmla="*/ 9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36" h="206">
                      <a:moveTo>
                        <a:pt x="36" y="178"/>
                      </a:moveTo>
                      <a:lnTo>
                        <a:pt x="36" y="178"/>
                      </a:lnTo>
                      <a:lnTo>
                        <a:pt x="56" y="190"/>
                      </a:lnTo>
                      <a:lnTo>
                        <a:pt x="76" y="198"/>
                      </a:lnTo>
                      <a:lnTo>
                        <a:pt x="100" y="204"/>
                      </a:lnTo>
                      <a:lnTo>
                        <a:pt x="124" y="206"/>
                      </a:lnTo>
                      <a:lnTo>
                        <a:pt x="124" y="206"/>
                      </a:lnTo>
                      <a:lnTo>
                        <a:pt x="140" y="204"/>
                      </a:lnTo>
                      <a:lnTo>
                        <a:pt x="156" y="202"/>
                      </a:lnTo>
                      <a:lnTo>
                        <a:pt x="170" y="200"/>
                      </a:lnTo>
                      <a:lnTo>
                        <a:pt x="186" y="196"/>
                      </a:lnTo>
                      <a:lnTo>
                        <a:pt x="186" y="196"/>
                      </a:lnTo>
                      <a:lnTo>
                        <a:pt x="200" y="190"/>
                      </a:lnTo>
                      <a:lnTo>
                        <a:pt x="212" y="182"/>
                      </a:lnTo>
                      <a:lnTo>
                        <a:pt x="224" y="174"/>
                      </a:lnTo>
                      <a:lnTo>
                        <a:pt x="236" y="166"/>
                      </a:lnTo>
                      <a:lnTo>
                        <a:pt x="202" y="166"/>
                      </a:lnTo>
                      <a:lnTo>
                        <a:pt x="202" y="166"/>
                      </a:lnTo>
                      <a:lnTo>
                        <a:pt x="184" y="174"/>
                      </a:lnTo>
                      <a:lnTo>
                        <a:pt x="166" y="182"/>
                      </a:lnTo>
                      <a:lnTo>
                        <a:pt x="166" y="182"/>
                      </a:lnTo>
                      <a:lnTo>
                        <a:pt x="146" y="186"/>
                      </a:lnTo>
                      <a:lnTo>
                        <a:pt x="124" y="188"/>
                      </a:lnTo>
                      <a:lnTo>
                        <a:pt x="124" y="188"/>
                      </a:lnTo>
                      <a:lnTo>
                        <a:pt x="104" y="186"/>
                      </a:lnTo>
                      <a:lnTo>
                        <a:pt x="84" y="182"/>
                      </a:lnTo>
                      <a:lnTo>
                        <a:pt x="68" y="174"/>
                      </a:lnTo>
                      <a:lnTo>
                        <a:pt x="52" y="164"/>
                      </a:lnTo>
                      <a:lnTo>
                        <a:pt x="52" y="164"/>
                      </a:lnTo>
                      <a:lnTo>
                        <a:pt x="40" y="152"/>
                      </a:lnTo>
                      <a:lnTo>
                        <a:pt x="30" y="138"/>
                      </a:lnTo>
                      <a:lnTo>
                        <a:pt x="26" y="122"/>
                      </a:lnTo>
                      <a:lnTo>
                        <a:pt x="24" y="104"/>
                      </a:lnTo>
                      <a:lnTo>
                        <a:pt x="24" y="104"/>
                      </a:lnTo>
                      <a:lnTo>
                        <a:pt x="26" y="86"/>
                      </a:lnTo>
                      <a:lnTo>
                        <a:pt x="30" y="68"/>
                      </a:lnTo>
                      <a:lnTo>
                        <a:pt x="40" y="54"/>
                      </a:lnTo>
                      <a:lnTo>
                        <a:pt x="52" y="40"/>
                      </a:lnTo>
                      <a:lnTo>
                        <a:pt x="52" y="40"/>
                      </a:lnTo>
                      <a:lnTo>
                        <a:pt x="68" y="30"/>
                      </a:lnTo>
                      <a:lnTo>
                        <a:pt x="86" y="22"/>
                      </a:lnTo>
                      <a:lnTo>
                        <a:pt x="106" y="18"/>
                      </a:lnTo>
                      <a:lnTo>
                        <a:pt x="126" y="16"/>
                      </a:lnTo>
                      <a:lnTo>
                        <a:pt x="126" y="16"/>
                      </a:lnTo>
                      <a:lnTo>
                        <a:pt x="146" y="18"/>
                      </a:lnTo>
                      <a:lnTo>
                        <a:pt x="162" y="22"/>
                      </a:lnTo>
                      <a:lnTo>
                        <a:pt x="176" y="28"/>
                      </a:lnTo>
                      <a:lnTo>
                        <a:pt x="190" y="36"/>
                      </a:lnTo>
                      <a:lnTo>
                        <a:pt x="190" y="36"/>
                      </a:lnTo>
                      <a:lnTo>
                        <a:pt x="200" y="46"/>
                      </a:lnTo>
                      <a:lnTo>
                        <a:pt x="208" y="58"/>
                      </a:lnTo>
                      <a:lnTo>
                        <a:pt x="212" y="70"/>
                      </a:lnTo>
                      <a:lnTo>
                        <a:pt x="212" y="84"/>
                      </a:lnTo>
                      <a:lnTo>
                        <a:pt x="212" y="84"/>
                      </a:lnTo>
                      <a:lnTo>
                        <a:pt x="210" y="102"/>
                      </a:lnTo>
                      <a:lnTo>
                        <a:pt x="204" y="116"/>
                      </a:lnTo>
                      <a:lnTo>
                        <a:pt x="204" y="116"/>
                      </a:lnTo>
                      <a:lnTo>
                        <a:pt x="196" y="128"/>
                      </a:lnTo>
                      <a:lnTo>
                        <a:pt x="186" y="136"/>
                      </a:lnTo>
                      <a:lnTo>
                        <a:pt x="186" y="136"/>
                      </a:lnTo>
                      <a:lnTo>
                        <a:pt x="176" y="142"/>
                      </a:lnTo>
                      <a:lnTo>
                        <a:pt x="166" y="144"/>
                      </a:lnTo>
                      <a:lnTo>
                        <a:pt x="166" y="144"/>
                      </a:lnTo>
                      <a:lnTo>
                        <a:pt x="162" y="142"/>
                      </a:lnTo>
                      <a:lnTo>
                        <a:pt x="160" y="138"/>
                      </a:lnTo>
                      <a:lnTo>
                        <a:pt x="160" y="138"/>
                      </a:lnTo>
                      <a:lnTo>
                        <a:pt x="160" y="134"/>
                      </a:lnTo>
                      <a:lnTo>
                        <a:pt x="180" y="40"/>
                      </a:lnTo>
                      <a:lnTo>
                        <a:pt x="150" y="40"/>
                      </a:lnTo>
                      <a:lnTo>
                        <a:pt x="146" y="54"/>
                      </a:lnTo>
                      <a:lnTo>
                        <a:pt x="146" y="54"/>
                      </a:lnTo>
                      <a:lnTo>
                        <a:pt x="140" y="46"/>
                      </a:lnTo>
                      <a:lnTo>
                        <a:pt x="132" y="42"/>
                      </a:lnTo>
                      <a:lnTo>
                        <a:pt x="132" y="42"/>
                      </a:lnTo>
                      <a:lnTo>
                        <a:pt x="122" y="38"/>
                      </a:lnTo>
                      <a:lnTo>
                        <a:pt x="112" y="36"/>
                      </a:lnTo>
                      <a:lnTo>
                        <a:pt x="112" y="36"/>
                      </a:lnTo>
                      <a:lnTo>
                        <a:pt x="98" y="38"/>
                      </a:lnTo>
                      <a:lnTo>
                        <a:pt x="86" y="42"/>
                      </a:lnTo>
                      <a:lnTo>
                        <a:pt x="74" y="50"/>
                      </a:lnTo>
                      <a:lnTo>
                        <a:pt x="64" y="60"/>
                      </a:lnTo>
                      <a:lnTo>
                        <a:pt x="64" y="60"/>
                      </a:lnTo>
                      <a:lnTo>
                        <a:pt x="56" y="72"/>
                      </a:lnTo>
                      <a:lnTo>
                        <a:pt x="50" y="84"/>
                      </a:lnTo>
                      <a:lnTo>
                        <a:pt x="46" y="98"/>
                      </a:lnTo>
                      <a:lnTo>
                        <a:pt x="44" y="112"/>
                      </a:lnTo>
                      <a:lnTo>
                        <a:pt x="44" y="112"/>
                      </a:lnTo>
                      <a:lnTo>
                        <a:pt x="46" y="124"/>
                      </a:lnTo>
                      <a:lnTo>
                        <a:pt x="48" y="134"/>
                      </a:lnTo>
                      <a:lnTo>
                        <a:pt x="52" y="142"/>
                      </a:lnTo>
                      <a:lnTo>
                        <a:pt x="58" y="150"/>
                      </a:lnTo>
                      <a:lnTo>
                        <a:pt x="58" y="150"/>
                      </a:lnTo>
                      <a:lnTo>
                        <a:pt x="66" y="156"/>
                      </a:lnTo>
                      <a:lnTo>
                        <a:pt x="74" y="160"/>
                      </a:lnTo>
                      <a:lnTo>
                        <a:pt x="84" y="162"/>
                      </a:lnTo>
                      <a:lnTo>
                        <a:pt x="96" y="164"/>
                      </a:lnTo>
                      <a:lnTo>
                        <a:pt x="96" y="164"/>
                      </a:lnTo>
                      <a:lnTo>
                        <a:pt x="106" y="162"/>
                      </a:lnTo>
                      <a:lnTo>
                        <a:pt x="114" y="160"/>
                      </a:lnTo>
                      <a:lnTo>
                        <a:pt x="114" y="160"/>
                      </a:lnTo>
                      <a:lnTo>
                        <a:pt x="122" y="156"/>
                      </a:lnTo>
                      <a:lnTo>
                        <a:pt x="132" y="150"/>
                      </a:lnTo>
                      <a:lnTo>
                        <a:pt x="132" y="150"/>
                      </a:lnTo>
                      <a:lnTo>
                        <a:pt x="134" y="156"/>
                      </a:lnTo>
                      <a:lnTo>
                        <a:pt x="140" y="160"/>
                      </a:lnTo>
                      <a:lnTo>
                        <a:pt x="148" y="162"/>
                      </a:lnTo>
                      <a:lnTo>
                        <a:pt x="156" y="164"/>
                      </a:lnTo>
                      <a:lnTo>
                        <a:pt x="156" y="164"/>
                      </a:lnTo>
                      <a:lnTo>
                        <a:pt x="170" y="162"/>
                      </a:lnTo>
                      <a:lnTo>
                        <a:pt x="182" y="158"/>
                      </a:lnTo>
                      <a:lnTo>
                        <a:pt x="196" y="152"/>
                      </a:lnTo>
                      <a:lnTo>
                        <a:pt x="210" y="142"/>
                      </a:lnTo>
                      <a:lnTo>
                        <a:pt x="210" y="142"/>
                      </a:lnTo>
                      <a:lnTo>
                        <a:pt x="222" y="132"/>
                      </a:lnTo>
                      <a:lnTo>
                        <a:pt x="230" y="118"/>
                      </a:lnTo>
                      <a:lnTo>
                        <a:pt x="234" y="102"/>
                      </a:lnTo>
                      <a:lnTo>
                        <a:pt x="236" y="84"/>
                      </a:lnTo>
                      <a:lnTo>
                        <a:pt x="236" y="84"/>
                      </a:lnTo>
                      <a:lnTo>
                        <a:pt x="236" y="72"/>
                      </a:lnTo>
                      <a:lnTo>
                        <a:pt x="232" y="60"/>
                      </a:lnTo>
                      <a:lnTo>
                        <a:pt x="228" y="48"/>
                      </a:lnTo>
                      <a:lnTo>
                        <a:pt x="220" y="38"/>
                      </a:lnTo>
                      <a:lnTo>
                        <a:pt x="220" y="38"/>
                      </a:lnTo>
                      <a:lnTo>
                        <a:pt x="214" y="30"/>
                      </a:lnTo>
                      <a:lnTo>
                        <a:pt x="204" y="22"/>
                      </a:lnTo>
                      <a:lnTo>
                        <a:pt x="194" y="16"/>
                      </a:lnTo>
                      <a:lnTo>
                        <a:pt x="184" y="10"/>
                      </a:lnTo>
                      <a:lnTo>
                        <a:pt x="184" y="10"/>
                      </a:lnTo>
                      <a:lnTo>
                        <a:pt x="172" y="6"/>
                      </a:lnTo>
                      <a:lnTo>
                        <a:pt x="158" y="2"/>
                      </a:lnTo>
                      <a:lnTo>
                        <a:pt x="142" y="0"/>
                      </a:lnTo>
                      <a:lnTo>
                        <a:pt x="126" y="0"/>
                      </a:lnTo>
                      <a:lnTo>
                        <a:pt x="126" y="0"/>
                      </a:lnTo>
                      <a:lnTo>
                        <a:pt x="98" y="2"/>
                      </a:lnTo>
                      <a:lnTo>
                        <a:pt x="74" y="6"/>
                      </a:lnTo>
                      <a:lnTo>
                        <a:pt x="62" y="12"/>
                      </a:lnTo>
                      <a:lnTo>
                        <a:pt x="52" y="16"/>
                      </a:lnTo>
                      <a:lnTo>
                        <a:pt x="42" y="22"/>
                      </a:lnTo>
                      <a:lnTo>
                        <a:pt x="34" y="30"/>
                      </a:lnTo>
                      <a:lnTo>
                        <a:pt x="34" y="30"/>
                      </a:lnTo>
                      <a:lnTo>
                        <a:pt x="20" y="46"/>
                      </a:lnTo>
                      <a:lnTo>
                        <a:pt x="8" y="64"/>
                      </a:lnTo>
                      <a:lnTo>
                        <a:pt x="2" y="84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2" y="126"/>
                      </a:lnTo>
                      <a:lnTo>
                        <a:pt x="6" y="136"/>
                      </a:lnTo>
                      <a:lnTo>
                        <a:pt x="10" y="146"/>
                      </a:lnTo>
                      <a:lnTo>
                        <a:pt x="14" y="154"/>
                      </a:lnTo>
                      <a:lnTo>
                        <a:pt x="20" y="162"/>
                      </a:lnTo>
                      <a:lnTo>
                        <a:pt x="36" y="178"/>
                      </a:lnTo>
                      <a:lnTo>
                        <a:pt x="36" y="178"/>
                      </a:lnTo>
                      <a:close/>
                      <a:moveTo>
                        <a:pt x="132" y="116"/>
                      </a:moveTo>
                      <a:lnTo>
                        <a:pt x="132" y="116"/>
                      </a:lnTo>
                      <a:lnTo>
                        <a:pt x="124" y="132"/>
                      </a:lnTo>
                      <a:lnTo>
                        <a:pt x="118" y="140"/>
                      </a:lnTo>
                      <a:lnTo>
                        <a:pt x="118" y="140"/>
                      </a:lnTo>
                      <a:lnTo>
                        <a:pt x="108" y="144"/>
                      </a:lnTo>
                      <a:lnTo>
                        <a:pt x="100" y="146"/>
                      </a:lnTo>
                      <a:lnTo>
                        <a:pt x="100" y="146"/>
                      </a:lnTo>
                      <a:lnTo>
                        <a:pt x="90" y="144"/>
                      </a:lnTo>
                      <a:lnTo>
                        <a:pt x="82" y="138"/>
                      </a:lnTo>
                      <a:lnTo>
                        <a:pt x="82" y="138"/>
                      </a:lnTo>
                      <a:lnTo>
                        <a:pt x="78" y="130"/>
                      </a:lnTo>
                      <a:lnTo>
                        <a:pt x="76" y="120"/>
                      </a:lnTo>
                      <a:lnTo>
                        <a:pt x="76" y="120"/>
                      </a:lnTo>
                      <a:lnTo>
                        <a:pt x="78" y="108"/>
                      </a:lnTo>
                      <a:lnTo>
                        <a:pt x="80" y="98"/>
                      </a:lnTo>
                      <a:lnTo>
                        <a:pt x="82" y="86"/>
                      </a:lnTo>
                      <a:lnTo>
                        <a:pt x="86" y="76"/>
                      </a:lnTo>
                      <a:lnTo>
                        <a:pt x="86" y="76"/>
                      </a:lnTo>
                      <a:lnTo>
                        <a:pt x="92" y="66"/>
                      </a:lnTo>
                      <a:lnTo>
                        <a:pt x="100" y="60"/>
                      </a:lnTo>
                      <a:lnTo>
                        <a:pt x="106" y="56"/>
                      </a:lnTo>
                      <a:lnTo>
                        <a:pt x="116" y="56"/>
                      </a:lnTo>
                      <a:lnTo>
                        <a:pt x="116" y="56"/>
                      </a:lnTo>
                      <a:lnTo>
                        <a:pt x="124" y="58"/>
                      </a:lnTo>
                      <a:lnTo>
                        <a:pt x="132" y="62"/>
                      </a:lnTo>
                      <a:lnTo>
                        <a:pt x="132" y="62"/>
                      </a:lnTo>
                      <a:lnTo>
                        <a:pt x="136" y="70"/>
                      </a:lnTo>
                      <a:lnTo>
                        <a:pt x="138" y="80"/>
                      </a:lnTo>
                      <a:lnTo>
                        <a:pt x="138" y="80"/>
                      </a:lnTo>
                      <a:lnTo>
                        <a:pt x="136" y="96"/>
                      </a:lnTo>
                      <a:lnTo>
                        <a:pt x="132" y="116"/>
                      </a:lnTo>
                      <a:lnTo>
                        <a:pt x="132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13"/>
                <p:cNvSpPr>
                  <a:spLocks/>
                </p:cNvSpPr>
                <p:nvPr/>
              </p:nvSpPr>
              <p:spPr bwMode="auto">
                <a:xfrm>
                  <a:off x="1457325" y="8097217"/>
                  <a:ext cx="104775" cy="41275"/>
                </a:xfrm>
                <a:custGeom>
                  <a:avLst/>
                  <a:gdLst>
                    <a:gd name="T0" fmla="*/ 6 w 66"/>
                    <a:gd name="T1" fmla="*/ 26 h 26"/>
                    <a:gd name="T2" fmla="*/ 48 w 66"/>
                    <a:gd name="T3" fmla="*/ 26 h 26"/>
                    <a:gd name="T4" fmla="*/ 48 w 66"/>
                    <a:gd name="T5" fmla="*/ 26 h 26"/>
                    <a:gd name="T6" fmla="*/ 52 w 66"/>
                    <a:gd name="T7" fmla="*/ 24 h 26"/>
                    <a:gd name="T8" fmla="*/ 58 w 66"/>
                    <a:gd name="T9" fmla="*/ 22 h 26"/>
                    <a:gd name="T10" fmla="*/ 62 w 66"/>
                    <a:gd name="T11" fmla="*/ 18 h 26"/>
                    <a:gd name="T12" fmla="*/ 64 w 66"/>
                    <a:gd name="T13" fmla="*/ 12 h 26"/>
                    <a:gd name="T14" fmla="*/ 64 w 66"/>
                    <a:gd name="T15" fmla="*/ 12 h 26"/>
                    <a:gd name="T16" fmla="*/ 66 w 66"/>
                    <a:gd name="T17" fmla="*/ 8 h 26"/>
                    <a:gd name="T18" fmla="*/ 64 w 66"/>
                    <a:gd name="T19" fmla="*/ 4 h 26"/>
                    <a:gd name="T20" fmla="*/ 62 w 66"/>
                    <a:gd name="T21" fmla="*/ 0 h 26"/>
                    <a:gd name="T22" fmla="*/ 58 w 66"/>
                    <a:gd name="T23" fmla="*/ 0 h 26"/>
                    <a:gd name="T24" fmla="*/ 18 w 66"/>
                    <a:gd name="T25" fmla="*/ 0 h 26"/>
                    <a:gd name="T26" fmla="*/ 18 w 66"/>
                    <a:gd name="T27" fmla="*/ 0 h 26"/>
                    <a:gd name="T28" fmla="*/ 14 w 66"/>
                    <a:gd name="T29" fmla="*/ 0 h 26"/>
                    <a:gd name="T30" fmla="*/ 8 w 66"/>
                    <a:gd name="T31" fmla="*/ 4 h 26"/>
                    <a:gd name="T32" fmla="*/ 4 w 66"/>
                    <a:gd name="T33" fmla="*/ 8 h 26"/>
                    <a:gd name="T34" fmla="*/ 2 w 66"/>
                    <a:gd name="T35" fmla="*/ 12 h 26"/>
                    <a:gd name="T36" fmla="*/ 2 w 66"/>
                    <a:gd name="T37" fmla="*/ 12 h 26"/>
                    <a:gd name="T38" fmla="*/ 0 w 66"/>
                    <a:gd name="T39" fmla="*/ 18 h 26"/>
                    <a:gd name="T40" fmla="*/ 0 w 66"/>
                    <a:gd name="T41" fmla="*/ 22 h 26"/>
                    <a:gd name="T42" fmla="*/ 2 w 66"/>
                    <a:gd name="T43" fmla="*/ 24 h 26"/>
                    <a:gd name="T44" fmla="*/ 6 w 66"/>
                    <a:gd name="T45" fmla="*/ 26 h 26"/>
                    <a:gd name="T46" fmla="*/ 6 w 66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6" y="8"/>
                      </a:lnTo>
                      <a:lnTo>
                        <a:pt x="64" y="4"/>
                      </a:lnTo>
                      <a:lnTo>
                        <a:pt x="62" y="0"/>
                      </a:lnTo>
                      <a:lnTo>
                        <a:pt x="58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8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14"/>
                <p:cNvSpPr>
                  <a:spLocks/>
                </p:cNvSpPr>
                <p:nvPr/>
              </p:nvSpPr>
              <p:spPr bwMode="auto">
                <a:xfrm>
                  <a:off x="1584325" y="8097217"/>
                  <a:ext cx="101600" cy="41275"/>
                </a:xfrm>
                <a:custGeom>
                  <a:avLst/>
                  <a:gdLst>
                    <a:gd name="T0" fmla="*/ 6 w 64"/>
                    <a:gd name="T1" fmla="*/ 26 h 26"/>
                    <a:gd name="T2" fmla="*/ 48 w 64"/>
                    <a:gd name="T3" fmla="*/ 26 h 26"/>
                    <a:gd name="T4" fmla="*/ 48 w 64"/>
                    <a:gd name="T5" fmla="*/ 26 h 26"/>
                    <a:gd name="T6" fmla="*/ 52 w 64"/>
                    <a:gd name="T7" fmla="*/ 24 h 26"/>
                    <a:gd name="T8" fmla="*/ 56 w 64"/>
                    <a:gd name="T9" fmla="*/ 22 h 26"/>
                    <a:gd name="T10" fmla="*/ 60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0 w 64"/>
                    <a:gd name="T41" fmla="*/ 22 h 26"/>
                    <a:gd name="T42" fmla="*/ 2 w 64"/>
                    <a:gd name="T43" fmla="*/ 24 h 26"/>
                    <a:gd name="T44" fmla="*/ 6 w 64"/>
                    <a:gd name="T45" fmla="*/ 26 h 26"/>
                    <a:gd name="T46" fmla="*/ 6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" y="26"/>
                      </a:moveTo>
                      <a:lnTo>
                        <a:pt x="48" y="26"/>
                      </a:lnTo>
                      <a:lnTo>
                        <a:pt x="48" y="26"/>
                      </a:lnTo>
                      <a:lnTo>
                        <a:pt x="52" y="24"/>
                      </a:lnTo>
                      <a:lnTo>
                        <a:pt x="56" y="22"/>
                      </a:lnTo>
                      <a:lnTo>
                        <a:pt x="60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15"/>
                <p:cNvSpPr>
                  <a:spLocks/>
                </p:cNvSpPr>
                <p:nvPr/>
              </p:nvSpPr>
              <p:spPr bwMode="auto">
                <a:xfrm>
                  <a:off x="1708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4 w 64"/>
                    <a:gd name="T17" fmla="*/ 8 h 26"/>
                    <a:gd name="T18" fmla="*/ 62 w 64"/>
                    <a:gd name="T19" fmla="*/ 4 h 26"/>
                    <a:gd name="T20" fmla="*/ 60 w 64"/>
                    <a:gd name="T21" fmla="*/ 0 h 26"/>
                    <a:gd name="T22" fmla="*/ 56 w 64"/>
                    <a:gd name="T23" fmla="*/ 0 h 26"/>
                    <a:gd name="T24" fmla="*/ 16 w 64"/>
                    <a:gd name="T25" fmla="*/ 0 h 26"/>
                    <a:gd name="T26" fmla="*/ 16 w 64"/>
                    <a:gd name="T27" fmla="*/ 0 h 26"/>
                    <a:gd name="T28" fmla="*/ 12 w 64"/>
                    <a:gd name="T29" fmla="*/ 0 h 26"/>
                    <a:gd name="T30" fmla="*/ 6 w 64"/>
                    <a:gd name="T31" fmla="*/ 4 h 26"/>
                    <a:gd name="T32" fmla="*/ 4 w 64"/>
                    <a:gd name="T33" fmla="*/ 8 h 26"/>
                    <a:gd name="T34" fmla="*/ 2 w 64"/>
                    <a:gd name="T35" fmla="*/ 12 h 26"/>
                    <a:gd name="T36" fmla="*/ 2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4" y="8"/>
                      </a:lnTo>
                      <a:lnTo>
                        <a:pt x="62" y="4"/>
                      </a:lnTo>
                      <a:lnTo>
                        <a:pt x="60" y="0"/>
                      </a:lnTo>
                      <a:lnTo>
                        <a:pt x="56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0"/>
                      </a:lnTo>
                      <a:lnTo>
                        <a:pt x="6" y="4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16"/>
                <p:cNvSpPr>
                  <a:spLocks/>
                </p:cNvSpPr>
                <p:nvPr/>
              </p:nvSpPr>
              <p:spPr bwMode="auto">
                <a:xfrm>
                  <a:off x="1835150" y="8097217"/>
                  <a:ext cx="101600" cy="41275"/>
                </a:xfrm>
                <a:custGeom>
                  <a:avLst/>
                  <a:gdLst>
                    <a:gd name="T0" fmla="*/ 8 w 64"/>
                    <a:gd name="T1" fmla="*/ 26 h 26"/>
                    <a:gd name="T2" fmla="*/ 50 w 64"/>
                    <a:gd name="T3" fmla="*/ 26 h 26"/>
                    <a:gd name="T4" fmla="*/ 50 w 64"/>
                    <a:gd name="T5" fmla="*/ 26 h 26"/>
                    <a:gd name="T6" fmla="*/ 54 w 64"/>
                    <a:gd name="T7" fmla="*/ 24 h 26"/>
                    <a:gd name="T8" fmla="*/ 58 w 64"/>
                    <a:gd name="T9" fmla="*/ 22 h 26"/>
                    <a:gd name="T10" fmla="*/ 62 w 64"/>
                    <a:gd name="T11" fmla="*/ 18 h 26"/>
                    <a:gd name="T12" fmla="*/ 64 w 64"/>
                    <a:gd name="T13" fmla="*/ 12 h 26"/>
                    <a:gd name="T14" fmla="*/ 64 w 64"/>
                    <a:gd name="T15" fmla="*/ 12 h 26"/>
                    <a:gd name="T16" fmla="*/ 62 w 64"/>
                    <a:gd name="T17" fmla="*/ 8 h 26"/>
                    <a:gd name="T18" fmla="*/ 60 w 64"/>
                    <a:gd name="T19" fmla="*/ 4 h 26"/>
                    <a:gd name="T20" fmla="*/ 58 w 64"/>
                    <a:gd name="T21" fmla="*/ 0 h 26"/>
                    <a:gd name="T22" fmla="*/ 54 w 64"/>
                    <a:gd name="T23" fmla="*/ 0 h 26"/>
                    <a:gd name="T24" fmla="*/ 14 w 64"/>
                    <a:gd name="T25" fmla="*/ 0 h 26"/>
                    <a:gd name="T26" fmla="*/ 14 w 64"/>
                    <a:gd name="T27" fmla="*/ 0 h 26"/>
                    <a:gd name="T28" fmla="*/ 8 w 64"/>
                    <a:gd name="T29" fmla="*/ 0 h 26"/>
                    <a:gd name="T30" fmla="*/ 6 w 64"/>
                    <a:gd name="T31" fmla="*/ 4 h 26"/>
                    <a:gd name="T32" fmla="*/ 2 w 64"/>
                    <a:gd name="T33" fmla="*/ 8 h 26"/>
                    <a:gd name="T34" fmla="*/ 0 w 64"/>
                    <a:gd name="T35" fmla="*/ 12 h 26"/>
                    <a:gd name="T36" fmla="*/ 0 w 64"/>
                    <a:gd name="T37" fmla="*/ 12 h 26"/>
                    <a:gd name="T38" fmla="*/ 0 w 64"/>
                    <a:gd name="T39" fmla="*/ 18 h 26"/>
                    <a:gd name="T40" fmla="*/ 2 w 64"/>
                    <a:gd name="T41" fmla="*/ 22 h 26"/>
                    <a:gd name="T42" fmla="*/ 4 w 64"/>
                    <a:gd name="T43" fmla="*/ 24 h 26"/>
                    <a:gd name="T44" fmla="*/ 8 w 64"/>
                    <a:gd name="T45" fmla="*/ 26 h 26"/>
                    <a:gd name="T46" fmla="*/ 8 w 64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4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6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17"/>
                <p:cNvSpPr>
                  <a:spLocks/>
                </p:cNvSpPr>
                <p:nvPr/>
              </p:nvSpPr>
              <p:spPr bwMode="auto">
                <a:xfrm>
                  <a:off x="1962150" y="8097217"/>
                  <a:ext cx="98425" cy="41275"/>
                </a:xfrm>
                <a:custGeom>
                  <a:avLst/>
                  <a:gdLst>
                    <a:gd name="T0" fmla="*/ 8 w 62"/>
                    <a:gd name="T1" fmla="*/ 26 h 26"/>
                    <a:gd name="T2" fmla="*/ 50 w 62"/>
                    <a:gd name="T3" fmla="*/ 26 h 26"/>
                    <a:gd name="T4" fmla="*/ 50 w 62"/>
                    <a:gd name="T5" fmla="*/ 26 h 26"/>
                    <a:gd name="T6" fmla="*/ 56 w 62"/>
                    <a:gd name="T7" fmla="*/ 24 h 26"/>
                    <a:gd name="T8" fmla="*/ 58 w 62"/>
                    <a:gd name="T9" fmla="*/ 22 h 26"/>
                    <a:gd name="T10" fmla="*/ 62 w 62"/>
                    <a:gd name="T11" fmla="*/ 18 h 26"/>
                    <a:gd name="T12" fmla="*/ 62 w 62"/>
                    <a:gd name="T13" fmla="*/ 12 h 26"/>
                    <a:gd name="T14" fmla="*/ 62 w 62"/>
                    <a:gd name="T15" fmla="*/ 12 h 26"/>
                    <a:gd name="T16" fmla="*/ 62 w 62"/>
                    <a:gd name="T17" fmla="*/ 8 h 26"/>
                    <a:gd name="T18" fmla="*/ 60 w 62"/>
                    <a:gd name="T19" fmla="*/ 4 h 26"/>
                    <a:gd name="T20" fmla="*/ 56 w 62"/>
                    <a:gd name="T21" fmla="*/ 0 h 26"/>
                    <a:gd name="T22" fmla="*/ 52 w 62"/>
                    <a:gd name="T23" fmla="*/ 0 h 26"/>
                    <a:gd name="T24" fmla="*/ 12 w 62"/>
                    <a:gd name="T25" fmla="*/ 0 h 26"/>
                    <a:gd name="T26" fmla="*/ 12 w 62"/>
                    <a:gd name="T27" fmla="*/ 0 h 26"/>
                    <a:gd name="T28" fmla="*/ 6 w 62"/>
                    <a:gd name="T29" fmla="*/ 0 h 26"/>
                    <a:gd name="T30" fmla="*/ 4 w 62"/>
                    <a:gd name="T31" fmla="*/ 4 h 26"/>
                    <a:gd name="T32" fmla="*/ 0 w 62"/>
                    <a:gd name="T33" fmla="*/ 8 h 26"/>
                    <a:gd name="T34" fmla="*/ 0 w 62"/>
                    <a:gd name="T35" fmla="*/ 12 h 26"/>
                    <a:gd name="T36" fmla="*/ 0 w 62"/>
                    <a:gd name="T37" fmla="*/ 12 h 26"/>
                    <a:gd name="T38" fmla="*/ 0 w 62"/>
                    <a:gd name="T39" fmla="*/ 18 h 26"/>
                    <a:gd name="T40" fmla="*/ 2 w 62"/>
                    <a:gd name="T41" fmla="*/ 22 h 26"/>
                    <a:gd name="T42" fmla="*/ 4 w 62"/>
                    <a:gd name="T43" fmla="*/ 24 h 26"/>
                    <a:gd name="T44" fmla="*/ 8 w 62"/>
                    <a:gd name="T45" fmla="*/ 26 h 26"/>
                    <a:gd name="T46" fmla="*/ 8 w 62"/>
                    <a:gd name="T4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8" y="26"/>
                      </a:moveTo>
                      <a:lnTo>
                        <a:pt x="50" y="26"/>
                      </a:lnTo>
                      <a:lnTo>
                        <a:pt x="50" y="26"/>
                      </a:lnTo>
                      <a:lnTo>
                        <a:pt x="56" y="24"/>
                      </a:lnTo>
                      <a:lnTo>
                        <a:pt x="58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18"/>
                <p:cNvSpPr>
                  <a:spLocks/>
                </p:cNvSpPr>
                <p:nvPr/>
              </p:nvSpPr>
              <p:spPr bwMode="auto">
                <a:xfrm>
                  <a:off x="2085975" y="8097217"/>
                  <a:ext cx="98425" cy="41275"/>
                </a:xfrm>
                <a:custGeom>
                  <a:avLst/>
                  <a:gdLst>
                    <a:gd name="T0" fmla="*/ 10 w 62"/>
                    <a:gd name="T1" fmla="*/ 0 h 26"/>
                    <a:gd name="T2" fmla="*/ 10 w 62"/>
                    <a:gd name="T3" fmla="*/ 0 h 26"/>
                    <a:gd name="T4" fmla="*/ 6 w 62"/>
                    <a:gd name="T5" fmla="*/ 0 h 26"/>
                    <a:gd name="T6" fmla="*/ 4 w 62"/>
                    <a:gd name="T7" fmla="*/ 4 h 26"/>
                    <a:gd name="T8" fmla="*/ 2 w 62"/>
                    <a:gd name="T9" fmla="*/ 8 h 26"/>
                    <a:gd name="T10" fmla="*/ 0 w 62"/>
                    <a:gd name="T11" fmla="*/ 12 h 26"/>
                    <a:gd name="T12" fmla="*/ 0 w 62"/>
                    <a:gd name="T13" fmla="*/ 12 h 26"/>
                    <a:gd name="T14" fmla="*/ 2 w 62"/>
                    <a:gd name="T15" fmla="*/ 18 h 26"/>
                    <a:gd name="T16" fmla="*/ 4 w 62"/>
                    <a:gd name="T17" fmla="*/ 22 h 26"/>
                    <a:gd name="T18" fmla="*/ 6 w 62"/>
                    <a:gd name="T19" fmla="*/ 24 h 26"/>
                    <a:gd name="T20" fmla="*/ 12 w 62"/>
                    <a:gd name="T21" fmla="*/ 26 h 26"/>
                    <a:gd name="T22" fmla="*/ 54 w 62"/>
                    <a:gd name="T23" fmla="*/ 26 h 26"/>
                    <a:gd name="T24" fmla="*/ 54 w 62"/>
                    <a:gd name="T25" fmla="*/ 26 h 26"/>
                    <a:gd name="T26" fmla="*/ 58 w 62"/>
                    <a:gd name="T27" fmla="*/ 24 h 26"/>
                    <a:gd name="T28" fmla="*/ 60 w 62"/>
                    <a:gd name="T29" fmla="*/ 22 h 26"/>
                    <a:gd name="T30" fmla="*/ 62 w 62"/>
                    <a:gd name="T31" fmla="*/ 18 h 26"/>
                    <a:gd name="T32" fmla="*/ 62 w 62"/>
                    <a:gd name="T33" fmla="*/ 12 h 26"/>
                    <a:gd name="T34" fmla="*/ 62 w 62"/>
                    <a:gd name="T35" fmla="*/ 12 h 26"/>
                    <a:gd name="T36" fmla="*/ 62 w 62"/>
                    <a:gd name="T37" fmla="*/ 8 h 26"/>
                    <a:gd name="T38" fmla="*/ 60 w 62"/>
                    <a:gd name="T39" fmla="*/ 4 h 26"/>
                    <a:gd name="T40" fmla="*/ 56 w 62"/>
                    <a:gd name="T41" fmla="*/ 0 h 26"/>
                    <a:gd name="T42" fmla="*/ 52 w 62"/>
                    <a:gd name="T43" fmla="*/ 0 h 26"/>
                    <a:gd name="T44" fmla="*/ 10 w 62"/>
                    <a:gd name="T4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2" h="2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4" y="22"/>
                      </a:lnTo>
                      <a:lnTo>
                        <a:pt x="6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2" y="8"/>
                      </a:lnTo>
                      <a:lnTo>
                        <a:pt x="60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8" name="Freeform 19"/>
                <p:cNvSpPr>
                  <a:spLocks/>
                </p:cNvSpPr>
                <p:nvPr/>
              </p:nvSpPr>
              <p:spPr bwMode="auto">
                <a:xfrm>
                  <a:off x="2212975" y="8097217"/>
                  <a:ext cx="98425" cy="41275"/>
                </a:xfrm>
                <a:custGeom>
                  <a:avLst/>
                  <a:gdLst>
                    <a:gd name="T0" fmla="*/ 0 w 62"/>
                    <a:gd name="T1" fmla="*/ 12 h 26"/>
                    <a:gd name="T2" fmla="*/ 0 w 62"/>
                    <a:gd name="T3" fmla="*/ 12 h 26"/>
                    <a:gd name="T4" fmla="*/ 0 w 62"/>
                    <a:gd name="T5" fmla="*/ 18 h 26"/>
                    <a:gd name="T6" fmla="*/ 4 w 62"/>
                    <a:gd name="T7" fmla="*/ 22 h 26"/>
                    <a:gd name="T8" fmla="*/ 8 w 62"/>
                    <a:gd name="T9" fmla="*/ 24 h 26"/>
                    <a:gd name="T10" fmla="*/ 12 w 62"/>
                    <a:gd name="T11" fmla="*/ 26 h 26"/>
                    <a:gd name="T12" fmla="*/ 54 w 62"/>
                    <a:gd name="T13" fmla="*/ 26 h 26"/>
                    <a:gd name="T14" fmla="*/ 54 w 62"/>
                    <a:gd name="T15" fmla="*/ 26 h 26"/>
                    <a:gd name="T16" fmla="*/ 58 w 62"/>
                    <a:gd name="T17" fmla="*/ 24 h 26"/>
                    <a:gd name="T18" fmla="*/ 60 w 62"/>
                    <a:gd name="T19" fmla="*/ 22 h 26"/>
                    <a:gd name="T20" fmla="*/ 62 w 62"/>
                    <a:gd name="T21" fmla="*/ 18 h 26"/>
                    <a:gd name="T22" fmla="*/ 62 w 62"/>
                    <a:gd name="T23" fmla="*/ 12 h 26"/>
                    <a:gd name="T24" fmla="*/ 62 w 62"/>
                    <a:gd name="T25" fmla="*/ 12 h 26"/>
                    <a:gd name="T26" fmla="*/ 60 w 62"/>
                    <a:gd name="T27" fmla="*/ 8 h 26"/>
                    <a:gd name="T28" fmla="*/ 58 w 62"/>
                    <a:gd name="T29" fmla="*/ 4 h 26"/>
                    <a:gd name="T30" fmla="*/ 54 w 62"/>
                    <a:gd name="T31" fmla="*/ 0 h 26"/>
                    <a:gd name="T32" fmla="*/ 50 w 62"/>
                    <a:gd name="T33" fmla="*/ 0 h 26"/>
                    <a:gd name="T34" fmla="*/ 8 w 62"/>
                    <a:gd name="T35" fmla="*/ 0 h 26"/>
                    <a:gd name="T36" fmla="*/ 8 w 62"/>
                    <a:gd name="T37" fmla="*/ 0 h 26"/>
                    <a:gd name="T38" fmla="*/ 4 w 62"/>
                    <a:gd name="T39" fmla="*/ 0 h 26"/>
                    <a:gd name="T40" fmla="*/ 2 w 62"/>
                    <a:gd name="T41" fmla="*/ 4 h 26"/>
                    <a:gd name="T42" fmla="*/ 0 w 62"/>
                    <a:gd name="T43" fmla="*/ 8 h 26"/>
                    <a:gd name="T44" fmla="*/ 0 w 62"/>
                    <a:gd name="T45" fmla="*/ 12 h 26"/>
                    <a:gd name="T46" fmla="*/ 0 w 62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2" h="26">
                      <a:moveTo>
                        <a:pt x="0" y="12"/>
                      </a:moveTo>
                      <a:lnTo>
                        <a:pt x="0" y="12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8" y="24"/>
                      </a:lnTo>
                      <a:lnTo>
                        <a:pt x="12" y="26"/>
                      </a:lnTo>
                      <a:lnTo>
                        <a:pt x="54" y="26"/>
                      </a:lnTo>
                      <a:lnTo>
                        <a:pt x="54" y="26"/>
                      </a:lnTo>
                      <a:lnTo>
                        <a:pt x="58" y="24"/>
                      </a:lnTo>
                      <a:lnTo>
                        <a:pt x="60" y="22"/>
                      </a:lnTo>
                      <a:lnTo>
                        <a:pt x="62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9" name="Freeform 20"/>
                <p:cNvSpPr>
                  <a:spLocks/>
                </p:cNvSpPr>
                <p:nvPr/>
              </p:nvSpPr>
              <p:spPr bwMode="auto">
                <a:xfrm>
                  <a:off x="2336800" y="8097217"/>
                  <a:ext cx="101600" cy="41275"/>
                </a:xfrm>
                <a:custGeom>
                  <a:avLst/>
                  <a:gdLst>
                    <a:gd name="T0" fmla="*/ 62 w 64"/>
                    <a:gd name="T1" fmla="*/ 12 h 26"/>
                    <a:gd name="T2" fmla="*/ 62 w 64"/>
                    <a:gd name="T3" fmla="*/ 12 h 26"/>
                    <a:gd name="T4" fmla="*/ 60 w 64"/>
                    <a:gd name="T5" fmla="*/ 8 h 26"/>
                    <a:gd name="T6" fmla="*/ 58 w 64"/>
                    <a:gd name="T7" fmla="*/ 4 h 26"/>
                    <a:gd name="T8" fmla="*/ 54 w 64"/>
                    <a:gd name="T9" fmla="*/ 0 h 26"/>
                    <a:gd name="T10" fmla="*/ 48 w 64"/>
                    <a:gd name="T11" fmla="*/ 0 h 26"/>
                    <a:gd name="T12" fmla="*/ 8 w 64"/>
                    <a:gd name="T13" fmla="*/ 0 h 26"/>
                    <a:gd name="T14" fmla="*/ 8 w 64"/>
                    <a:gd name="T15" fmla="*/ 0 h 26"/>
                    <a:gd name="T16" fmla="*/ 4 w 64"/>
                    <a:gd name="T17" fmla="*/ 0 h 26"/>
                    <a:gd name="T18" fmla="*/ 2 w 64"/>
                    <a:gd name="T19" fmla="*/ 4 h 26"/>
                    <a:gd name="T20" fmla="*/ 0 w 64"/>
                    <a:gd name="T21" fmla="*/ 8 h 26"/>
                    <a:gd name="T22" fmla="*/ 0 w 64"/>
                    <a:gd name="T23" fmla="*/ 12 h 26"/>
                    <a:gd name="T24" fmla="*/ 0 w 64"/>
                    <a:gd name="T25" fmla="*/ 12 h 26"/>
                    <a:gd name="T26" fmla="*/ 2 w 64"/>
                    <a:gd name="T27" fmla="*/ 18 h 26"/>
                    <a:gd name="T28" fmla="*/ 6 w 64"/>
                    <a:gd name="T29" fmla="*/ 22 h 26"/>
                    <a:gd name="T30" fmla="*/ 10 w 64"/>
                    <a:gd name="T31" fmla="*/ 24 h 26"/>
                    <a:gd name="T32" fmla="*/ 14 w 64"/>
                    <a:gd name="T33" fmla="*/ 26 h 26"/>
                    <a:gd name="T34" fmla="*/ 56 w 64"/>
                    <a:gd name="T35" fmla="*/ 26 h 26"/>
                    <a:gd name="T36" fmla="*/ 56 w 64"/>
                    <a:gd name="T37" fmla="*/ 26 h 26"/>
                    <a:gd name="T38" fmla="*/ 60 w 64"/>
                    <a:gd name="T39" fmla="*/ 24 h 26"/>
                    <a:gd name="T40" fmla="*/ 62 w 64"/>
                    <a:gd name="T41" fmla="*/ 22 h 26"/>
                    <a:gd name="T42" fmla="*/ 64 w 64"/>
                    <a:gd name="T43" fmla="*/ 18 h 26"/>
                    <a:gd name="T44" fmla="*/ 62 w 64"/>
                    <a:gd name="T45" fmla="*/ 12 h 26"/>
                    <a:gd name="T46" fmla="*/ 6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62" y="12"/>
                      </a:moveTo>
                      <a:lnTo>
                        <a:pt x="62" y="12"/>
                      </a:lnTo>
                      <a:lnTo>
                        <a:pt x="60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6" y="22"/>
                      </a:lnTo>
                      <a:lnTo>
                        <a:pt x="10" y="24"/>
                      </a:lnTo>
                      <a:lnTo>
                        <a:pt x="14" y="26"/>
                      </a:lnTo>
                      <a:lnTo>
                        <a:pt x="56" y="26"/>
                      </a:lnTo>
                      <a:lnTo>
                        <a:pt x="56" y="26"/>
                      </a:lnTo>
                      <a:lnTo>
                        <a:pt x="60" y="24"/>
                      </a:lnTo>
                      <a:lnTo>
                        <a:pt x="62" y="22"/>
                      </a:lnTo>
                      <a:lnTo>
                        <a:pt x="64" y="18"/>
                      </a:lnTo>
                      <a:lnTo>
                        <a:pt x="62" y="12"/>
                      </a:lnTo>
                      <a:lnTo>
                        <a:pt x="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0" name="Freeform 21"/>
                <p:cNvSpPr>
                  <a:spLocks/>
                </p:cNvSpPr>
                <p:nvPr/>
              </p:nvSpPr>
              <p:spPr bwMode="auto">
                <a:xfrm>
                  <a:off x="2460625" y="8097217"/>
                  <a:ext cx="101600" cy="41275"/>
                </a:xfrm>
                <a:custGeom>
                  <a:avLst/>
                  <a:gdLst>
                    <a:gd name="T0" fmla="*/ 2 w 64"/>
                    <a:gd name="T1" fmla="*/ 12 h 26"/>
                    <a:gd name="T2" fmla="*/ 2 w 64"/>
                    <a:gd name="T3" fmla="*/ 12 h 26"/>
                    <a:gd name="T4" fmla="*/ 4 w 64"/>
                    <a:gd name="T5" fmla="*/ 18 h 26"/>
                    <a:gd name="T6" fmla="*/ 8 w 64"/>
                    <a:gd name="T7" fmla="*/ 22 h 26"/>
                    <a:gd name="T8" fmla="*/ 12 w 64"/>
                    <a:gd name="T9" fmla="*/ 24 h 26"/>
                    <a:gd name="T10" fmla="*/ 16 w 64"/>
                    <a:gd name="T11" fmla="*/ 26 h 26"/>
                    <a:gd name="T12" fmla="*/ 58 w 64"/>
                    <a:gd name="T13" fmla="*/ 26 h 26"/>
                    <a:gd name="T14" fmla="*/ 58 w 64"/>
                    <a:gd name="T15" fmla="*/ 26 h 26"/>
                    <a:gd name="T16" fmla="*/ 62 w 64"/>
                    <a:gd name="T17" fmla="*/ 24 h 26"/>
                    <a:gd name="T18" fmla="*/ 64 w 64"/>
                    <a:gd name="T19" fmla="*/ 22 h 26"/>
                    <a:gd name="T20" fmla="*/ 64 w 64"/>
                    <a:gd name="T21" fmla="*/ 18 h 26"/>
                    <a:gd name="T22" fmla="*/ 64 w 64"/>
                    <a:gd name="T23" fmla="*/ 12 h 26"/>
                    <a:gd name="T24" fmla="*/ 64 w 64"/>
                    <a:gd name="T25" fmla="*/ 12 h 26"/>
                    <a:gd name="T26" fmla="*/ 62 w 64"/>
                    <a:gd name="T27" fmla="*/ 8 h 26"/>
                    <a:gd name="T28" fmla="*/ 58 w 64"/>
                    <a:gd name="T29" fmla="*/ 4 h 26"/>
                    <a:gd name="T30" fmla="*/ 54 w 64"/>
                    <a:gd name="T31" fmla="*/ 0 h 26"/>
                    <a:gd name="T32" fmla="*/ 48 w 64"/>
                    <a:gd name="T33" fmla="*/ 0 h 26"/>
                    <a:gd name="T34" fmla="*/ 8 w 64"/>
                    <a:gd name="T35" fmla="*/ 0 h 26"/>
                    <a:gd name="T36" fmla="*/ 8 w 64"/>
                    <a:gd name="T37" fmla="*/ 0 h 26"/>
                    <a:gd name="T38" fmla="*/ 4 w 64"/>
                    <a:gd name="T39" fmla="*/ 0 h 26"/>
                    <a:gd name="T40" fmla="*/ 2 w 64"/>
                    <a:gd name="T41" fmla="*/ 4 h 26"/>
                    <a:gd name="T42" fmla="*/ 0 w 64"/>
                    <a:gd name="T43" fmla="*/ 8 h 26"/>
                    <a:gd name="T44" fmla="*/ 2 w 64"/>
                    <a:gd name="T45" fmla="*/ 12 h 26"/>
                    <a:gd name="T46" fmla="*/ 2 w 64"/>
                    <a:gd name="T47" fmla="*/ 1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" h="26">
                      <a:moveTo>
                        <a:pt x="2" y="12"/>
                      </a:moveTo>
                      <a:lnTo>
                        <a:pt x="2" y="12"/>
                      </a:lnTo>
                      <a:lnTo>
                        <a:pt x="4" y="18"/>
                      </a:lnTo>
                      <a:lnTo>
                        <a:pt x="8" y="22"/>
                      </a:lnTo>
                      <a:lnTo>
                        <a:pt x="12" y="24"/>
                      </a:lnTo>
                      <a:lnTo>
                        <a:pt x="16" y="26"/>
                      </a:lnTo>
                      <a:lnTo>
                        <a:pt x="58" y="26"/>
                      </a:lnTo>
                      <a:lnTo>
                        <a:pt x="58" y="26"/>
                      </a:lnTo>
                      <a:lnTo>
                        <a:pt x="62" y="24"/>
                      </a:lnTo>
                      <a:lnTo>
                        <a:pt x="64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4" y="12"/>
                      </a:lnTo>
                      <a:lnTo>
                        <a:pt x="62" y="8"/>
                      </a:lnTo>
                      <a:lnTo>
                        <a:pt x="58" y="4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1" name="Freeform 22"/>
                <p:cNvSpPr>
                  <a:spLocks/>
                </p:cNvSpPr>
                <p:nvPr/>
              </p:nvSpPr>
              <p:spPr bwMode="auto">
                <a:xfrm>
                  <a:off x="1495425" y="8049592"/>
                  <a:ext cx="95250" cy="31750"/>
                </a:xfrm>
                <a:custGeom>
                  <a:avLst/>
                  <a:gdLst>
                    <a:gd name="T0" fmla="*/ 6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6 w 60"/>
                    <a:gd name="T45" fmla="*/ 20 h 20"/>
                    <a:gd name="T46" fmla="*/ 6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6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6" y="20"/>
                      </a:ln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2" name="Freeform 23"/>
                <p:cNvSpPr>
                  <a:spLocks/>
                </p:cNvSpPr>
                <p:nvPr/>
              </p:nvSpPr>
              <p:spPr bwMode="auto">
                <a:xfrm>
                  <a:off x="1612900" y="8049592"/>
                  <a:ext cx="95250" cy="31750"/>
                </a:xfrm>
                <a:custGeom>
                  <a:avLst/>
                  <a:gdLst>
                    <a:gd name="T0" fmla="*/ 8 w 60"/>
                    <a:gd name="T1" fmla="*/ 20 h 20"/>
                    <a:gd name="T2" fmla="*/ 46 w 60"/>
                    <a:gd name="T3" fmla="*/ 20 h 20"/>
                    <a:gd name="T4" fmla="*/ 46 w 60"/>
                    <a:gd name="T5" fmla="*/ 20 h 20"/>
                    <a:gd name="T6" fmla="*/ 50 w 60"/>
                    <a:gd name="T7" fmla="*/ 20 h 20"/>
                    <a:gd name="T8" fmla="*/ 54 w 60"/>
                    <a:gd name="T9" fmla="*/ 16 h 20"/>
                    <a:gd name="T10" fmla="*/ 58 w 60"/>
                    <a:gd name="T11" fmla="*/ 14 h 20"/>
                    <a:gd name="T12" fmla="*/ 58 w 60"/>
                    <a:gd name="T13" fmla="*/ 10 h 20"/>
                    <a:gd name="T14" fmla="*/ 58 w 60"/>
                    <a:gd name="T15" fmla="*/ 10 h 20"/>
                    <a:gd name="T16" fmla="*/ 60 w 60"/>
                    <a:gd name="T17" fmla="*/ 6 h 20"/>
                    <a:gd name="T18" fmla="*/ 58 w 60"/>
                    <a:gd name="T19" fmla="*/ 4 h 20"/>
                    <a:gd name="T20" fmla="*/ 56 w 60"/>
                    <a:gd name="T21" fmla="*/ 0 h 20"/>
                    <a:gd name="T22" fmla="*/ 52 w 60"/>
                    <a:gd name="T23" fmla="*/ 0 h 20"/>
                    <a:gd name="T24" fmla="*/ 14 w 60"/>
                    <a:gd name="T25" fmla="*/ 0 h 20"/>
                    <a:gd name="T26" fmla="*/ 14 w 60"/>
                    <a:gd name="T27" fmla="*/ 0 h 20"/>
                    <a:gd name="T28" fmla="*/ 10 w 60"/>
                    <a:gd name="T29" fmla="*/ 0 h 20"/>
                    <a:gd name="T30" fmla="*/ 6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0 w 60"/>
                    <a:gd name="T39" fmla="*/ 14 h 20"/>
                    <a:gd name="T40" fmla="*/ 0 w 60"/>
                    <a:gd name="T41" fmla="*/ 16 h 20"/>
                    <a:gd name="T42" fmla="*/ 4 w 60"/>
                    <a:gd name="T43" fmla="*/ 20 h 20"/>
                    <a:gd name="T44" fmla="*/ 8 w 60"/>
                    <a:gd name="T45" fmla="*/ 20 h 20"/>
                    <a:gd name="T46" fmla="*/ 8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60" y="6"/>
                      </a:lnTo>
                      <a:lnTo>
                        <a:pt x="58" y="4"/>
                      </a:lnTo>
                      <a:lnTo>
                        <a:pt x="56" y="0"/>
                      </a:lnTo>
                      <a:lnTo>
                        <a:pt x="52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3" name="Freeform 24"/>
                <p:cNvSpPr>
                  <a:spLocks/>
                </p:cNvSpPr>
                <p:nvPr/>
              </p:nvSpPr>
              <p:spPr bwMode="auto">
                <a:xfrm>
                  <a:off x="173037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4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2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4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4" name="Freeform 25"/>
                <p:cNvSpPr>
                  <a:spLocks/>
                </p:cNvSpPr>
                <p:nvPr/>
              </p:nvSpPr>
              <p:spPr bwMode="auto">
                <a:xfrm>
                  <a:off x="1847850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6 w 58"/>
                    <a:gd name="T3" fmla="*/ 20 h 20"/>
                    <a:gd name="T4" fmla="*/ 46 w 58"/>
                    <a:gd name="T5" fmla="*/ 20 h 20"/>
                    <a:gd name="T6" fmla="*/ 50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50 w 58"/>
                    <a:gd name="T23" fmla="*/ 0 h 20"/>
                    <a:gd name="T24" fmla="*/ 12 w 58"/>
                    <a:gd name="T25" fmla="*/ 0 h 20"/>
                    <a:gd name="T26" fmla="*/ 12 w 58"/>
                    <a:gd name="T27" fmla="*/ 0 h 20"/>
                    <a:gd name="T28" fmla="*/ 8 w 58"/>
                    <a:gd name="T29" fmla="*/ 0 h 20"/>
                    <a:gd name="T30" fmla="*/ 4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6" y="20"/>
                      </a:lnTo>
                      <a:lnTo>
                        <a:pt x="46" y="20"/>
                      </a:lnTo>
                      <a:lnTo>
                        <a:pt x="50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50" y="0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5" name="Freeform 26"/>
                <p:cNvSpPr>
                  <a:spLocks/>
                </p:cNvSpPr>
                <p:nvPr/>
              </p:nvSpPr>
              <p:spPr bwMode="auto">
                <a:xfrm>
                  <a:off x="1965325" y="8049592"/>
                  <a:ext cx="92075" cy="31750"/>
                </a:xfrm>
                <a:custGeom>
                  <a:avLst/>
                  <a:gdLst>
                    <a:gd name="T0" fmla="*/ 8 w 58"/>
                    <a:gd name="T1" fmla="*/ 20 h 20"/>
                    <a:gd name="T2" fmla="*/ 48 w 58"/>
                    <a:gd name="T3" fmla="*/ 20 h 20"/>
                    <a:gd name="T4" fmla="*/ 48 w 58"/>
                    <a:gd name="T5" fmla="*/ 20 h 20"/>
                    <a:gd name="T6" fmla="*/ 52 w 58"/>
                    <a:gd name="T7" fmla="*/ 20 h 20"/>
                    <a:gd name="T8" fmla="*/ 54 w 58"/>
                    <a:gd name="T9" fmla="*/ 16 h 20"/>
                    <a:gd name="T10" fmla="*/ 56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4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0 w 58"/>
                    <a:gd name="T39" fmla="*/ 14 h 20"/>
                    <a:gd name="T40" fmla="*/ 2 w 58"/>
                    <a:gd name="T41" fmla="*/ 16 h 20"/>
                    <a:gd name="T42" fmla="*/ 4 w 58"/>
                    <a:gd name="T43" fmla="*/ 20 h 20"/>
                    <a:gd name="T44" fmla="*/ 8 w 58"/>
                    <a:gd name="T45" fmla="*/ 20 h 20"/>
                    <a:gd name="T46" fmla="*/ 8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8" y="20"/>
                      </a:moveTo>
                      <a:lnTo>
                        <a:pt x="48" y="20"/>
                      </a:lnTo>
                      <a:lnTo>
                        <a:pt x="48" y="20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6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4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6" name="Freeform 27"/>
                <p:cNvSpPr>
                  <a:spLocks/>
                </p:cNvSpPr>
                <p:nvPr/>
              </p:nvSpPr>
              <p:spPr bwMode="auto">
                <a:xfrm>
                  <a:off x="2079625" y="8049592"/>
                  <a:ext cx="95250" cy="31750"/>
                </a:xfrm>
                <a:custGeom>
                  <a:avLst/>
                  <a:gdLst>
                    <a:gd name="T0" fmla="*/ 10 w 60"/>
                    <a:gd name="T1" fmla="*/ 20 h 20"/>
                    <a:gd name="T2" fmla="*/ 50 w 60"/>
                    <a:gd name="T3" fmla="*/ 20 h 20"/>
                    <a:gd name="T4" fmla="*/ 50 w 60"/>
                    <a:gd name="T5" fmla="*/ 20 h 20"/>
                    <a:gd name="T6" fmla="*/ 54 w 60"/>
                    <a:gd name="T7" fmla="*/ 20 h 20"/>
                    <a:gd name="T8" fmla="*/ 56 w 60"/>
                    <a:gd name="T9" fmla="*/ 16 h 20"/>
                    <a:gd name="T10" fmla="*/ 58 w 60"/>
                    <a:gd name="T11" fmla="*/ 14 h 20"/>
                    <a:gd name="T12" fmla="*/ 60 w 60"/>
                    <a:gd name="T13" fmla="*/ 10 h 20"/>
                    <a:gd name="T14" fmla="*/ 60 w 60"/>
                    <a:gd name="T15" fmla="*/ 10 h 20"/>
                    <a:gd name="T16" fmla="*/ 58 w 60"/>
                    <a:gd name="T17" fmla="*/ 6 h 20"/>
                    <a:gd name="T18" fmla="*/ 56 w 60"/>
                    <a:gd name="T19" fmla="*/ 4 h 20"/>
                    <a:gd name="T20" fmla="*/ 52 w 60"/>
                    <a:gd name="T21" fmla="*/ 0 h 20"/>
                    <a:gd name="T22" fmla="*/ 48 w 60"/>
                    <a:gd name="T23" fmla="*/ 0 h 20"/>
                    <a:gd name="T24" fmla="*/ 10 w 60"/>
                    <a:gd name="T25" fmla="*/ 0 h 20"/>
                    <a:gd name="T26" fmla="*/ 10 w 60"/>
                    <a:gd name="T27" fmla="*/ 0 h 20"/>
                    <a:gd name="T28" fmla="*/ 6 w 60"/>
                    <a:gd name="T29" fmla="*/ 0 h 20"/>
                    <a:gd name="T30" fmla="*/ 4 w 60"/>
                    <a:gd name="T31" fmla="*/ 4 h 20"/>
                    <a:gd name="T32" fmla="*/ 2 w 60"/>
                    <a:gd name="T33" fmla="*/ 6 h 20"/>
                    <a:gd name="T34" fmla="*/ 0 w 60"/>
                    <a:gd name="T35" fmla="*/ 10 h 20"/>
                    <a:gd name="T36" fmla="*/ 0 w 60"/>
                    <a:gd name="T37" fmla="*/ 10 h 20"/>
                    <a:gd name="T38" fmla="*/ 2 w 60"/>
                    <a:gd name="T39" fmla="*/ 14 h 20"/>
                    <a:gd name="T40" fmla="*/ 4 w 60"/>
                    <a:gd name="T41" fmla="*/ 16 h 20"/>
                    <a:gd name="T42" fmla="*/ 6 w 60"/>
                    <a:gd name="T43" fmla="*/ 20 h 20"/>
                    <a:gd name="T44" fmla="*/ 10 w 60"/>
                    <a:gd name="T45" fmla="*/ 20 h 20"/>
                    <a:gd name="T46" fmla="*/ 10 w 60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0" h="20">
                      <a:moveTo>
                        <a:pt x="10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60" y="10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6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7" name="Freeform 28"/>
                <p:cNvSpPr>
                  <a:spLocks/>
                </p:cNvSpPr>
                <p:nvPr/>
              </p:nvSpPr>
              <p:spPr bwMode="auto">
                <a:xfrm>
                  <a:off x="219710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6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8 w 58"/>
                    <a:gd name="T17" fmla="*/ 6 h 20"/>
                    <a:gd name="T18" fmla="*/ 56 w 58"/>
                    <a:gd name="T19" fmla="*/ 4 h 20"/>
                    <a:gd name="T20" fmla="*/ 52 w 58"/>
                    <a:gd name="T21" fmla="*/ 0 h 20"/>
                    <a:gd name="T22" fmla="*/ 48 w 58"/>
                    <a:gd name="T23" fmla="*/ 0 h 20"/>
                    <a:gd name="T24" fmla="*/ 10 w 58"/>
                    <a:gd name="T25" fmla="*/ 0 h 20"/>
                    <a:gd name="T26" fmla="*/ 10 w 58"/>
                    <a:gd name="T27" fmla="*/ 0 h 20"/>
                    <a:gd name="T28" fmla="*/ 6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6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8" y="6"/>
                      </a:lnTo>
                      <a:lnTo>
                        <a:pt x="56" y="4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8" name="Freeform 29"/>
                <p:cNvSpPr>
                  <a:spLocks/>
                </p:cNvSpPr>
                <p:nvPr/>
              </p:nvSpPr>
              <p:spPr bwMode="auto">
                <a:xfrm>
                  <a:off x="2314575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0 w 58"/>
                    <a:gd name="T3" fmla="*/ 20 h 20"/>
                    <a:gd name="T4" fmla="*/ 50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2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19" name="Freeform 30"/>
                <p:cNvSpPr>
                  <a:spLocks/>
                </p:cNvSpPr>
                <p:nvPr/>
              </p:nvSpPr>
              <p:spPr bwMode="auto">
                <a:xfrm>
                  <a:off x="2432050" y="8049592"/>
                  <a:ext cx="92075" cy="31750"/>
                </a:xfrm>
                <a:custGeom>
                  <a:avLst/>
                  <a:gdLst>
                    <a:gd name="T0" fmla="*/ 12 w 58"/>
                    <a:gd name="T1" fmla="*/ 20 h 20"/>
                    <a:gd name="T2" fmla="*/ 52 w 58"/>
                    <a:gd name="T3" fmla="*/ 20 h 20"/>
                    <a:gd name="T4" fmla="*/ 52 w 58"/>
                    <a:gd name="T5" fmla="*/ 20 h 20"/>
                    <a:gd name="T6" fmla="*/ 54 w 58"/>
                    <a:gd name="T7" fmla="*/ 20 h 20"/>
                    <a:gd name="T8" fmla="*/ 58 w 58"/>
                    <a:gd name="T9" fmla="*/ 16 h 20"/>
                    <a:gd name="T10" fmla="*/ 58 w 58"/>
                    <a:gd name="T11" fmla="*/ 14 h 20"/>
                    <a:gd name="T12" fmla="*/ 58 w 58"/>
                    <a:gd name="T13" fmla="*/ 10 h 20"/>
                    <a:gd name="T14" fmla="*/ 58 w 58"/>
                    <a:gd name="T15" fmla="*/ 10 h 20"/>
                    <a:gd name="T16" fmla="*/ 56 w 58"/>
                    <a:gd name="T17" fmla="*/ 6 h 20"/>
                    <a:gd name="T18" fmla="*/ 54 w 58"/>
                    <a:gd name="T19" fmla="*/ 4 h 20"/>
                    <a:gd name="T20" fmla="*/ 50 w 58"/>
                    <a:gd name="T21" fmla="*/ 0 h 20"/>
                    <a:gd name="T22" fmla="*/ 46 w 58"/>
                    <a:gd name="T23" fmla="*/ 0 h 20"/>
                    <a:gd name="T24" fmla="*/ 8 w 58"/>
                    <a:gd name="T25" fmla="*/ 0 h 20"/>
                    <a:gd name="T26" fmla="*/ 8 w 58"/>
                    <a:gd name="T27" fmla="*/ 0 h 20"/>
                    <a:gd name="T28" fmla="*/ 4 w 58"/>
                    <a:gd name="T29" fmla="*/ 0 h 20"/>
                    <a:gd name="T30" fmla="*/ 0 w 58"/>
                    <a:gd name="T31" fmla="*/ 4 h 20"/>
                    <a:gd name="T32" fmla="*/ 0 w 58"/>
                    <a:gd name="T33" fmla="*/ 6 h 20"/>
                    <a:gd name="T34" fmla="*/ 0 w 58"/>
                    <a:gd name="T35" fmla="*/ 10 h 20"/>
                    <a:gd name="T36" fmla="*/ 0 w 58"/>
                    <a:gd name="T37" fmla="*/ 10 h 20"/>
                    <a:gd name="T38" fmla="*/ 2 w 58"/>
                    <a:gd name="T39" fmla="*/ 14 h 20"/>
                    <a:gd name="T40" fmla="*/ 4 w 58"/>
                    <a:gd name="T41" fmla="*/ 16 h 20"/>
                    <a:gd name="T42" fmla="*/ 8 w 58"/>
                    <a:gd name="T43" fmla="*/ 20 h 20"/>
                    <a:gd name="T44" fmla="*/ 12 w 58"/>
                    <a:gd name="T45" fmla="*/ 20 h 20"/>
                    <a:gd name="T46" fmla="*/ 12 w 58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8" h="20">
                      <a:moveTo>
                        <a:pt x="12" y="20"/>
                      </a:moveTo>
                      <a:lnTo>
                        <a:pt x="52" y="20"/>
                      </a:lnTo>
                      <a:lnTo>
                        <a:pt x="52" y="20"/>
                      </a:lnTo>
                      <a:lnTo>
                        <a:pt x="54" y="20"/>
                      </a:lnTo>
                      <a:lnTo>
                        <a:pt x="58" y="16"/>
                      </a:lnTo>
                      <a:lnTo>
                        <a:pt x="58" y="14"/>
                      </a:lnTo>
                      <a:lnTo>
                        <a:pt x="58" y="10"/>
                      </a:lnTo>
                      <a:lnTo>
                        <a:pt x="58" y="10"/>
                      </a:lnTo>
                      <a:lnTo>
                        <a:pt x="56" y="6"/>
                      </a:lnTo>
                      <a:lnTo>
                        <a:pt x="54" y="4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4" y="16"/>
                      </a:lnTo>
                      <a:lnTo>
                        <a:pt x="8" y="20"/>
                      </a:lnTo>
                      <a:lnTo>
                        <a:pt x="12" y="20"/>
                      </a:lnTo>
                      <a:lnTo>
                        <a:pt x="1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0" name="Freeform 31"/>
                <p:cNvSpPr>
                  <a:spLocks/>
                </p:cNvSpPr>
                <p:nvPr/>
              </p:nvSpPr>
              <p:spPr bwMode="auto">
                <a:xfrm>
                  <a:off x="1406525" y="8151192"/>
                  <a:ext cx="107950" cy="53975"/>
                </a:xfrm>
                <a:custGeom>
                  <a:avLst/>
                  <a:gdLst>
                    <a:gd name="T0" fmla="*/ 64 w 68"/>
                    <a:gd name="T1" fmla="*/ 0 h 34"/>
                    <a:gd name="T2" fmla="*/ 22 w 68"/>
                    <a:gd name="T3" fmla="*/ 0 h 34"/>
                    <a:gd name="T4" fmla="*/ 22 w 68"/>
                    <a:gd name="T5" fmla="*/ 0 h 34"/>
                    <a:gd name="T6" fmla="*/ 18 w 68"/>
                    <a:gd name="T7" fmla="*/ 2 h 34"/>
                    <a:gd name="T8" fmla="*/ 12 w 68"/>
                    <a:gd name="T9" fmla="*/ 6 h 34"/>
                    <a:gd name="T10" fmla="*/ 8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4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2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8 w 68"/>
                    <a:gd name="T43" fmla="*/ 2 h 34"/>
                    <a:gd name="T44" fmla="*/ 64 w 68"/>
                    <a:gd name="T45" fmla="*/ 0 h 34"/>
                    <a:gd name="T46" fmla="*/ 64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4" y="0"/>
                      </a:moveTo>
                      <a:lnTo>
                        <a:pt x="22" y="0"/>
                      </a:lnTo>
                      <a:lnTo>
                        <a:pt x="22" y="0"/>
                      </a:lnTo>
                      <a:lnTo>
                        <a:pt x="18" y="2"/>
                      </a:lnTo>
                      <a:lnTo>
                        <a:pt x="12" y="6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4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2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8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1" name="Freeform 32"/>
                <p:cNvSpPr>
                  <a:spLocks/>
                </p:cNvSpPr>
                <p:nvPr/>
              </p:nvSpPr>
              <p:spPr bwMode="auto">
                <a:xfrm>
                  <a:off x="1530350" y="8151192"/>
                  <a:ext cx="107950" cy="53975"/>
                </a:xfrm>
                <a:custGeom>
                  <a:avLst/>
                  <a:gdLst>
                    <a:gd name="T0" fmla="*/ 62 w 68"/>
                    <a:gd name="T1" fmla="*/ 0 h 34"/>
                    <a:gd name="T2" fmla="*/ 20 w 68"/>
                    <a:gd name="T3" fmla="*/ 0 h 34"/>
                    <a:gd name="T4" fmla="*/ 20 w 68"/>
                    <a:gd name="T5" fmla="*/ 0 h 34"/>
                    <a:gd name="T6" fmla="*/ 16 w 68"/>
                    <a:gd name="T7" fmla="*/ 2 h 34"/>
                    <a:gd name="T8" fmla="*/ 10 w 68"/>
                    <a:gd name="T9" fmla="*/ 6 h 34"/>
                    <a:gd name="T10" fmla="*/ 6 w 68"/>
                    <a:gd name="T11" fmla="*/ 10 h 34"/>
                    <a:gd name="T12" fmla="*/ 2 w 68"/>
                    <a:gd name="T13" fmla="*/ 18 h 34"/>
                    <a:gd name="T14" fmla="*/ 2 w 68"/>
                    <a:gd name="T15" fmla="*/ 18 h 34"/>
                    <a:gd name="T16" fmla="*/ 0 w 68"/>
                    <a:gd name="T17" fmla="*/ 24 h 34"/>
                    <a:gd name="T18" fmla="*/ 0 w 68"/>
                    <a:gd name="T19" fmla="*/ 30 h 34"/>
                    <a:gd name="T20" fmla="*/ 2 w 68"/>
                    <a:gd name="T21" fmla="*/ 34 h 34"/>
                    <a:gd name="T22" fmla="*/ 6 w 68"/>
                    <a:gd name="T23" fmla="*/ 34 h 34"/>
                    <a:gd name="T24" fmla="*/ 48 w 68"/>
                    <a:gd name="T25" fmla="*/ 34 h 34"/>
                    <a:gd name="T26" fmla="*/ 48 w 68"/>
                    <a:gd name="T27" fmla="*/ 34 h 34"/>
                    <a:gd name="T28" fmla="*/ 54 w 68"/>
                    <a:gd name="T29" fmla="*/ 34 h 34"/>
                    <a:gd name="T30" fmla="*/ 58 w 68"/>
                    <a:gd name="T31" fmla="*/ 30 h 34"/>
                    <a:gd name="T32" fmla="*/ 62 w 68"/>
                    <a:gd name="T33" fmla="*/ 24 h 34"/>
                    <a:gd name="T34" fmla="*/ 66 w 68"/>
                    <a:gd name="T35" fmla="*/ 18 h 34"/>
                    <a:gd name="T36" fmla="*/ 66 w 68"/>
                    <a:gd name="T37" fmla="*/ 18 h 34"/>
                    <a:gd name="T38" fmla="*/ 68 w 68"/>
                    <a:gd name="T39" fmla="*/ 10 h 34"/>
                    <a:gd name="T40" fmla="*/ 68 w 68"/>
                    <a:gd name="T41" fmla="*/ 6 h 34"/>
                    <a:gd name="T42" fmla="*/ 66 w 68"/>
                    <a:gd name="T43" fmla="*/ 2 h 34"/>
                    <a:gd name="T44" fmla="*/ 62 w 68"/>
                    <a:gd name="T45" fmla="*/ 0 h 34"/>
                    <a:gd name="T46" fmla="*/ 62 w 68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34">
                      <a:moveTo>
                        <a:pt x="62" y="0"/>
                      </a:move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6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48" y="34"/>
                      </a:lnTo>
                      <a:lnTo>
                        <a:pt x="48" y="34"/>
                      </a:lnTo>
                      <a:lnTo>
                        <a:pt x="54" y="34"/>
                      </a:lnTo>
                      <a:lnTo>
                        <a:pt x="58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8" y="10"/>
                      </a:lnTo>
                      <a:lnTo>
                        <a:pt x="68" y="6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2" name="Freeform 33"/>
                <p:cNvSpPr>
                  <a:spLocks/>
                </p:cNvSpPr>
                <p:nvPr/>
              </p:nvSpPr>
              <p:spPr bwMode="auto">
                <a:xfrm>
                  <a:off x="1654175" y="8151192"/>
                  <a:ext cx="104775" cy="53975"/>
                </a:xfrm>
                <a:custGeom>
                  <a:avLst/>
                  <a:gdLst>
                    <a:gd name="T0" fmla="*/ 60 w 66"/>
                    <a:gd name="T1" fmla="*/ 0 h 34"/>
                    <a:gd name="T2" fmla="*/ 18 w 66"/>
                    <a:gd name="T3" fmla="*/ 0 h 34"/>
                    <a:gd name="T4" fmla="*/ 18 w 66"/>
                    <a:gd name="T5" fmla="*/ 0 h 34"/>
                    <a:gd name="T6" fmla="*/ 14 w 66"/>
                    <a:gd name="T7" fmla="*/ 2 h 34"/>
                    <a:gd name="T8" fmla="*/ 10 w 66"/>
                    <a:gd name="T9" fmla="*/ 6 h 34"/>
                    <a:gd name="T10" fmla="*/ 4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0 w 66"/>
                    <a:gd name="T17" fmla="*/ 24 h 34"/>
                    <a:gd name="T18" fmla="*/ 0 w 66"/>
                    <a:gd name="T19" fmla="*/ 30 h 34"/>
                    <a:gd name="T20" fmla="*/ 4 w 66"/>
                    <a:gd name="T21" fmla="*/ 34 h 34"/>
                    <a:gd name="T22" fmla="*/ 8 w 66"/>
                    <a:gd name="T23" fmla="*/ 34 h 34"/>
                    <a:gd name="T24" fmla="*/ 50 w 66"/>
                    <a:gd name="T25" fmla="*/ 34 h 34"/>
                    <a:gd name="T26" fmla="*/ 50 w 66"/>
                    <a:gd name="T27" fmla="*/ 34 h 34"/>
                    <a:gd name="T28" fmla="*/ 54 w 66"/>
                    <a:gd name="T29" fmla="*/ 34 h 34"/>
                    <a:gd name="T30" fmla="*/ 60 w 66"/>
                    <a:gd name="T31" fmla="*/ 30 h 34"/>
                    <a:gd name="T32" fmla="*/ 62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6 w 66"/>
                    <a:gd name="T39" fmla="*/ 10 h 34"/>
                    <a:gd name="T40" fmla="*/ 66 w 66"/>
                    <a:gd name="T41" fmla="*/ 6 h 34"/>
                    <a:gd name="T42" fmla="*/ 64 w 66"/>
                    <a:gd name="T43" fmla="*/ 2 h 34"/>
                    <a:gd name="T44" fmla="*/ 60 w 66"/>
                    <a:gd name="T45" fmla="*/ 0 h 34"/>
                    <a:gd name="T46" fmla="*/ 60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0" y="0"/>
                      </a:move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10" y="6"/>
                      </a:lnTo>
                      <a:lnTo>
                        <a:pt x="4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4" y="34"/>
                      </a:lnTo>
                      <a:lnTo>
                        <a:pt x="8" y="34"/>
                      </a:lnTo>
                      <a:lnTo>
                        <a:pt x="50" y="34"/>
                      </a:lnTo>
                      <a:lnTo>
                        <a:pt x="50" y="34"/>
                      </a:lnTo>
                      <a:lnTo>
                        <a:pt x="54" y="34"/>
                      </a:lnTo>
                      <a:lnTo>
                        <a:pt x="60" y="30"/>
                      </a:lnTo>
                      <a:lnTo>
                        <a:pt x="62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0" y="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3" name="Freeform 34"/>
                <p:cNvSpPr>
                  <a:spLocks/>
                </p:cNvSpPr>
                <p:nvPr/>
              </p:nvSpPr>
              <p:spPr bwMode="auto">
                <a:xfrm>
                  <a:off x="2384425" y="8151192"/>
                  <a:ext cx="104775" cy="53975"/>
                </a:xfrm>
                <a:custGeom>
                  <a:avLst/>
                  <a:gdLst>
                    <a:gd name="T0" fmla="*/ 48 w 66"/>
                    <a:gd name="T1" fmla="*/ 0 h 34"/>
                    <a:gd name="T2" fmla="*/ 8 w 66"/>
                    <a:gd name="T3" fmla="*/ 0 h 34"/>
                    <a:gd name="T4" fmla="*/ 8 w 66"/>
                    <a:gd name="T5" fmla="*/ 0 h 34"/>
                    <a:gd name="T6" fmla="*/ 4 w 66"/>
                    <a:gd name="T7" fmla="*/ 2 h 34"/>
                    <a:gd name="T8" fmla="*/ 2 w 66"/>
                    <a:gd name="T9" fmla="*/ 6 h 34"/>
                    <a:gd name="T10" fmla="*/ 0 w 66"/>
                    <a:gd name="T11" fmla="*/ 10 h 34"/>
                    <a:gd name="T12" fmla="*/ 2 w 66"/>
                    <a:gd name="T13" fmla="*/ 18 h 34"/>
                    <a:gd name="T14" fmla="*/ 2 w 66"/>
                    <a:gd name="T15" fmla="*/ 18 h 34"/>
                    <a:gd name="T16" fmla="*/ 4 w 66"/>
                    <a:gd name="T17" fmla="*/ 24 h 34"/>
                    <a:gd name="T18" fmla="*/ 8 w 66"/>
                    <a:gd name="T19" fmla="*/ 30 h 34"/>
                    <a:gd name="T20" fmla="*/ 12 w 66"/>
                    <a:gd name="T21" fmla="*/ 34 h 34"/>
                    <a:gd name="T22" fmla="*/ 16 w 66"/>
                    <a:gd name="T23" fmla="*/ 34 h 34"/>
                    <a:gd name="T24" fmla="*/ 60 w 66"/>
                    <a:gd name="T25" fmla="*/ 34 h 34"/>
                    <a:gd name="T26" fmla="*/ 60 w 66"/>
                    <a:gd name="T27" fmla="*/ 34 h 34"/>
                    <a:gd name="T28" fmla="*/ 64 w 66"/>
                    <a:gd name="T29" fmla="*/ 34 h 34"/>
                    <a:gd name="T30" fmla="*/ 66 w 66"/>
                    <a:gd name="T31" fmla="*/ 30 h 34"/>
                    <a:gd name="T32" fmla="*/ 66 w 66"/>
                    <a:gd name="T33" fmla="*/ 24 h 34"/>
                    <a:gd name="T34" fmla="*/ 66 w 66"/>
                    <a:gd name="T35" fmla="*/ 18 h 34"/>
                    <a:gd name="T36" fmla="*/ 66 w 66"/>
                    <a:gd name="T37" fmla="*/ 18 h 34"/>
                    <a:gd name="T38" fmla="*/ 62 w 66"/>
                    <a:gd name="T39" fmla="*/ 10 h 34"/>
                    <a:gd name="T40" fmla="*/ 58 w 66"/>
                    <a:gd name="T41" fmla="*/ 6 h 34"/>
                    <a:gd name="T42" fmla="*/ 54 w 66"/>
                    <a:gd name="T43" fmla="*/ 2 h 34"/>
                    <a:gd name="T44" fmla="*/ 48 w 66"/>
                    <a:gd name="T45" fmla="*/ 0 h 34"/>
                    <a:gd name="T46" fmla="*/ 48 w 66"/>
                    <a:gd name="T4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4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2" y="34"/>
                      </a:lnTo>
                      <a:lnTo>
                        <a:pt x="16" y="34"/>
                      </a:lnTo>
                      <a:lnTo>
                        <a:pt x="60" y="34"/>
                      </a:lnTo>
                      <a:lnTo>
                        <a:pt x="60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6" y="18"/>
                      </a:lnTo>
                      <a:lnTo>
                        <a:pt x="66" y="18"/>
                      </a:lnTo>
                      <a:lnTo>
                        <a:pt x="62" y="10"/>
                      </a:lnTo>
                      <a:lnTo>
                        <a:pt x="58" y="6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4" name="Freeform 35"/>
                <p:cNvSpPr>
                  <a:spLocks/>
                </p:cNvSpPr>
                <p:nvPr/>
              </p:nvSpPr>
              <p:spPr bwMode="auto">
                <a:xfrm>
                  <a:off x="2508250" y="8151192"/>
                  <a:ext cx="104775" cy="53975"/>
                </a:xfrm>
                <a:custGeom>
                  <a:avLst/>
                  <a:gdLst>
                    <a:gd name="T0" fmla="*/ 64 w 66"/>
                    <a:gd name="T1" fmla="*/ 18 h 34"/>
                    <a:gd name="T2" fmla="*/ 64 w 66"/>
                    <a:gd name="T3" fmla="*/ 18 h 34"/>
                    <a:gd name="T4" fmla="*/ 62 w 66"/>
                    <a:gd name="T5" fmla="*/ 10 h 34"/>
                    <a:gd name="T6" fmla="*/ 56 w 66"/>
                    <a:gd name="T7" fmla="*/ 6 h 34"/>
                    <a:gd name="T8" fmla="*/ 52 w 66"/>
                    <a:gd name="T9" fmla="*/ 2 h 34"/>
                    <a:gd name="T10" fmla="*/ 46 w 66"/>
                    <a:gd name="T11" fmla="*/ 0 h 34"/>
                    <a:gd name="T12" fmla="*/ 6 w 66"/>
                    <a:gd name="T13" fmla="*/ 0 h 34"/>
                    <a:gd name="T14" fmla="*/ 6 w 66"/>
                    <a:gd name="T15" fmla="*/ 0 h 34"/>
                    <a:gd name="T16" fmla="*/ 2 w 66"/>
                    <a:gd name="T17" fmla="*/ 2 h 34"/>
                    <a:gd name="T18" fmla="*/ 0 w 66"/>
                    <a:gd name="T19" fmla="*/ 6 h 34"/>
                    <a:gd name="T20" fmla="*/ 0 w 66"/>
                    <a:gd name="T21" fmla="*/ 10 h 34"/>
                    <a:gd name="T22" fmla="*/ 2 w 66"/>
                    <a:gd name="T23" fmla="*/ 18 h 34"/>
                    <a:gd name="T24" fmla="*/ 2 w 66"/>
                    <a:gd name="T25" fmla="*/ 18 h 34"/>
                    <a:gd name="T26" fmla="*/ 4 w 66"/>
                    <a:gd name="T27" fmla="*/ 24 h 34"/>
                    <a:gd name="T28" fmla="*/ 8 w 66"/>
                    <a:gd name="T29" fmla="*/ 30 h 34"/>
                    <a:gd name="T30" fmla="*/ 14 w 66"/>
                    <a:gd name="T31" fmla="*/ 34 h 34"/>
                    <a:gd name="T32" fmla="*/ 18 w 66"/>
                    <a:gd name="T33" fmla="*/ 34 h 34"/>
                    <a:gd name="T34" fmla="*/ 62 w 66"/>
                    <a:gd name="T35" fmla="*/ 34 h 34"/>
                    <a:gd name="T36" fmla="*/ 62 w 66"/>
                    <a:gd name="T37" fmla="*/ 34 h 34"/>
                    <a:gd name="T38" fmla="*/ 64 w 66"/>
                    <a:gd name="T39" fmla="*/ 34 h 34"/>
                    <a:gd name="T40" fmla="*/ 66 w 66"/>
                    <a:gd name="T41" fmla="*/ 30 h 34"/>
                    <a:gd name="T42" fmla="*/ 66 w 66"/>
                    <a:gd name="T43" fmla="*/ 24 h 34"/>
                    <a:gd name="T44" fmla="*/ 64 w 66"/>
                    <a:gd name="T45" fmla="*/ 18 h 34"/>
                    <a:gd name="T46" fmla="*/ 64 w 66"/>
                    <a:gd name="T47" fmla="*/ 1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34">
                      <a:moveTo>
                        <a:pt x="64" y="18"/>
                      </a:moveTo>
                      <a:lnTo>
                        <a:pt x="64" y="18"/>
                      </a:lnTo>
                      <a:lnTo>
                        <a:pt x="62" y="10"/>
                      </a:lnTo>
                      <a:lnTo>
                        <a:pt x="56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24"/>
                      </a:lnTo>
                      <a:lnTo>
                        <a:pt x="8" y="30"/>
                      </a:lnTo>
                      <a:lnTo>
                        <a:pt x="14" y="34"/>
                      </a:lnTo>
                      <a:lnTo>
                        <a:pt x="18" y="34"/>
                      </a:lnTo>
                      <a:lnTo>
                        <a:pt x="62" y="34"/>
                      </a:lnTo>
                      <a:lnTo>
                        <a:pt x="62" y="34"/>
                      </a:lnTo>
                      <a:lnTo>
                        <a:pt x="64" y="34"/>
                      </a:lnTo>
                      <a:lnTo>
                        <a:pt x="66" y="30"/>
                      </a:lnTo>
                      <a:lnTo>
                        <a:pt x="66" y="24"/>
                      </a:lnTo>
                      <a:lnTo>
                        <a:pt x="64" y="18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5" name="Freeform 36"/>
                <p:cNvSpPr>
                  <a:spLocks/>
                </p:cNvSpPr>
                <p:nvPr/>
              </p:nvSpPr>
              <p:spPr bwMode="auto">
                <a:xfrm>
                  <a:off x="1781175" y="8148017"/>
                  <a:ext cx="568325" cy="60325"/>
                </a:xfrm>
                <a:custGeom>
                  <a:avLst/>
                  <a:gdLst>
                    <a:gd name="T0" fmla="*/ 342 w 358"/>
                    <a:gd name="T1" fmla="*/ 0 h 38"/>
                    <a:gd name="T2" fmla="*/ 16 w 358"/>
                    <a:gd name="T3" fmla="*/ 0 h 38"/>
                    <a:gd name="T4" fmla="*/ 16 w 358"/>
                    <a:gd name="T5" fmla="*/ 0 h 38"/>
                    <a:gd name="T6" fmla="*/ 12 w 358"/>
                    <a:gd name="T7" fmla="*/ 2 h 38"/>
                    <a:gd name="T8" fmla="*/ 8 w 358"/>
                    <a:gd name="T9" fmla="*/ 6 h 38"/>
                    <a:gd name="T10" fmla="*/ 4 w 358"/>
                    <a:gd name="T11" fmla="*/ 12 h 38"/>
                    <a:gd name="T12" fmla="*/ 2 w 358"/>
                    <a:gd name="T13" fmla="*/ 20 h 38"/>
                    <a:gd name="T14" fmla="*/ 2 w 358"/>
                    <a:gd name="T15" fmla="*/ 20 h 38"/>
                    <a:gd name="T16" fmla="*/ 0 w 358"/>
                    <a:gd name="T17" fmla="*/ 26 h 38"/>
                    <a:gd name="T18" fmla="*/ 2 w 358"/>
                    <a:gd name="T19" fmla="*/ 32 h 38"/>
                    <a:gd name="T20" fmla="*/ 4 w 358"/>
                    <a:gd name="T21" fmla="*/ 36 h 38"/>
                    <a:gd name="T22" fmla="*/ 8 w 358"/>
                    <a:gd name="T23" fmla="*/ 38 h 38"/>
                    <a:gd name="T24" fmla="*/ 350 w 358"/>
                    <a:gd name="T25" fmla="*/ 38 h 38"/>
                    <a:gd name="T26" fmla="*/ 350 w 358"/>
                    <a:gd name="T27" fmla="*/ 38 h 38"/>
                    <a:gd name="T28" fmla="*/ 354 w 358"/>
                    <a:gd name="T29" fmla="*/ 36 h 38"/>
                    <a:gd name="T30" fmla="*/ 356 w 358"/>
                    <a:gd name="T31" fmla="*/ 32 h 38"/>
                    <a:gd name="T32" fmla="*/ 358 w 358"/>
                    <a:gd name="T33" fmla="*/ 26 h 38"/>
                    <a:gd name="T34" fmla="*/ 358 w 358"/>
                    <a:gd name="T35" fmla="*/ 20 h 38"/>
                    <a:gd name="T36" fmla="*/ 358 w 358"/>
                    <a:gd name="T37" fmla="*/ 20 h 38"/>
                    <a:gd name="T38" fmla="*/ 354 w 358"/>
                    <a:gd name="T39" fmla="*/ 12 h 38"/>
                    <a:gd name="T40" fmla="*/ 352 w 358"/>
                    <a:gd name="T41" fmla="*/ 6 h 38"/>
                    <a:gd name="T42" fmla="*/ 348 w 358"/>
                    <a:gd name="T43" fmla="*/ 2 h 38"/>
                    <a:gd name="T44" fmla="*/ 342 w 358"/>
                    <a:gd name="T45" fmla="*/ 0 h 38"/>
                    <a:gd name="T46" fmla="*/ 342 w 358"/>
                    <a:gd name="T4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58" h="38">
                      <a:moveTo>
                        <a:pt x="342" y="0"/>
                      </a:move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6"/>
                      </a:lnTo>
                      <a:lnTo>
                        <a:pt x="4" y="12"/>
                      </a:lnTo>
                      <a:lnTo>
                        <a:pt x="2" y="20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4" y="36"/>
                      </a:lnTo>
                      <a:lnTo>
                        <a:pt x="8" y="38"/>
                      </a:lnTo>
                      <a:lnTo>
                        <a:pt x="350" y="38"/>
                      </a:lnTo>
                      <a:lnTo>
                        <a:pt x="350" y="38"/>
                      </a:lnTo>
                      <a:lnTo>
                        <a:pt x="354" y="36"/>
                      </a:lnTo>
                      <a:lnTo>
                        <a:pt x="356" y="32"/>
                      </a:lnTo>
                      <a:lnTo>
                        <a:pt x="358" y="26"/>
                      </a:lnTo>
                      <a:lnTo>
                        <a:pt x="358" y="20"/>
                      </a:lnTo>
                      <a:lnTo>
                        <a:pt x="358" y="20"/>
                      </a:lnTo>
                      <a:lnTo>
                        <a:pt x="354" y="12"/>
                      </a:lnTo>
                      <a:lnTo>
                        <a:pt x="352" y="6"/>
                      </a:lnTo>
                      <a:lnTo>
                        <a:pt x="348" y="2"/>
                      </a:lnTo>
                      <a:lnTo>
                        <a:pt x="342" y="0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6" name="Freeform 37"/>
                <p:cNvSpPr>
                  <a:spLocks/>
                </p:cNvSpPr>
                <p:nvPr/>
              </p:nvSpPr>
              <p:spPr bwMode="auto">
                <a:xfrm>
                  <a:off x="1863725" y="7922592"/>
                  <a:ext cx="292100" cy="38100"/>
                </a:xfrm>
                <a:custGeom>
                  <a:avLst/>
                  <a:gdLst>
                    <a:gd name="T0" fmla="*/ 178 w 184"/>
                    <a:gd name="T1" fmla="*/ 0 h 24"/>
                    <a:gd name="T2" fmla="*/ 6 w 184"/>
                    <a:gd name="T3" fmla="*/ 0 h 24"/>
                    <a:gd name="T4" fmla="*/ 6 w 184"/>
                    <a:gd name="T5" fmla="*/ 0 h 24"/>
                    <a:gd name="T6" fmla="*/ 2 w 184"/>
                    <a:gd name="T7" fmla="*/ 0 h 24"/>
                    <a:gd name="T8" fmla="*/ 2 w 184"/>
                    <a:gd name="T9" fmla="*/ 0 h 24"/>
                    <a:gd name="T10" fmla="*/ 0 w 184"/>
                    <a:gd name="T11" fmla="*/ 4 h 24"/>
                    <a:gd name="T12" fmla="*/ 0 w 184"/>
                    <a:gd name="T13" fmla="*/ 18 h 24"/>
                    <a:gd name="T14" fmla="*/ 0 w 184"/>
                    <a:gd name="T15" fmla="*/ 18 h 24"/>
                    <a:gd name="T16" fmla="*/ 2 w 184"/>
                    <a:gd name="T17" fmla="*/ 22 h 24"/>
                    <a:gd name="T18" fmla="*/ 2 w 184"/>
                    <a:gd name="T19" fmla="*/ 22 h 24"/>
                    <a:gd name="T20" fmla="*/ 6 w 184"/>
                    <a:gd name="T21" fmla="*/ 24 h 24"/>
                    <a:gd name="T22" fmla="*/ 178 w 184"/>
                    <a:gd name="T23" fmla="*/ 24 h 24"/>
                    <a:gd name="T24" fmla="*/ 178 w 184"/>
                    <a:gd name="T25" fmla="*/ 24 h 24"/>
                    <a:gd name="T26" fmla="*/ 182 w 184"/>
                    <a:gd name="T27" fmla="*/ 22 h 24"/>
                    <a:gd name="T28" fmla="*/ 182 w 184"/>
                    <a:gd name="T29" fmla="*/ 22 h 24"/>
                    <a:gd name="T30" fmla="*/ 184 w 184"/>
                    <a:gd name="T31" fmla="*/ 18 h 24"/>
                    <a:gd name="T32" fmla="*/ 184 w 184"/>
                    <a:gd name="T33" fmla="*/ 4 h 24"/>
                    <a:gd name="T34" fmla="*/ 184 w 184"/>
                    <a:gd name="T35" fmla="*/ 4 h 24"/>
                    <a:gd name="T36" fmla="*/ 182 w 184"/>
                    <a:gd name="T37" fmla="*/ 0 h 24"/>
                    <a:gd name="T38" fmla="*/ 182 w 184"/>
                    <a:gd name="T39" fmla="*/ 0 h 24"/>
                    <a:gd name="T40" fmla="*/ 178 w 184"/>
                    <a:gd name="T41" fmla="*/ 0 h 24"/>
                    <a:gd name="T42" fmla="*/ 178 w 184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84" h="24">
                      <a:moveTo>
                        <a:pt x="178" y="0"/>
                      </a:move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4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2" y="22"/>
                      </a:lnTo>
                      <a:lnTo>
                        <a:pt x="6" y="24"/>
                      </a:lnTo>
                      <a:lnTo>
                        <a:pt x="178" y="24"/>
                      </a:lnTo>
                      <a:lnTo>
                        <a:pt x="178" y="24"/>
                      </a:lnTo>
                      <a:lnTo>
                        <a:pt x="182" y="22"/>
                      </a:lnTo>
                      <a:lnTo>
                        <a:pt x="182" y="22"/>
                      </a:lnTo>
                      <a:lnTo>
                        <a:pt x="184" y="18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2" y="0"/>
                      </a:lnTo>
                      <a:lnTo>
                        <a:pt x="182" y="0"/>
                      </a:lnTo>
                      <a:lnTo>
                        <a:pt x="178" y="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9" name="그룹 88"/>
              <p:cNvGrpSpPr/>
              <p:nvPr/>
            </p:nvGrpSpPr>
            <p:grpSpPr>
              <a:xfrm rot="10800000" flipV="1">
                <a:off x="1246163" y="6283514"/>
                <a:ext cx="508561" cy="292380"/>
                <a:chOff x="-1422400" y="2319338"/>
                <a:chExt cx="911225" cy="52387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6" name="Freeform 16"/>
                <p:cNvSpPr>
                  <a:spLocks/>
                </p:cNvSpPr>
                <p:nvPr/>
              </p:nvSpPr>
              <p:spPr bwMode="auto">
                <a:xfrm>
                  <a:off x="-1422400" y="2319338"/>
                  <a:ext cx="593725" cy="523875"/>
                </a:xfrm>
                <a:custGeom>
                  <a:avLst/>
                  <a:gdLst>
                    <a:gd name="T0" fmla="*/ 32 w 374"/>
                    <a:gd name="T1" fmla="*/ 264 h 330"/>
                    <a:gd name="T2" fmla="*/ 32 w 374"/>
                    <a:gd name="T3" fmla="*/ 264 h 330"/>
                    <a:gd name="T4" fmla="*/ 28 w 374"/>
                    <a:gd name="T5" fmla="*/ 264 h 330"/>
                    <a:gd name="T6" fmla="*/ 24 w 374"/>
                    <a:gd name="T7" fmla="*/ 262 h 330"/>
                    <a:gd name="T8" fmla="*/ 22 w 374"/>
                    <a:gd name="T9" fmla="*/ 258 h 330"/>
                    <a:gd name="T10" fmla="*/ 20 w 374"/>
                    <a:gd name="T11" fmla="*/ 254 h 330"/>
                    <a:gd name="T12" fmla="*/ 20 w 374"/>
                    <a:gd name="T13" fmla="*/ 30 h 330"/>
                    <a:gd name="T14" fmla="*/ 20 w 374"/>
                    <a:gd name="T15" fmla="*/ 30 h 330"/>
                    <a:gd name="T16" fmla="*/ 22 w 374"/>
                    <a:gd name="T17" fmla="*/ 26 h 330"/>
                    <a:gd name="T18" fmla="*/ 24 w 374"/>
                    <a:gd name="T19" fmla="*/ 22 h 330"/>
                    <a:gd name="T20" fmla="*/ 28 w 374"/>
                    <a:gd name="T21" fmla="*/ 20 h 330"/>
                    <a:gd name="T22" fmla="*/ 32 w 374"/>
                    <a:gd name="T23" fmla="*/ 20 h 330"/>
                    <a:gd name="T24" fmla="*/ 364 w 374"/>
                    <a:gd name="T25" fmla="*/ 20 h 330"/>
                    <a:gd name="T26" fmla="*/ 374 w 374"/>
                    <a:gd name="T27" fmla="*/ 0 h 330"/>
                    <a:gd name="T28" fmla="*/ 14 w 374"/>
                    <a:gd name="T29" fmla="*/ 0 h 330"/>
                    <a:gd name="T30" fmla="*/ 14 w 374"/>
                    <a:gd name="T31" fmla="*/ 0 h 330"/>
                    <a:gd name="T32" fmla="*/ 8 w 374"/>
                    <a:gd name="T33" fmla="*/ 0 h 330"/>
                    <a:gd name="T34" fmla="*/ 4 w 374"/>
                    <a:gd name="T35" fmla="*/ 4 h 330"/>
                    <a:gd name="T36" fmla="*/ 0 w 374"/>
                    <a:gd name="T37" fmla="*/ 8 h 330"/>
                    <a:gd name="T38" fmla="*/ 0 w 374"/>
                    <a:gd name="T39" fmla="*/ 12 h 330"/>
                    <a:gd name="T40" fmla="*/ 0 w 374"/>
                    <a:gd name="T41" fmla="*/ 272 h 330"/>
                    <a:gd name="T42" fmla="*/ 0 w 374"/>
                    <a:gd name="T43" fmla="*/ 272 h 330"/>
                    <a:gd name="T44" fmla="*/ 0 w 374"/>
                    <a:gd name="T45" fmla="*/ 276 h 330"/>
                    <a:gd name="T46" fmla="*/ 4 w 374"/>
                    <a:gd name="T47" fmla="*/ 280 h 330"/>
                    <a:gd name="T48" fmla="*/ 8 w 374"/>
                    <a:gd name="T49" fmla="*/ 284 h 330"/>
                    <a:gd name="T50" fmla="*/ 14 w 374"/>
                    <a:gd name="T51" fmla="*/ 284 h 330"/>
                    <a:gd name="T52" fmla="*/ 150 w 374"/>
                    <a:gd name="T53" fmla="*/ 284 h 330"/>
                    <a:gd name="T54" fmla="*/ 150 w 374"/>
                    <a:gd name="T55" fmla="*/ 302 h 330"/>
                    <a:gd name="T56" fmla="*/ 122 w 374"/>
                    <a:gd name="T57" fmla="*/ 302 h 330"/>
                    <a:gd name="T58" fmla="*/ 122 w 374"/>
                    <a:gd name="T59" fmla="*/ 330 h 330"/>
                    <a:gd name="T60" fmla="*/ 150 w 374"/>
                    <a:gd name="T61" fmla="*/ 330 h 330"/>
                    <a:gd name="T62" fmla="*/ 208 w 374"/>
                    <a:gd name="T63" fmla="*/ 330 h 330"/>
                    <a:gd name="T64" fmla="*/ 242 w 374"/>
                    <a:gd name="T65" fmla="*/ 264 h 330"/>
                    <a:gd name="T66" fmla="*/ 32 w 374"/>
                    <a:gd name="T67" fmla="*/ 264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4" h="330">
                      <a:moveTo>
                        <a:pt x="32" y="264"/>
                      </a:moveTo>
                      <a:lnTo>
                        <a:pt x="32" y="264"/>
                      </a:lnTo>
                      <a:lnTo>
                        <a:pt x="28" y="264"/>
                      </a:lnTo>
                      <a:lnTo>
                        <a:pt x="24" y="262"/>
                      </a:lnTo>
                      <a:lnTo>
                        <a:pt x="22" y="258"/>
                      </a:lnTo>
                      <a:lnTo>
                        <a:pt x="20" y="254"/>
                      </a:lnTo>
                      <a:lnTo>
                        <a:pt x="20" y="30"/>
                      </a:lnTo>
                      <a:lnTo>
                        <a:pt x="20" y="30"/>
                      </a:lnTo>
                      <a:lnTo>
                        <a:pt x="22" y="26"/>
                      </a:lnTo>
                      <a:lnTo>
                        <a:pt x="24" y="22"/>
                      </a:lnTo>
                      <a:lnTo>
                        <a:pt x="28" y="20"/>
                      </a:lnTo>
                      <a:lnTo>
                        <a:pt x="32" y="20"/>
                      </a:lnTo>
                      <a:lnTo>
                        <a:pt x="364" y="20"/>
                      </a:lnTo>
                      <a:lnTo>
                        <a:pt x="374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0"/>
                      </a:lnTo>
                      <a:lnTo>
                        <a:pt x="4" y="4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6"/>
                      </a:lnTo>
                      <a:lnTo>
                        <a:pt x="4" y="280"/>
                      </a:lnTo>
                      <a:lnTo>
                        <a:pt x="8" y="284"/>
                      </a:lnTo>
                      <a:lnTo>
                        <a:pt x="14" y="284"/>
                      </a:lnTo>
                      <a:lnTo>
                        <a:pt x="150" y="284"/>
                      </a:lnTo>
                      <a:lnTo>
                        <a:pt x="150" y="302"/>
                      </a:lnTo>
                      <a:lnTo>
                        <a:pt x="122" y="302"/>
                      </a:lnTo>
                      <a:lnTo>
                        <a:pt x="122" y="330"/>
                      </a:lnTo>
                      <a:lnTo>
                        <a:pt x="150" y="330"/>
                      </a:lnTo>
                      <a:lnTo>
                        <a:pt x="208" y="330"/>
                      </a:lnTo>
                      <a:lnTo>
                        <a:pt x="242" y="264"/>
                      </a:lnTo>
                      <a:lnTo>
                        <a:pt x="32" y="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7" name="Freeform 17"/>
                <p:cNvSpPr>
                  <a:spLocks/>
                </p:cNvSpPr>
                <p:nvPr/>
              </p:nvSpPr>
              <p:spPr bwMode="auto">
                <a:xfrm>
                  <a:off x="-1323975" y="2417763"/>
                  <a:ext cx="444500" cy="98425"/>
                </a:xfrm>
                <a:custGeom>
                  <a:avLst/>
                  <a:gdLst>
                    <a:gd name="T0" fmla="*/ 280 w 280"/>
                    <a:gd name="T1" fmla="*/ 0 h 62"/>
                    <a:gd name="T2" fmla="*/ 0 w 280"/>
                    <a:gd name="T3" fmla="*/ 0 h 62"/>
                    <a:gd name="T4" fmla="*/ 0 w 280"/>
                    <a:gd name="T5" fmla="*/ 62 h 62"/>
                    <a:gd name="T6" fmla="*/ 250 w 280"/>
                    <a:gd name="T7" fmla="*/ 62 h 62"/>
                    <a:gd name="T8" fmla="*/ 280 w 280"/>
                    <a:gd name="T9" fmla="*/ 0 h 62"/>
                    <a:gd name="T10" fmla="*/ 280 w 280"/>
                    <a:gd name="T1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0" h="62">
                      <a:moveTo>
                        <a:pt x="280" y="0"/>
                      </a:moveTo>
                      <a:lnTo>
                        <a:pt x="0" y="0"/>
                      </a:lnTo>
                      <a:lnTo>
                        <a:pt x="0" y="62"/>
                      </a:lnTo>
                      <a:lnTo>
                        <a:pt x="250" y="62"/>
                      </a:lnTo>
                      <a:lnTo>
                        <a:pt x="280" y="0"/>
                      </a:lnTo>
                      <a:lnTo>
                        <a:pt x="2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18"/>
                <p:cNvSpPr>
                  <a:spLocks noEditPoints="1"/>
                </p:cNvSpPr>
                <p:nvPr/>
              </p:nvSpPr>
              <p:spPr bwMode="auto">
                <a:xfrm>
                  <a:off x="-1035050" y="2319338"/>
                  <a:ext cx="523875" cy="523875"/>
                </a:xfrm>
                <a:custGeom>
                  <a:avLst/>
                  <a:gdLst>
                    <a:gd name="T0" fmla="*/ 166 w 330"/>
                    <a:gd name="T1" fmla="*/ 0 h 330"/>
                    <a:gd name="T2" fmla="*/ 0 w 330"/>
                    <a:gd name="T3" fmla="*/ 330 h 330"/>
                    <a:gd name="T4" fmla="*/ 330 w 330"/>
                    <a:gd name="T5" fmla="*/ 330 h 330"/>
                    <a:gd name="T6" fmla="*/ 166 w 330"/>
                    <a:gd name="T7" fmla="*/ 0 h 330"/>
                    <a:gd name="T8" fmla="*/ 190 w 330"/>
                    <a:gd name="T9" fmla="*/ 300 h 330"/>
                    <a:gd name="T10" fmla="*/ 142 w 330"/>
                    <a:gd name="T11" fmla="*/ 300 h 330"/>
                    <a:gd name="T12" fmla="*/ 142 w 330"/>
                    <a:gd name="T13" fmla="*/ 260 h 330"/>
                    <a:gd name="T14" fmla="*/ 190 w 330"/>
                    <a:gd name="T15" fmla="*/ 260 h 330"/>
                    <a:gd name="T16" fmla="*/ 190 w 330"/>
                    <a:gd name="T17" fmla="*/ 300 h 330"/>
                    <a:gd name="T18" fmla="*/ 142 w 330"/>
                    <a:gd name="T19" fmla="*/ 242 h 330"/>
                    <a:gd name="T20" fmla="*/ 142 w 330"/>
                    <a:gd name="T21" fmla="*/ 106 h 330"/>
                    <a:gd name="T22" fmla="*/ 190 w 330"/>
                    <a:gd name="T23" fmla="*/ 106 h 330"/>
                    <a:gd name="T24" fmla="*/ 190 w 330"/>
                    <a:gd name="T25" fmla="*/ 242 h 330"/>
                    <a:gd name="T26" fmla="*/ 142 w 330"/>
                    <a:gd name="T27" fmla="*/ 242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0" h="330">
                      <a:moveTo>
                        <a:pt x="166" y="0"/>
                      </a:moveTo>
                      <a:lnTo>
                        <a:pt x="0" y="330"/>
                      </a:lnTo>
                      <a:lnTo>
                        <a:pt x="330" y="330"/>
                      </a:lnTo>
                      <a:lnTo>
                        <a:pt x="166" y="0"/>
                      </a:lnTo>
                      <a:close/>
                      <a:moveTo>
                        <a:pt x="190" y="300"/>
                      </a:moveTo>
                      <a:lnTo>
                        <a:pt x="142" y="300"/>
                      </a:lnTo>
                      <a:lnTo>
                        <a:pt x="142" y="260"/>
                      </a:lnTo>
                      <a:lnTo>
                        <a:pt x="190" y="260"/>
                      </a:lnTo>
                      <a:lnTo>
                        <a:pt x="190" y="300"/>
                      </a:lnTo>
                      <a:close/>
                      <a:moveTo>
                        <a:pt x="142" y="242"/>
                      </a:moveTo>
                      <a:lnTo>
                        <a:pt x="142" y="106"/>
                      </a:lnTo>
                      <a:lnTo>
                        <a:pt x="190" y="106"/>
                      </a:lnTo>
                      <a:lnTo>
                        <a:pt x="190" y="242"/>
                      </a:lnTo>
                      <a:lnTo>
                        <a:pt x="142" y="2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 rot="10800000" flipV="1">
                <a:off x="2965013" y="6274651"/>
                <a:ext cx="457185" cy="310107"/>
                <a:chOff x="-2727325" y="2303463"/>
                <a:chExt cx="819150" cy="55562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2" name="Freeform 22"/>
                <p:cNvSpPr>
                  <a:spLocks/>
                </p:cNvSpPr>
                <p:nvPr/>
              </p:nvSpPr>
              <p:spPr bwMode="auto">
                <a:xfrm>
                  <a:off x="-2498725" y="2303463"/>
                  <a:ext cx="590550" cy="555625"/>
                </a:xfrm>
                <a:custGeom>
                  <a:avLst/>
                  <a:gdLst>
                    <a:gd name="T0" fmla="*/ 358 w 372"/>
                    <a:gd name="T1" fmla="*/ 0 h 350"/>
                    <a:gd name="T2" fmla="*/ 74 w 372"/>
                    <a:gd name="T3" fmla="*/ 0 h 350"/>
                    <a:gd name="T4" fmla="*/ 74 w 372"/>
                    <a:gd name="T5" fmla="*/ 20 h 350"/>
                    <a:gd name="T6" fmla="*/ 336 w 372"/>
                    <a:gd name="T7" fmla="*/ 20 h 350"/>
                    <a:gd name="T8" fmla="*/ 336 w 372"/>
                    <a:gd name="T9" fmla="*/ 20 h 350"/>
                    <a:gd name="T10" fmla="*/ 342 w 372"/>
                    <a:gd name="T11" fmla="*/ 22 h 350"/>
                    <a:gd name="T12" fmla="*/ 346 w 372"/>
                    <a:gd name="T13" fmla="*/ 24 h 350"/>
                    <a:gd name="T14" fmla="*/ 348 w 372"/>
                    <a:gd name="T15" fmla="*/ 28 h 350"/>
                    <a:gd name="T16" fmla="*/ 350 w 372"/>
                    <a:gd name="T17" fmla="*/ 32 h 350"/>
                    <a:gd name="T18" fmla="*/ 350 w 372"/>
                    <a:gd name="T19" fmla="*/ 268 h 350"/>
                    <a:gd name="T20" fmla="*/ 350 w 372"/>
                    <a:gd name="T21" fmla="*/ 268 h 350"/>
                    <a:gd name="T22" fmla="*/ 348 w 372"/>
                    <a:gd name="T23" fmla="*/ 274 h 350"/>
                    <a:gd name="T24" fmla="*/ 346 w 372"/>
                    <a:gd name="T25" fmla="*/ 278 h 350"/>
                    <a:gd name="T26" fmla="*/ 342 w 372"/>
                    <a:gd name="T27" fmla="*/ 280 h 350"/>
                    <a:gd name="T28" fmla="*/ 336 w 372"/>
                    <a:gd name="T29" fmla="*/ 280 h 350"/>
                    <a:gd name="T30" fmla="*/ 0 w 372"/>
                    <a:gd name="T31" fmla="*/ 280 h 350"/>
                    <a:gd name="T32" fmla="*/ 0 w 372"/>
                    <a:gd name="T33" fmla="*/ 302 h 350"/>
                    <a:gd name="T34" fmla="*/ 104 w 372"/>
                    <a:gd name="T35" fmla="*/ 302 h 350"/>
                    <a:gd name="T36" fmla="*/ 104 w 372"/>
                    <a:gd name="T37" fmla="*/ 320 h 350"/>
                    <a:gd name="T38" fmla="*/ 72 w 372"/>
                    <a:gd name="T39" fmla="*/ 320 h 350"/>
                    <a:gd name="T40" fmla="*/ 72 w 372"/>
                    <a:gd name="T41" fmla="*/ 350 h 350"/>
                    <a:gd name="T42" fmla="*/ 104 w 372"/>
                    <a:gd name="T43" fmla="*/ 350 h 350"/>
                    <a:gd name="T44" fmla="*/ 212 w 372"/>
                    <a:gd name="T45" fmla="*/ 350 h 350"/>
                    <a:gd name="T46" fmla="*/ 242 w 372"/>
                    <a:gd name="T47" fmla="*/ 350 h 350"/>
                    <a:gd name="T48" fmla="*/ 242 w 372"/>
                    <a:gd name="T49" fmla="*/ 320 h 350"/>
                    <a:gd name="T50" fmla="*/ 212 w 372"/>
                    <a:gd name="T51" fmla="*/ 320 h 350"/>
                    <a:gd name="T52" fmla="*/ 212 w 372"/>
                    <a:gd name="T53" fmla="*/ 302 h 350"/>
                    <a:gd name="T54" fmla="*/ 358 w 372"/>
                    <a:gd name="T55" fmla="*/ 302 h 350"/>
                    <a:gd name="T56" fmla="*/ 358 w 372"/>
                    <a:gd name="T57" fmla="*/ 302 h 350"/>
                    <a:gd name="T58" fmla="*/ 362 w 372"/>
                    <a:gd name="T59" fmla="*/ 300 h 350"/>
                    <a:gd name="T60" fmla="*/ 368 w 372"/>
                    <a:gd name="T61" fmla="*/ 298 h 350"/>
                    <a:gd name="T62" fmla="*/ 370 w 372"/>
                    <a:gd name="T63" fmla="*/ 294 h 350"/>
                    <a:gd name="T64" fmla="*/ 372 w 372"/>
                    <a:gd name="T65" fmla="*/ 288 h 350"/>
                    <a:gd name="T66" fmla="*/ 372 w 372"/>
                    <a:gd name="T67" fmla="*/ 14 h 350"/>
                    <a:gd name="T68" fmla="*/ 372 w 372"/>
                    <a:gd name="T69" fmla="*/ 14 h 350"/>
                    <a:gd name="T70" fmla="*/ 370 w 372"/>
                    <a:gd name="T71" fmla="*/ 8 h 350"/>
                    <a:gd name="T72" fmla="*/ 368 w 372"/>
                    <a:gd name="T73" fmla="*/ 4 h 350"/>
                    <a:gd name="T74" fmla="*/ 362 w 372"/>
                    <a:gd name="T75" fmla="*/ 0 h 350"/>
                    <a:gd name="T76" fmla="*/ 358 w 372"/>
                    <a:gd name="T77" fmla="*/ 0 h 350"/>
                    <a:gd name="T78" fmla="*/ 358 w 372"/>
                    <a:gd name="T79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72" h="350">
                      <a:moveTo>
                        <a:pt x="358" y="0"/>
                      </a:moveTo>
                      <a:lnTo>
                        <a:pt x="74" y="0"/>
                      </a:lnTo>
                      <a:lnTo>
                        <a:pt x="74" y="20"/>
                      </a:lnTo>
                      <a:lnTo>
                        <a:pt x="336" y="20"/>
                      </a:lnTo>
                      <a:lnTo>
                        <a:pt x="336" y="20"/>
                      </a:lnTo>
                      <a:lnTo>
                        <a:pt x="342" y="22"/>
                      </a:lnTo>
                      <a:lnTo>
                        <a:pt x="346" y="24"/>
                      </a:lnTo>
                      <a:lnTo>
                        <a:pt x="348" y="28"/>
                      </a:lnTo>
                      <a:lnTo>
                        <a:pt x="350" y="32"/>
                      </a:lnTo>
                      <a:lnTo>
                        <a:pt x="350" y="268"/>
                      </a:lnTo>
                      <a:lnTo>
                        <a:pt x="350" y="268"/>
                      </a:lnTo>
                      <a:lnTo>
                        <a:pt x="348" y="274"/>
                      </a:lnTo>
                      <a:lnTo>
                        <a:pt x="346" y="278"/>
                      </a:lnTo>
                      <a:lnTo>
                        <a:pt x="342" y="280"/>
                      </a:lnTo>
                      <a:lnTo>
                        <a:pt x="336" y="280"/>
                      </a:lnTo>
                      <a:lnTo>
                        <a:pt x="0" y="280"/>
                      </a:lnTo>
                      <a:lnTo>
                        <a:pt x="0" y="302"/>
                      </a:lnTo>
                      <a:lnTo>
                        <a:pt x="104" y="302"/>
                      </a:lnTo>
                      <a:lnTo>
                        <a:pt x="104" y="320"/>
                      </a:lnTo>
                      <a:lnTo>
                        <a:pt x="72" y="320"/>
                      </a:lnTo>
                      <a:lnTo>
                        <a:pt x="72" y="350"/>
                      </a:lnTo>
                      <a:lnTo>
                        <a:pt x="104" y="350"/>
                      </a:lnTo>
                      <a:lnTo>
                        <a:pt x="212" y="350"/>
                      </a:lnTo>
                      <a:lnTo>
                        <a:pt x="242" y="350"/>
                      </a:lnTo>
                      <a:lnTo>
                        <a:pt x="242" y="320"/>
                      </a:lnTo>
                      <a:lnTo>
                        <a:pt x="212" y="320"/>
                      </a:lnTo>
                      <a:lnTo>
                        <a:pt x="212" y="302"/>
                      </a:lnTo>
                      <a:lnTo>
                        <a:pt x="358" y="302"/>
                      </a:lnTo>
                      <a:lnTo>
                        <a:pt x="358" y="302"/>
                      </a:lnTo>
                      <a:lnTo>
                        <a:pt x="362" y="300"/>
                      </a:lnTo>
                      <a:lnTo>
                        <a:pt x="368" y="298"/>
                      </a:lnTo>
                      <a:lnTo>
                        <a:pt x="370" y="294"/>
                      </a:lnTo>
                      <a:lnTo>
                        <a:pt x="372" y="288"/>
                      </a:lnTo>
                      <a:lnTo>
                        <a:pt x="372" y="14"/>
                      </a:lnTo>
                      <a:lnTo>
                        <a:pt x="372" y="14"/>
                      </a:lnTo>
                      <a:lnTo>
                        <a:pt x="370" y="8"/>
                      </a:lnTo>
                      <a:lnTo>
                        <a:pt x="368" y="4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3" name="Rectangle 23"/>
                <p:cNvSpPr>
                  <a:spLocks noChangeArrowheads="1"/>
                </p:cNvSpPr>
                <p:nvPr/>
              </p:nvSpPr>
              <p:spPr bwMode="auto">
                <a:xfrm>
                  <a:off x="-2381250" y="2408238"/>
                  <a:ext cx="368300" cy="1016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4" name="Rectangle 24"/>
                <p:cNvSpPr>
                  <a:spLocks noChangeArrowheads="1"/>
                </p:cNvSpPr>
                <p:nvPr/>
              </p:nvSpPr>
              <p:spPr bwMode="auto">
                <a:xfrm>
                  <a:off x="-2616200" y="2303463"/>
                  <a:ext cx="79375" cy="1968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5" name="Freeform 25"/>
                <p:cNvSpPr>
                  <a:spLocks/>
                </p:cNvSpPr>
                <p:nvPr/>
              </p:nvSpPr>
              <p:spPr bwMode="auto">
                <a:xfrm>
                  <a:off x="-2727325" y="2303463"/>
                  <a:ext cx="304800" cy="555625"/>
                </a:xfrm>
                <a:custGeom>
                  <a:avLst/>
                  <a:gdLst>
                    <a:gd name="T0" fmla="*/ 192 w 192"/>
                    <a:gd name="T1" fmla="*/ 0 h 350"/>
                    <a:gd name="T2" fmla="*/ 156 w 192"/>
                    <a:gd name="T3" fmla="*/ 0 h 350"/>
                    <a:gd name="T4" fmla="*/ 156 w 192"/>
                    <a:gd name="T5" fmla="*/ 160 h 350"/>
                    <a:gd name="T6" fmla="*/ 34 w 192"/>
                    <a:gd name="T7" fmla="*/ 160 h 350"/>
                    <a:gd name="T8" fmla="*/ 34 w 192"/>
                    <a:gd name="T9" fmla="*/ 0 h 350"/>
                    <a:gd name="T10" fmla="*/ 0 w 192"/>
                    <a:gd name="T11" fmla="*/ 0 h 350"/>
                    <a:gd name="T12" fmla="*/ 0 w 192"/>
                    <a:gd name="T13" fmla="*/ 196 h 350"/>
                    <a:gd name="T14" fmla="*/ 70 w 192"/>
                    <a:gd name="T15" fmla="*/ 196 h 350"/>
                    <a:gd name="T16" fmla="*/ 70 w 192"/>
                    <a:gd name="T17" fmla="*/ 350 h 350"/>
                    <a:gd name="T18" fmla="*/ 120 w 192"/>
                    <a:gd name="T19" fmla="*/ 350 h 350"/>
                    <a:gd name="T20" fmla="*/ 120 w 192"/>
                    <a:gd name="T21" fmla="*/ 196 h 350"/>
                    <a:gd name="T22" fmla="*/ 192 w 192"/>
                    <a:gd name="T23" fmla="*/ 196 h 350"/>
                    <a:gd name="T24" fmla="*/ 192 w 192"/>
                    <a:gd name="T25" fmla="*/ 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2" h="350">
                      <a:moveTo>
                        <a:pt x="192" y="0"/>
                      </a:moveTo>
                      <a:lnTo>
                        <a:pt x="156" y="0"/>
                      </a:lnTo>
                      <a:lnTo>
                        <a:pt x="156" y="160"/>
                      </a:lnTo>
                      <a:lnTo>
                        <a:pt x="34" y="160"/>
                      </a:lnTo>
                      <a:lnTo>
                        <a:pt x="34" y="0"/>
                      </a:ln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70" y="196"/>
                      </a:lnTo>
                      <a:lnTo>
                        <a:pt x="70" y="350"/>
                      </a:lnTo>
                      <a:lnTo>
                        <a:pt x="120" y="350"/>
                      </a:lnTo>
                      <a:lnTo>
                        <a:pt x="120" y="196"/>
                      </a:lnTo>
                      <a:lnTo>
                        <a:pt x="192" y="196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91" name="Freeform 5"/>
              <p:cNvSpPr>
                <a:spLocks noEditPoints="1"/>
              </p:cNvSpPr>
              <p:nvPr/>
            </p:nvSpPr>
            <p:spPr bwMode="auto">
              <a:xfrm>
                <a:off x="2170854" y="6236417"/>
                <a:ext cx="378030" cy="386574"/>
              </a:xfrm>
              <a:custGeom>
                <a:avLst/>
                <a:gdLst>
                  <a:gd name="T0" fmla="*/ 266 w 354"/>
                  <a:gd name="T1" fmla="*/ 4 h 362"/>
                  <a:gd name="T2" fmla="*/ 28 w 354"/>
                  <a:gd name="T3" fmla="*/ 48 h 362"/>
                  <a:gd name="T4" fmla="*/ 16 w 354"/>
                  <a:gd name="T5" fmla="*/ 76 h 362"/>
                  <a:gd name="T6" fmla="*/ 4 w 354"/>
                  <a:gd name="T7" fmla="*/ 80 h 362"/>
                  <a:gd name="T8" fmla="*/ 4 w 354"/>
                  <a:gd name="T9" fmla="*/ 318 h 362"/>
                  <a:gd name="T10" fmla="*/ 262 w 354"/>
                  <a:gd name="T11" fmla="*/ 322 h 362"/>
                  <a:gd name="T12" fmla="*/ 300 w 354"/>
                  <a:gd name="T13" fmla="*/ 362 h 362"/>
                  <a:gd name="T14" fmla="*/ 322 w 354"/>
                  <a:gd name="T15" fmla="*/ 352 h 362"/>
                  <a:gd name="T16" fmla="*/ 332 w 354"/>
                  <a:gd name="T17" fmla="*/ 332 h 362"/>
                  <a:gd name="T18" fmla="*/ 338 w 354"/>
                  <a:gd name="T19" fmla="*/ 322 h 362"/>
                  <a:gd name="T20" fmla="*/ 348 w 354"/>
                  <a:gd name="T21" fmla="*/ 318 h 362"/>
                  <a:gd name="T22" fmla="*/ 352 w 354"/>
                  <a:gd name="T23" fmla="*/ 72 h 362"/>
                  <a:gd name="T24" fmla="*/ 142 w 354"/>
                  <a:gd name="T25" fmla="*/ 86 h 362"/>
                  <a:gd name="T26" fmla="*/ 126 w 354"/>
                  <a:gd name="T27" fmla="*/ 76 h 362"/>
                  <a:gd name="T28" fmla="*/ 320 w 354"/>
                  <a:gd name="T29" fmla="*/ 338 h 362"/>
                  <a:gd name="T30" fmla="*/ 312 w 354"/>
                  <a:gd name="T31" fmla="*/ 348 h 362"/>
                  <a:gd name="T32" fmla="*/ 242 w 354"/>
                  <a:gd name="T33" fmla="*/ 282 h 362"/>
                  <a:gd name="T34" fmla="*/ 240 w 354"/>
                  <a:gd name="T35" fmla="*/ 278 h 362"/>
                  <a:gd name="T36" fmla="*/ 242 w 354"/>
                  <a:gd name="T37" fmla="*/ 272 h 362"/>
                  <a:gd name="T38" fmla="*/ 248 w 354"/>
                  <a:gd name="T39" fmla="*/ 270 h 362"/>
                  <a:gd name="T40" fmla="*/ 318 w 354"/>
                  <a:gd name="T41" fmla="*/ 332 h 362"/>
                  <a:gd name="T42" fmla="*/ 224 w 354"/>
                  <a:gd name="T43" fmla="*/ 254 h 362"/>
                  <a:gd name="T44" fmla="*/ 174 w 354"/>
                  <a:gd name="T45" fmla="*/ 272 h 362"/>
                  <a:gd name="T46" fmla="*/ 132 w 354"/>
                  <a:gd name="T47" fmla="*/ 254 h 362"/>
                  <a:gd name="T48" fmla="*/ 114 w 354"/>
                  <a:gd name="T49" fmla="*/ 214 h 362"/>
                  <a:gd name="T50" fmla="*/ 126 w 354"/>
                  <a:gd name="T51" fmla="*/ 170 h 362"/>
                  <a:gd name="T52" fmla="*/ 162 w 354"/>
                  <a:gd name="T53" fmla="*/ 144 h 362"/>
                  <a:gd name="T54" fmla="*/ 208 w 354"/>
                  <a:gd name="T55" fmla="*/ 150 h 362"/>
                  <a:gd name="T56" fmla="*/ 238 w 354"/>
                  <a:gd name="T57" fmla="*/ 184 h 362"/>
                  <a:gd name="T58" fmla="*/ 238 w 354"/>
                  <a:gd name="T59" fmla="*/ 228 h 362"/>
                  <a:gd name="T60" fmla="*/ 338 w 354"/>
                  <a:gd name="T61" fmla="*/ 308 h 362"/>
                  <a:gd name="T62" fmla="*/ 310 w 354"/>
                  <a:gd name="T63" fmla="*/ 308 h 362"/>
                  <a:gd name="T64" fmla="*/ 250 w 354"/>
                  <a:gd name="T65" fmla="*/ 258 h 362"/>
                  <a:gd name="T66" fmla="*/ 244 w 354"/>
                  <a:gd name="T67" fmla="*/ 258 h 362"/>
                  <a:gd name="T68" fmla="*/ 256 w 354"/>
                  <a:gd name="T69" fmla="*/ 226 h 362"/>
                  <a:gd name="T70" fmla="*/ 248 w 354"/>
                  <a:gd name="T71" fmla="*/ 170 h 362"/>
                  <a:gd name="T72" fmla="*/ 208 w 354"/>
                  <a:gd name="T73" fmla="*/ 134 h 362"/>
                  <a:gd name="T74" fmla="*/ 152 w 354"/>
                  <a:gd name="T75" fmla="*/ 132 h 362"/>
                  <a:gd name="T76" fmla="*/ 104 w 354"/>
                  <a:gd name="T77" fmla="*/ 178 h 362"/>
                  <a:gd name="T78" fmla="*/ 100 w 354"/>
                  <a:gd name="T79" fmla="*/ 222 h 362"/>
                  <a:gd name="T80" fmla="*/ 134 w 354"/>
                  <a:gd name="T81" fmla="*/ 274 h 362"/>
                  <a:gd name="T82" fmla="*/ 194 w 354"/>
                  <a:gd name="T83" fmla="*/ 286 h 362"/>
                  <a:gd name="T84" fmla="*/ 228 w 354"/>
                  <a:gd name="T85" fmla="*/ 276 h 362"/>
                  <a:gd name="T86" fmla="*/ 232 w 354"/>
                  <a:gd name="T87" fmla="*/ 290 h 362"/>
                  <a:gd name="T88" fmla="*/ 16 w 354"/>
                  <a:gd name="T89" fmla="*/ 308 h 362"/>
                  <a:gd name="T90" fmla="*/ 14 w 354"/>
                  <a:gd name="T91" fmla="*/ 90 h 362"/>
                  <a:gd name="T92" fmla="*/ 126 w 354"/>
                  <a:gd name="T93" fmla="*/ 90 h 362"/>
                  <a:gd name="T94" fmla="*/ 134 w 354"/>
                  <a:gd name="T95" fmla="*/ 112 h 362"/>
                  <a:gd name="T96" fmla="*/ 338 w 354"/>
                  <a:gd name="T97" fmla="*/ 114 h 362"/>
                  <a:gd name="T98" fmla="*/ 190 w 354"/>
                  <a:gd name="T99" fmla="*/ 154 h 362"/>
                  <a:gd name="T100" fmla="*/ 158 w 354"/>
                  <a:gd name="T101" fmla="*/ 160 h 362"/>
                  <a:gd name="T102" fmla="*/ 180 w 354"/>
                  <a:gd name="T103" fmla="*/ 162 h 362"/>
                  <a:gd name="T104" fmla="*/ 202 w 354"/>
                  <a:gd name="T105" fmla="*/ 162 h 362"/>
                  <a:gd name="T106" fmla="*/ 216 w 354"/>
                  <a:gd name="T107" fmla="*/ 168 h 362"/>
                  <a:gd name="T108" fmla="*/ 210 w 354"/>
                  <a:gd name="T109" fmla="*/ 176 h 362"/>
                  <a:gd name="T110" fmla="*/ 216 w 354"/>
                  <a:gd name="T111" fmla="*/ 180 h 362"/>
                  <a:gd name="T112" fmla="*/ 216 w 354"/>
                  <a:gd name="T113" fmla="*/ 16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4" h="362">
                    <a:moveTo>
                      <a:pt x="352" y="72"/>
                    </a:moveTo>
                    <a:lnTo>
                      <a:pt x="352" y="72"/>
                    </a:lnTo>
                    <a:lnTo>
                      <a:pt x="346" y="70"/>
                    </a:lnTo>
                    <a:lnTo>
                      <a:pt x="286" y="70"/>
                    </a:lnTo>
                    <a:lnTo>
                      <a:pt x="286" y="70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2" y="0"/>
                    </a:lnTo>
                    <a:lnTo>
                      <a:pt x="258" y="0"/>
                    </a:lnTo>
                    <a:lnTo>
                      <a:pt x="100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20" y="52"/>
                    </a:lnTo>
                    <a:lnTo>
                      <a:pt x="20" y="56"/>
                    </a:lnTo>
                    <a:lnTo>
                      <a:pt x="20" y="76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10" y="76"/>
                    </a:lnTo>
                    <a:lnTo>
                      <a:pt x="10" y="76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0" y="314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4" y="318"/>
                    </a:lnTo>
                    <a:lnTo>
                      <a:pt x="10" y="322"/>
                    </a:lnTo>
                    <a:lnTo>
                      <a:pt x="10" y="322"/>
                    </a:lnTo>
                    <a:lnTo>
                      <a:pt x="16" y="322"/>
                    </a:lnTo>
                    <a:lnTo>
                      <a:pt x="262" y="322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4" y="358"/>
                    </a:lnTo>
                    <a:lnTo>
                      <a:pt x="296" y="360"/>
                    </a:lnTo>
                    <a:lnTo>
                      <a:pt x="300" y="362"/>
                    </a:lnTo>
                    <a:lnTo>
                      <a:pt x="300" y="362"/>
                    </a:lnTo>
                    <a:lnTo>
                      <a:pt x="306" y="362"/>
                    </a:lnTo>
                    <a:lnTo>
                      <a:pt x="306" y="362"/>
                    </a:lnTo>
                    <a:lnTo>
                      <a:pt x="316" y="358"/>
                    </a:lnTo>
                    <a:lnTo>
                      <a:pt x="316" y="358"/>
                    </a:lnTo>
                    <a:lnTo>
                      <a:pt x="322" y="352"/>
                    </a:lnTo>
                    <a:lnTo>
                      <a:pt x="322" y="352"/>
                    </a:lnTo>
                    <a:lnTo>
                      <a:pt x="328" y="346"/>
                    </a:lnTo>
                    <a:lnTo>
                      <a:pt x="328" y="346"/>
                    </a:lnTo>
                    <a:lnTo>
                      <a:pt x="330" y="340"/>
                    </a:lnTo>
                    <a:lnTo>
                      <a:pt x="330" y="340"/>
                    </a:lnTo>
                    <a:lnTo>
                      <a:pt x="332" y="332"/>
                    </a:lnTo>
                    <a:lnTo>
                      <a:pt x="332" y="332"/>
                    </a:lnTo>
                    <a:lnTo>
                      <a:pt x="330" y="326"/>
                    </a:lnTo>
                    <a:lnTo>
                      <a:pt x="330" y="326"/>
                    </a:lnTo>
                    <a:lnTo>
                      <a:pt x="328" y="324"/>
                    </a:lnTo>
                    <a:lnTo>
                      <a:pt x="328" y="322"/>
                    </a:lnTo>
                    <a:lnTo>
                      <a:pt x="328" y="322"/>
                    </a:lnTo>
                    <a:lnTo>
                      <a:pt x="338" y="322"/>
                    </a:lnTo>
                    <a:lnTo>
                      <a:pt x="338" y="322"/>
                    </a:lnTo>
                    <a:lnTo>
                      <a:pt x="344" y="322"/>
                    </a:lnTo>
                    <a:lnTo>
                      <a:pt x="344" y="322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48" y="318"/>
                    </a:lnTo>
                    <a:lnTo>
                      <a:pt x="352" y="314"/>
                    </a:lnTo>
                    <a:lnTo>
                      <a:pt x="354" y="308"/>
                    </a:lnTo>
                    <a:lnTo>
                      <a:pt x="354" y="78"/>
                    </a:lnTo>
                    <a:lnTo>
                      <a:pt x="354" y="78"/>
                    </a:lnTo>
                    <a:lnTo>
                      <a:pt x="352" y="74"/>
                    </a:lnTo>
                    <a:lnTo>
                      <a:pt x="352" y="72"/>
                    </a:lnTo>
                    <a:lnTo>
                      <a:pt x="352" y="72"/>
                    </a:lnTo>
                    <a:close/>
                    <a:moveTo>
                      <a:pt x="256" y="14"/>
                    </a:moveTo>
                    <a:lnTo>
                      <a:pt x="256" y="14"/>
                    </a:lnTo>
                    <a:lnTo>
                      <a:pt x="282" y="100"/>
                    </a:lnTo>
                    <a:lnTo>
                      <a:pt x="144" y="100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0" y="82"/>
                    </a:lnTo>
                    <a:lnTo>
                      <a:pt x="136" y="78"/>
                    </a:lnTo>
                    <a:lnTo>
                      <a:pt x="136" y="78"/>
                    </a:lnTo>
                    <a:lnTo>
                      <a:pt x="132" y="76"/>
                    </a:lnTo>
                    <a:lnTo>
                      <a:pt x="126" y="76"/>
                    </a:lnTo>
                    <a:lnTo>
                      <a:pt x="76" y="76"/>
                    </a:lnTo>
                    <a:lnTo>
                      <a:pt x="76" y="76"/>
                    </a:lnTo>
                    <a:lnTo>
                      <a:pt x="74" y="68"/>
                    </a:lnTo>
                    <a:lnTo>
                      <a:pt x="256" y="14"/>
                    </a:lnTo>
                    <a:close/>
                    <a:moveTo>
                      <a:pt x="320" y="338"/>
                    </a:moveTo>
                    <a:lnTo>
                      <a:pt x="320" y="338"/>
                    </a:lnTo>
                    <a:lnTo>
                      <a:pt x="318" y="342"/>
                    </a:lnTo>
                    <a:lnTo>
                      <a:pt x="318" y="342"/>
                    </a:lnTo>
                    <a:lnTo>
                      <a:pt x="316" y="346"/>
                    </a:lnTo>
                    <a:lnTo>
                      <a:pt x="316" y="346"/>
                    </a:lnTo>
                    <a:lnTo>
                      <a:pt x="312" y="348"/>
                    </a:lnTo>
                    <a:lnTo>
                      <a:pt x="312" y="348"/>
                    </a:lnTo>
                    <a:lnTo>
                      <a:pt x="308" y="350"/>
                    </a:lnTo>
                    <a:lnTo>
                      <a:pt x="308" y="350"/>
                    </a:lnTo>
                    <a:lnTo>
                      <a:pt x="306" y="350"/>
                    </a:lnTo>
                    <a:lnTo>
                      <a:pt x="306" y="350"/>
                    </a:lnTo>
                    <a:lnTo>
                      <a:pt x="304" y="348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2" y="282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8"/>
                    </a:lnTo>
                    <a:lnTo>
                      <a:pt x="240" y="276"/>
                    </a:lnTo>
                    <a:lnTo>
                      <a:pt x="240" y="276"/>
                    </a:lnTo>
                    <a:lnTo>
                      <a:pt x="240" y="274"/>
                    </a:lnTo>
                    <a:lnTo>
                      <a:pt x="240" y="274"/>
                    </a:lnTo>
                    <a:lnTo>
                      <a:pt x="242" y="272"/>
                    </a:lnTo>
                    <a:lnTo>
                      <a:pt x="242" y="272"/>
                    </a:lnTo>
                    <a:lnTo>
                      <a:pt x="244" y="270"/>
                    </a:lnTo>
                    <a:lnTo>
                      <a:pt x="244" y="270"/>
                    </a:lnTo>
                    <a:lnTo>
                      <a:pt x="246" y="270"/>
                    </a:lnTo>
                    <a:lnTo>
                      <a:pt x="246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48" y="270"/>
                    </a:lnTo>
                    <a:lnTo>
                      <a:pt x="252" y="272"/>
                    </a:lnTo>
                    <a:lnTo>
                      <a:pt x="252" y="272"/>
                    </a:lnTo>
                    <a:lnTo>
                      <a:pt x="318" y="332"/>
                    </a:lnTo>
                    <a:lnTo>
                      <a:pt x="318" y="332"/>
                    </a:lnTo>
                    <a:lnTo>
                      <a:pt x="320" y="336"/>
                    </a:lnTo>
                    <a:lnTo>
                      <a:pt x="320" y="336"/>
                    </a:lnTo>
                    <a:lnTo>
                      <a:pt x="320" y="338"/>
                    </a:lnTo>
                    <a:lnTo>
                      <a:pt x="320" y="338"/>
                    </a:lnTo>
                    <a:close/>
                    <a:moveTo>
                      <a:pt x="224" y="254"/>
                    </a:moveTo>
                    <a:lnTo>
                      <a:pt x="224" y="254"/>
                    </a:lnTo>
                    <a:lnTo>
                      <a:pt x="214" y="262"/>
                    </a:lnTo>
                    <a:lnTo>
                      <a:pt x="202" y="268"/>
                    </a:lnTo>
                    <a:lnTo>
                      <a:pt x="202" y="268"/>
                    </a:lnTo>
                    <a:lnTo>
                      <a:pt x="194" y="270"/>
                    </a:lnTo>
                    <a:lnTo>
                      <a:pt x="184" y="272"/>
                    </a:lnTo>
                    <a:lnTo>
                      <a:pt x="174" y="272"/>
                    </a:lnTo>
                    <a:lnTo>
                      <a:pt x="166" y="270"/>
                    </a:lnTo>
                    <a:lnTo>
                      <a:pt x="166" y="270"/>
                    </a:lnTo>
                    <a:lnTo>
                      <a:pt x="156" y="268"/>
                    </a:lnTo>
                    <a:lnTo>
                      <a:pt x="148" y="264"/>
                    </a:lnTo>
                    <a:lnTo>
                      <a:pt x="140" y="260"/>
                    </a:lnTo>
                    <a:lnTo>
                      <a:pt x="132" y="254"/>
                    </a:lnTo>
                    <a:lnTo>
                      <a:pt x="132" y="254"/>
                    </a:lnTo>
                    <a:lnTo>
                      <a:pt x="124" y="244"/>
                    </a:lnTo>
                    <a:lnTo>
                      <a:pt x="118" y="232"/>
                    </a:lnTo>
                    <a:lnTo>
                      <a:pt x="118" y="232"/>
                    </a:lnTo>
                    <a:lnTo>
                      <a:pt x="116" y="222"/>
                    </a:lnTo>
                    <a:lnTo>
                      <a:pt x="114" y="214"/>
                    </a:lnTo>
                    <a:lnTo>
                      <a:pt x="114" y="204"/>
                    </a:lnTo>
                    <a:lnTo>
                      <a:pt x="114" y="196"/>
                    </a:lnTo>
                    <a:lnTo>
                      <a:pt x="114" y="196"/>
                    </a:lnTo>
                    <a:lnTo>
                      <a:pt x="116" y="186"/>
                    </a:lnTo>
                    <a:lnTo>
                      <a:pt x="120" y="178"/>
                    </a:lnTo>
                    <a:lnTo>
                      <a:pt x="126" y="170"/>
                    </a:lnTo>
                    <a:lnTo>
                      <a:pt x="132" y="162"/>
                    </a:lnTo>
                    <a:lnTo>
                      <a:pt x="132" y="162"/>
                    </a:lnTo>
                    <a:lnTo>
                      <a:pt x="142" y="154"/>
                    </a:lnTo>
                    <a:lnTo>
                      <a:pt x="154" y="148"/>
                    </a:lnTo>
                    <a:lnTo>
                      <a:pt x="154" y="148"/>
                    </a:lnTo>
                    <a:lnTo>
                      <a:pt x="162" y="144"/>
                    </a:lnTo>
                    <a:lnTo>
                      <a:pt x="172" y="144"/>
                    </a:lnTo>
                    <a:lnTo>
                      <a:pt x="180" y="144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200" y="146"/>
                    </a:lnTo>
                    <a:lnTo>
                      <a:pt x="208" y="150"/>
                    </a:lnTo>
                    <a:lnTo>
                      <a:pt x="216" y="156"/>
                    </a:lnTo>
                    <a:lnTo>
                      <a:pt x="224" y="162"/>
                    </a:lnTo>
                    <a:lnTo>
                      <a:pt x="224" y="162"/>
                    </a:lnTo>
                    <a:lnTo>
                      <a:pt x="232" y="172"/>
                    </a:lnTo>
                    <a:lnTo>
                      <a:pt x="238" y="184"/>
                    </a:lnTo>
                    <a:lnTo>
                      <a:pt x="238" y="184"/>
                    </a:lnTo>
                    <a:lnTo>
                      <a:pt x="240" y="192"/>
                    </a:lnTo>
                    <a:lnTo>
                      <a:pt x="242" y="202"/>
                    </a:lnTo>
                    <a:lnTo>
                      <a:pt x="242" y="210"/>
                    </a:lnTo>
                    <a:lnTo>
                      <a:pt x="242" y="220"/>
                    </a:lnTo>
                    <a:lnTo>
                      <a:pt x="242" y="220"/>
                    </a:lnTo>
                    <a:lnTo>
                      <a:pt x="238" y="228"/>
                    </a:lnTo>
                    <a:lnTo>
                      <a:pt x="234" y="238"/>
                    </a:lnTo>
                    <a:lnTo>
                      <a:pt x="230" y="246"/>
                    </a:lnTo>
                    <a:lnTo>
                      <a:pt x="224" y="254"/>
                    </a:lnTo>
                    <a:lnTo>
                      <a:pt x="224" y="254"/>
                    </a:lnTo>
                    <a:close/>
                    <a:moveTo>
                      <a:pt x="338" y="308"/>
                    </a:move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38" y="308"/>
                    </a:lnTo>
                    <a:lnTo>
                      <a:pt x="310" y="308"/>
                    </a:lnTo>
                    <a:lnTo>
                      <a:pt x="260" y="262"/>
                    </a:lnTo>
                    <a:lnTo>
                      <a:pt x="260" y="262"/>
                    </a:lnTo>
                    <a:lnTo>
                      <a:pt x="254" y="258"/>
                    </a:lnTo>
                    <a:lnTo>
                      <a:pt x="254" y="258"/>
                    </a:lnTo>
                    <a:lnTo>
                      <a:pt x="250" y="258"/>
                    </a:lnTo>
                    <a:lnTo>
                      <a:pt x="250" y="258"/>
                    </a:lnTo>
                    <a:lnTo>
                      <a:pt x="246" y="258"/>
                    </a:lnTo>
                    <a:lnTo>
                      <a:pt x="246" y="258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60"/>
                    </a:lnTo>
                    <a:lnTo>
                      <a:pt x="244" y="258"/>
                    </a:lnTo>
                    <a:lnTo>
                      <a:pt x="242" y="256"/>
                    </a:lnTo>
                    <a:lnTo>
                      <a:pt x="242" y="256"/>
                    </a:lnTo>
                    <a:lnTo>
                      <a:pt x="248" y="248"/>
                    </a:lnTo>
                    <a:lnTo>
                      <a:pt x="252" y="238"/>
                    </a:lnTo>
                    <a:lnTo>
                      <a:pt x="252" y="238"/>
                    </a:lnTo>
                    <a:lnTo>
                      <a:pt x="256" y="226"/>
                    </a:lnTo>
                    <a:lnTo>
                      <a:pt x="258" y="216"/>
                    </a:lnTo>
                    <a:lnTo>
                      <a:pt x="258" y="204"/>
                    </a:lnTo>
                    <a:lnTo>
                      <a:pt x="256" y="192"/>
                    </a:lnTo>
                    <a:lnTo>
                      <a:pt x="256" y="192"/>
                    </a:lnTo>
                    <a:lnTo>
                      <a:pt x="254" y="180"/>
                    </a:lnTo>
                    <a:lnTo>
                      <a:pt x="248" y="170"/>
                    </a:lnTo>
                    <a:lnTo>
                      <a:pt x="242" y="160"/>
                    </a:lnTo>
                    <a:lnTo>
                      <a:pt x="234" y="150"/>
                    </a:lnTo>
                    <a:lnTo>
                      <a:pt x="234" y="150"/>
                    </a:lnTo>
                    <a:lnTo>
                      <a:pt x="222" y="140"/>
                    </a:lnTo>
                    <a:lnTo>
                      <a:pt x="208" y="134"/>
                    </a:lnTo>
                    <a:lnTo>
                      <a:pt x="208" y="134"/>
                    </a:lnTo>
                    <a:lnTo>
                      <a:pt x="196" y="130"/>
                    </a:lnTo>
                    <a:lnTo>
                      <a:pt x="186" y="128"/>
                    </a:lnTo>
                    <a:lnTo>
                      <a:pt x="174" y="128"/>
                    </a:lnTo>
                    <a:lnTo>
                      <a:pt x="162" y="128"/>
                    </a:lnTo>
                    <a:lnTo>
                      <a:pt x="162" y="128"/>
                    </a:lnTo>
                    <a:lnTo>
                      <a:pt x="152" y="132"/>
                    </a:lnTo>
                    <a:lnTo>
                      <a:pt x="140" y="136"/>
                    </a:lnTo>
                    <a:lnTo>
                      <a:pt x="130" y="144"/>
                    </a:lnTo>
                    <a:lnTo>
                      <a:pt x="122" y="152"/>
                    </a:lnTo>
                    <a:lnTo>
                      <a:pt x="122" y="152"/>
                    </a:lnTo>
                    <a:lnTo>
                      <a:pt x="110" y="164"/>
                    </a:lnTo>
                    <a:lnTo>
                      <a:pt x="104" y="178"/>
                    </a:lnTo>
                    <a:lnTo>
                      <a:pt x="104" y="178"/>
                    </a:lnTo>
                    <a:lnTo>
                      <a:pt x="100" y="188"/>
                    </a:lnTo>
                    <a:lnTo>
                      <a:pt x="98" y="200"/>
                    </a:lnTo>
                    <a:lnTo>
                      <a:pt x="98" y="21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102" y="234"/>
                    </a:lnTo>
                    <a:lnTo>
                      <a:pt x="106" y="244"/>
                    </a:lnTo>
                    <a:lnTo>
                      <a:pt x="114" y="254"/>
                    </a:lnTo>
                    <a:lnTo>
                      <a:pt x="122" y="264"/>
                    </a:lnTo>
                    <a:lnTo>
                      <a:pt x="122" y="264"/>
                    </a:lnTo>
                    <a:lnTo>
                      <a:pt x="134" y="274"/>
                    </a:lnTo>
                    <a:lnTo>
                      <a:pt x="148" y="282"/>
                    </a:lnTo>
                    <a:lnTo>
                      <a:pt x="148" y="282"/>
                    </a:lnTo>
                    <a:lnTo>
                      <a:pt x="158" y="286"/>
                    </a:lnTo>
                    <a:lnTo>
                      <a:pt x="170" y="288"/>
                    </a:lnTo>
                    <a:lnTo>
                      <a:pt x="182" y="288"/>
                    </a:lnTo>
                    <a:lnTo>
                      <a:pt x="194" y="286"/>
                    </a:lnTo>
                    <a:lnTo>
                      <a:pt x="194" y="286"/>
                    </a:lnTo>
                    <a:lnTo>
                      <a:pt x="210" y="280"/>
                    </a:lnTo>
                    <a:lnTo>
                      <a:pt x="226" y="270"/>
                    </a:lnTo>
                    <a:lnTo>
                      <a:pt x="230" y="272"/>
                    </a:lnTo>
                    <a:lnTo>
                      <a:pt x="230" y="272"/>
                    </a:lnTo>
                    <a:lnTo>
                      <a:pt x="228" y="276"/>
                    </a:lnTo>
                    <a:lnTo>
                      <a:pt x="228" y="276"/>
                    </a:lnTo>
                    <a:lnTo>
                      <a:pt x="228" y="280"/>
                    </a:lnTo>
                    <a:lnTo>
                      <a:pt x="228" y="280"/>
                    </a:lnTo>
                    <a:lnTo>
                      <a:pt x="228" y="286"/>
                    </a:lnTo>
                    <a:lnTo>
                      <a:pt x="228" y="286"/>
                    </a:lnTo>
                    <a:lnTo>
                      <a:pt x="232" y="290"/>
                    </a:lnTo>
                    <a:lnTo>
                      <a:pt x="232" y="290"/>
                    </a:lnTo>
                    <a:lnTo>
                      <a:pt x="248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6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308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32" y="108"/>
                    </a:lnTo>
                    <a:lnTo>
                      <a:pt x="132" y="108"/>
                    </a:lnTo>
                    <a:lnTo>
                      <a:pt x="134" y="112"/>
                    </a:lnTo>
                    <a:lnTo>
                      <a:pt x="140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114"/>
                    </a:lnTo>
                    <a:lnTo>
                      <a:pt x="338" y="308"/>
                    </a:lnTo>
                    <a:close/>
                    <a:moveTo>
                      <a:pt x="198" y="156"/>
                    </a:moveTo>
                    <a:lnTo>
                      <a:pt x="198" y="156"/>
                    </a:lnTo>
                    <a:lnTo>
                      <a:pt x="190" y="154"/>
                    </a:lnTo>
                    <a:lnTo>
                      <a:pt x="180" y="152"/>
                    </a:lnTo>
                    <a:lnTo>
                      <a:pt x="170" y="152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58" y="156"/>
                    </a:lnTo>
                    <a:lnTo>
                      <a:pt x="158" y="160"/>
                    </a:lnTo>
                    <a:lnTo>
                      <a:pt x="158" y="160"/>
                    </a:lnTo>
                    <a:lnTo>
                      <a:pt x="160" y="164"/>
                    </a:lnTo>
                    <a:lnTo>
                      <a:pt x="164" y="164"/>
                    </a:lnTo>
                    <a:lnTo>
                      <a:pt x="164" y="164"/>
                    </a:lnTo>
                    <a:lnTo>
                      <a:pt x="172" y="162"/>
                    </a:lnTo>
                    <a:lnTo>
                      <a:pt x="180" y="162"/>
                    </a:lnTo>
                    <a:lnTo>
                      <a:pt x="188" y="164"/>
                    </a:lnTo>
                    <a:lnTo>
                      <a:pt x="194" y="166"/>
                    </a:lnTo>
                    <a:lnTo>
                      <a:pt x="194" y="166"/>
                    </a:lnTo>
                    <a:lnTo>
                      <a:pt x="198" y="166"/>
                    </a:lnTo>
                    <a:lnTo>
                      <a:pt x="202" y="162"/>
                    </a:lnTo>
                    <a:lnTo>
                      <a:pt x="202" y="162"/>
                    </a:lnTo>
                    <a:lnTo>
                      <a:pt x="202" y="158"/>
                    </a:lnTo>
                    <a:lnTo>
                      <a:pt x="198" y="156"/>
                    </a:lnTo>
                    <a:lnTo>
                      <a:pt x="198" y="156"/>
                    </a:lnTo>
                    <a:close/>
                    <a:moveTo>
                      <a:pt x="216" y="168"/>
                    </a:moveTo>
                    <a:lnTo>
                      <a:pt x="216" y="168"/>
                    </a:lnTo>
                    <a:lnTo>
                      <a:pt x="216" y="168"/>
                    </a:lnTo>
                    <a:lnTo>
                      <a:pt x="216" y="168"/>
                    </a:lnTo>
                    <a:lnTo>
                      <a:pt x="214" y="166"/>
                    </a:lnTo>
                    <a:lnTo>
                      <a:pt x="210" y="168"/>
                    </a:lnTo>
                    <a:lnTo>
                      <a:pt x="210" y="168"/>
                    </a:lnTo>
                    <a:lnTo>
                      <a:pt x="208" y="172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0" y="176"/>
                    </a:lnTo>
                    <a:lnTo>
                      <a:pt x="212" y="178"/>
                    </a:lnTo>
                    <a:lnTo>
                      <a:pt x="212" y="178"/>
                    </a:lnTo>
                    <a:lnTo>
                      <a:pt x="216" y="180"/>
                    </a:lnTo>
                    <a:lnTo>
                      <a:pt x="220" y="180"/>
                    </a:lnTo>
                    <a:lnTo>
                      <a:pt x="220" y="180"/>
                    </a:lnTo>
                    <a:lnTo>
                      <a:pt x="222" y="176"/>
                    </a:lnTo>
                    <a:lnTo>
                      <a:pt x="220" y="172"/>
                    </a:lnTo>
                    <a:lnTo>
                      <a:pt x="220" y="172"/>
                    </a:lnTo>
                    <a:lnTo>
                      <a:pt x="216" y="168"/>
                    </a:lnTo>
                    <a:lnTo>
                      <a:pt x="216" y="16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27" name="직사각형 126"/>
          <p:cNvSpPr/>
          <p:nvPr/>
        </p:nvSpPr>
        <p:spPr>
          <a:xfrm>
            <a:off x="827584" y="5877272"/>
            <a:ext cx="7488832" cy="87130"/>
          </a:xfrm>
          <a:prstGeom prst="rect">
            <a:avLst/>
          </a:prstGeom>
          <a:solidFill>
            <a:srgbClr val="018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en-US" altLang="ko-KR" sz="54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ko-KR" altLang="en-US" sz="4400" dirty="0">
                <a:solidFill>
                  <a:schemeClr val="tx1"/>
                </a:solidFill>
              </a:rPr>
              <a:t>프로젝트 타임라인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1628800"/>
            <a:ext cx="8963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4" y="1385392"/>
            <a:ext cx="8340432" cy="54140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en-US" altLang="ko-KR" sz="54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4400" dirty="0">
                <a:solidFill>
                  <a:schemeClr val="tx1"/>
                </a:solidFill>
              </a:rPr>
              <a:t>Data Base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(ERD) 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544" y="1453729"/>
            <a:ext cx="2482817" cy="1799333"/>
          </a:xfrm>
          <a:prstGeom prst="rect">
            <a:avLst/>
          </a:prstGeom>
          <a:noFill/>
          <a:ln w="38100">
            <a:solidFill>
              <a:srgbClr val="E85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7544" y="3729631"/>
            <a:ext cx="2488537" cy="2507681"/>
          </a:xfrm>
          <a:prstGeom prst="rect">
            <a:avLst/>
          </a:prstGeom>
          <a:noFill/>
          <a:ln w="38100">
            <a:solidFill>
              <a:srgbClr val="FF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194040" y="1453729"/>
            <a:ext cx="2602096" cy="5259402"/>
          </a:xfrm>
          <a:prstGeom prst="rect">
            <a:avLst/>
          </a:prstGeom>
          <a:noFill/>
          <a:ln w="38100">
            <a:solidFill>
              <a:srgbClr val="018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72570" y="1444323"/>
            <a:ext cx="2603886" cy="27767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90179" y="107222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GAMES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회원목록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40152" y="1052736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공동구매정보 및 구매자 목록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76067" y="106299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기사파트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5536" y="3330481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자유게시판 및 고객센터</a:t>
            </a:r>
          </a:p>
        </p:txBody>
      </p:sp>
    </p:spTree>
    <p:extLst>
      <p:ext uri="{BB962C8B-B14F-4D97-AF65-F5344CB8AC3E}">
        <p14:creationId xmlns:p14="http://schemas.microsoft.com/office/powerpoint/2010/main" val="17029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" y="1282001"/>
            <a:ext cx="3858325" cy="26203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type="title"/>
          </p:nvPr>
        </p:nvSpPr>
        <p:spPr>
          <a:xfrm>
            <a:off x="107504" y="332656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8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  <a:cs typeface="Tahoma" pitchFamily="34" charset="0"/>
              </a:defRPr>
            </a:lvl1pPr>
          </a:lstStyle>
          <a:p>
            <a:pPr algn="l"/>
            <a:r>
              <a:rPr lang="en-US" altLang="ko-KR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en-US" altLang="ko-KR" sz="5400" dirty="0">
                <a:solidFill>
                  <a:srgbClr val="0189D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ko-KR" altLang="en-US" sz="4400" dirty="0">
                <a:solidFill>
                  <a:schemeClr val="tx1"/>
                </a:solidFill>
              </a:rPr>
              <a:t>회원가입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82541" y="4676943"/>
            <a:ext cx="5052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동의를 누르면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부트스트랩적용시킨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약관 출력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로봇이 아닙니까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클릭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미니게임 시작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게임이 랜덤으로 송출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게임을 성공하면 로봇이 아닙니까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체크표시 활성화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97846" y="1196751"/>
            <a:ext cx="3672408" cy="2875646"/>
            <a:chOff x="4897846" y="1196751"/>
            <a:chExt cx="3672408" cy="287564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1285134"/>
              <a:ext cx="3171973" cy="278726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897846" y="1196751"/>
              <a:ext cx="3672408" cy="2875645"/>
            </a:xfrm>
            <a:prstGeom prst="rect">
              <a:avLst/>
            </a:prstGeom>
            <a:noFill/>
            <a:ln w="28575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1300" y="4006865"/>
            <a:ext cx="3672408" cy="2590487"/>
            <a:chOff x="111300" y="3822419"/>
            <a:chExt cx="3672408" cy="259048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929" y="3908956"/>
              <a:ext cx="3384376" cy="2417412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11300" y="3822419"/>
              <a:ext cx="3672408" cy="2590487"/>
            </a:xfrm>
            <a:prstGeom prst="rect">
              <a:avLst/>
            </a:prstGeom>
            <a:noFill/>
            <a:ln w="28575">
              <a:solidFill>
                <a:srgbClr val="E85A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오른쪽 화살표 13"/>
          <p:cNvSpPr/>
          <p:nvPr/>
        </p:nvSpPr>
        <p:spPr>
          <a:xfrm rot="9138892">
            <a:off x="3726508" y="3496333"/>
            <a:ext cx="1220946" cy="1152128"/>
          </a:xfrm>
          <a:prstGeom prst="rightArrow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93" y="5865620"/>
            <a:ext cx="870263" cy="7317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57043" y="62282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사용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3667214" y="2039984"/>
            <a:ext cx="1220946" cy="1152128"/>
          </a:xfrm>
          <a:prstGeom prst="rightArrow">
            <a:avLst/>
          </a:prstGeom>
          <a:solidFill>
            <a:srgbClr val="E8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44" y="1280914"/>
            <a:ext cx="2785229" cy="2581251"/>
          </a:xfrm>
          <a:prstGeom prst="rect">
            <a:avLst/>
          </a:prstGeom>
          <a:ln w="19050">
            <a:solidFill>
              <a:srgbClr val="E85A41"/>
            </a:solidFill>
          </a:ln>
        </p:spPr>
      </p:pic>
    </p:spTree>
    <p:extLst>
      <p:ext uri="{BB962C8B-B14F-4D97-AF65-F5344CB8AC3E}">
        <p14:creationId xmlns:p14="http://schemas.microsoft.com/office/powerpoint/2010/main" val="2478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3976</TotalTime>
  <Words>686</Words>
  <Application>Microsoft Office PowerPoint</Application>
  <PresentationFormat>화면 슬라이드 쇼(4:3)</PresentationFormat>
  <Paragraphs>127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나눔고딕</vt:lpstr>
      <vt:lpstr>나눔고딕 Bold</vt:lpstr>
      <vt:lpstr>나눔고딕 ExtraBold</vt:lpstr>
      <vt:lpstr>맑은 고딕</vt:lpstr>
      <vt:lpstr>Arial</vt:lpstr>
      <vt:lpstr>Calibri</vt:lpstr>
      <vt:lpstr>Calibri Light</vt:lpstr>
      <vt:lpstr>Tahoma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03-01프로젝트 타임라인</vt:lpstr>
      <vt:lpstr>03-02Data Base(ERD) </vt:lpstr>
      <vt:lpstr>03-03회원가입</vt:lpstr>
      <vt:lpstr>03-04미니게임(aside)</vt:lpstr>
      <vt:lpstr>03-05공동구매 페이지(결제)</vt:lpstr>
      <vt:lpstr>03-06일대일 문의</vt:lpstr>
      <vt:lpstr>PowerPoint 프레젠테이션</vt:lpstr>
      <vt:lpstr>PowerPoint 프레젠테이션</vt:lpstr>
      <vt:lpstr>04후기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イオソブ</cp:lastModifiedBy>
  <cp:revision>394</cp:revision>
  <dcterms:created xsi:type="dcterms:W3CDTF">2015-02-06T08:22:28Z</dcterms:created>
  <dcterms:modified xsi:type="dcterms:W3CDTF">2020-11-16T02:01:51Z</dcterms:modified>
</cp:coreProperties>
</file>