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6256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7" Type="http://schemas.openxmlformats.org/officeDocument/2006/relationships/tableStyles" Target="tableStyles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/>
          <p:nvPr/>
        </p:nvSpPr>
        <p:spPr>
          <a:xfrm>
            <a:off x="0" y="0"/>
            <a:ext cx="5413375" cy="9144000"/>
          </a:xfrm>
          <a:prstGeom prst="rect">
            <a:avLst/>
          </a:prstGeom>
          <a:solidFill>
            <a:srgbClr val="1CADE4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6829"/>
              </a:lnSpc>
              <a:tabLst/>
            </a:pPr>
            <a:endParaRPr lang="Arial" altLang="Arial" sz="100" dirty="0"/>
          </a:p>
          <a:p>
            <a:pPr marL="601980" algn="l" rtl="0" eaLnBrk="0">
              <a:lnSpc>
                <a:spcPts val="4926"/>
              </a:lnSpc>
              <a:tabLst/>
            </a:pPr>
            <a:r>
              <a:rPr sz="6600" b="1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endParaRPr lang="Arial" altLang="Arial" sz="6600" dirty="0"/>
          </a:p>
          <a:p>
            <a:pPr marL="602615" algn="l" rtl="0" eaLnBrk="0">
              <a:lnSpc>
                <a:spcPct val="99000"/>
              </a:lnSpc>
              <a:spcBef>
                <a:spcPts val="15"/>
              </a:spcBef>
              <a:tabLst/>
            </a:pPr>
            <a:r>
              <a:rPr sz="6600" b="1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HABITS</a:t>
            </a:r>
            <a:endParaRPr lang="Arial" altLang="Arial" sz="6600" dirty="0"/>
          </a:p>
          <a:p>
            <a:pPr marL="601980" algn="l" rtl="0" eaLnBrk="0">
              <a:lnSpc>
                <a:spcPct val="81000"/>
              </a:lnSpc>
              <a:spcBef>
                <a:spcPts val="22"/>
              </a:spcBef>
              <a:tabLst/>
            </a:pPr>
            <a:r>
              <a:rPr sz="6600" b="1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REPORT</a:t>
            </a:r>
            <a:endParaRPr lang="Arial" altLang="Arial" sz="66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9287909" y="854269"/>
            <a:ext cx="3429947" cy="2774987"/>
            <a:chOff x="0" y="0"/>
            <a:chExt cx="3429947" cy="2774987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3429947" cy="2774987"/>
            </a:xfrm>
            <a:prstGeom prst="rect">
              <a:avLst/>
            </a:prstGeom>
          </p:spPr>
        </p:pic>
        <p:sp>
          <p:nvSpPr>
            <p:cNvPr id="3" name="textbox 3"/>
            <p:cNvSpPr/>
            <p:nvPr/>
          </p:nvSpPr>
          <p:spPr>
            <a:xfrm>
              <a:off x="-12700" y="-12700"/>
              <a:ext cx="3455670" cy="285305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1000"/>
                </a:lnSpc>
                <a:tabLst/>
              </a:pPr>
              <a:endParaRPr lang="Arial" altLang="Arial" sz="1000" dirty="0"/>
            </a:p>
            <a:p>
              <a:pPr marL="877569" algn="l" rtl="0" eaLnBrk="0">
                <a:lnSpc>
                  <a:spcPct val="83000"/>
                </a:lnSpc>
                <a:spcBef>
                  <a:spcPts val="4"/>
                </a:spcBef>
                <a:tabLst/>
              </a:pPr>
              <a:r>
                <a:rPr sz="1800" b="1" kern="0" spc="15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01.</a:t>
              </a:r>
              <a:r>
                <a:rPr sz="1800" b="1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INTRODUCTION</a:t>
              </a:r>
              <a:endParaRPr lang="Arial" altLang="Arial" sz="1800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7796966" y="3629257"/>
            <a:ext cx="3333669" cy="2224008"/>
            <a:chOff x="0" y="0"/>
            <a:chExt cx="3333669" cy="222400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3333669" cy="2224008"/>
            </a:xfrm>
            <a:prstGeom prst="rect">
              <a:avLst/>
            </a:prstGeom>
          </p:spPr>
        </p:pic>
        <p:sp>
          <p:nvSpPr>
            <p:cNvPr id="5" name="textbox 5"/>
            <p:cNvSpPr/>
            <p:nvPr/>
          </p:nvSpPr>
          <p:spPr>
            <a:xfrm>
              <a:off x="-12700" y="-12700"/>
              <a:ext cx="3359150" cy="22567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485"/>
                </a:lnSpc>
                <a:tabLst/>
              </a:pPr>
              <a:endParaRPr lang="Arial" altLang="Arial" sz="100" dirty="0"/>
            </a:p>
            <a:p>
              <a:pPr marL="607059" algn="l" rtl="0" eaLnBrk="0">
                <a:lnSpc>
                  <a:spcPct val="82000"/>
                </a:lnSpc>
                <a:tabLst/>
              </a:pP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This</a:t>
              </a:r>
              <a:r>
                <a:rPr sz="1800" b="1" kern="0" spc="20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report</a:t>
              </a:r>
              <a:r>
                <a:rPr sz="1800" b="1" kern="0" spc="14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presents</a:t>
              </a:r>
              <a:r>
                <a:rPr sz="1800" b="1" kern="0" spc="7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</a:t>
              </a:r>
              <a:endParaRPr lang="Arial" altLang="Arial" sz="1800" dirty="0"/>
            </a:p>
            <a:p>
              <a:pPr marL="1123314" algn="l" rtl="0" eaLnBrk="0">
                <a:lnSpc>
                  <a:spcPct val="82000"/>
                </a:lnSpc>
                <a:spcBef>
                  <a:spcPts val="469"/>
                </a:spcBef>
                <a:tabLst/>
              </a:pP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personal</a:t>
              </a:r>
              <a:r>
                <a:rPr sz="1800" b="1" kern="0" spc="1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and</a:t>
              </a:r>
              <a:endParaRPr lang="Arial" altLang="Arial" sz="1800" dirty="0"/>
            </a:p>
            <a:p>
              <a:pPr marL="1123950" algn="l" rtl="0" eaLnBrk="0">
                <a:lnSpc>
                  <a:spcPct val="82000"/>
                </a:lnSpc>
                <a:spcBef>
                  <a:spcPts val="469"/>
                </a:spcBef>
                <a:tabLst/>
              </a:pP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introspect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ive</a:t>
              </a:r>
              <a:endParaRPr lang="Arial" altLang="Arial" sz="1800" dirty="0"/>
            </a:p>
            <a:p>
              <a:pPr marL="812800" algn="l" rtl="0" eaLnBrk="0">
                <a:lnSpc>
                  <a:spcPct val="83000"/>
                </a:lnSpc>
                <a:spcBef>
                  <a:spcPts val="448"/>
                </a:spcBef>
                <a:tabLst/>
              </a:pP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examination</a:t>
              </a:r>
              <a:r>
                <a:rPr sz="1800" b="1" kern="0" spc="8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of</a:t>
              </a:r>
              <a:r>
                <a:rPr sz="1800" b="1" kern="0" spc="7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my</a:t>
              </a:r>
              <a:endParaRPr lang="Arial" altLang="Arial" sz="1800" dirty="0"/>
            </a:p>
            <a:p>
              <a:pPr marL="998219" algn="l" rtl="0" eaLnBrk="0">
                <a:lnSpc>
                  <a:spcPct val="83000"/>
                </a:lnSpc>
                <a:spcBef>
                  <a:spcPts val="447"/>
                </a:spcBef>
                <a:tabLst/>
              </a:pPr>
              <a:r>
                <a:rPr sz="1800" b="1" kern="0" spc="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favorite</a:t>
              </a:r>
              <a:r>
                <a:rPr sz="1800" b="1" kern="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ho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bby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.</a:t>
              </a:r>
              <a:endParaRPr lang="Arial" altLang="Arial" sz="1800" dirty="0"/>
            </a:p>
          </p:txBody>
        </p:sp>
      </p:grpSp>
      <p:grpSp>
        <p:nvGrpSpPr>
          <p:cNvPr id="6" name="group 6"/>
          <p:cNvGrpSpPr/>
          <p:nvPr/>
        </p:nvGrpSpPr>
        <p:grpSpPr>
          <a:xfrm rot="21600000">
            <a:off x="11214215" y="3628425"/>
            <a:ext cx="3327388" cy="2217708"/>
            <a:chOff x="0" y="0"/>
            <a:chExt cx="3327388" cy="221770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3327388" cy="2217708"/>
            </a:xfrm>
            <a:prstGeom prst="rect">
              <a:avLst/>
            </a:prstGeom>
          </p:spPr>
        </p:pic>
        <p:sp>
          <p:nvSpPr>
            <p:cNvPr id="7" name="textbox 7"/>
            <p:cNvSpPr/>
            <p:nvPr/>
          </p:nvSpPr>
          <p:spPr>
            <a:xfrm>
              <a:off x="519965" y="587283"/>
              <a:ext cx="2635250" cy="13893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90662"/>
                </a:lnSpc>
                <a:tabLst/>
              </a:pPr>
              <a:endParaRPr lang="Arial" altLang="Arial" sz="100" dirty="0"/>
            </a:p>
            <a:p>
              <a:pPr marL="288925" algn="l" rtl="0" eaLnBrk="0">
                <a:lnSpc>
                  <a:spcPct val="82000"/>
                </a:lnSpc>
                <a:tabLst/>
              </a:pP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It</a:t>
              </a:r>
              <a:r>
                <a:rPr sz="1800" b="1" kern="0" spc="10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seeks</a:t>
              </a:r>
              <a:r>
                <a:rPr sz="1800" b="1" kern="0" spc="4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to</a:t>
              </a:r>
              <a:r>
                <a:rPr sz="1800" b="1" kern="0" spc="8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analyze</a:t>
              </a:r>
              <a:endParaRPr lang="Arial" altLang="Arial" sz="1800" dirty="0"/>
            </a:p>
            <a:p>
              <a:pPr marL="295275" algn="l" rtl="0" eaLnBrk="0">
                <a:lnSpc>
                  <a:spcPct val="82000"/>
                </a:lnSpc>
                <a:spcBef>
                  <a:spcPts val="469"/>
                </a:spcBef>
                <a:tabLst/>
              </a:pP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underlying</a:t>
              </a:r>
              <a:r>
                <a:rPr sz="1800" b="1" kern="0" spc="4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trends,</a:t>
              </a:r>
              <a:endParaRPr lang="Arial" altLang="Arial" sz="1800" dirty="0"/>
            </a:p>
            <a:p>
              <a:pPr marL="413384" algn="l" rtl="0" eaLnBrk="0">
                <a:lnSpc>
                  <a:spcPct val="83000"/>
                </a:lnSpc>
                <a:spcBef>
                  <a:spcPts val="447"/>
                </a:spcBef>
                <a:tabLst/>
              </a:pP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preferences</a:t>
              </a:r>
              <a:r>
                <a:rPr sz="1800" b="1" kern="0" spc="7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and</a:t>
              </a:r>
              <a:endParaRPr lang="Arial" altLang="Arial" sz="1800" dirty="0"/>
            </a:p>
            <a:p>
              <a:pPr marL="38100" algn="l" rtl="0" eaLnBrk="0">
                <a:lnSpc>
                  <a:spcPct val="82000"/>
                </a:lnSpc>
                <a:spcBef>
                  <a:spcPts val="469"/>
                </a:spcBef>
                <a:tabLst/>
              </a:pP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motivations</a:t>
              </a:r>
              <a:r>
                <a:rPr sz="1800" b="1" kern="0" spc="7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that</a:t>
              </a:r>
              <a:r>
                <a:rPr sz="1800" b="1" kern="0" spc="6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shape</a:t>
              </a:r>
              <a:endParaRPr lang="Arial" altLang="Arial" sz="1800" dirty="0"/>
            </a:p>
            <a:p>
              <a:pPr algn="r" rtl="0" eaLnBrk="0">
                <a:lnSpc>
                  <a:spcPct val="82000"/>
                </a:lnSpc>
                <a:spcBef>
                  <a:spcPts val="470"/>
                </a:spcBef>
                <a:tabLst/>
              </a:pP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my</a:t>
              </a:r>
              <a:r>
                <a:rPr sz="1800" b="1" kern="0" spc="1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reading</a:t>
              </a:r>
              <a:r>
                <a:rPr sz="1800" b="1" kern="0" spc="7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expe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rience</a:t>
              </a:r>
              <a:r>
                <a:rPr sz="1800" b="1" kern="0" spc="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.</a:t>
              </a:r>
              <a:endParaRPr lang="Arial" altLang="Arial" sz="18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0" y="0"/>
            <a:ext cx="6197600" cy="9144000"/>
          </a:xfrm>
          <a:prstGeom prst="rect">
            <a:avLst/>
          </a:prstGeom>
          <a:solidFill>
            <a:srgbClr val="1CADE4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789305" algn="l" rtl="0" eaLnBrk="0">
              <a:lnSpc>
                <a:spcPts val="4926"/>
              </a:lnSpc>
              <a:spcBef>
                <a:spcPts val="3"/>
              </a:spcBef>
              <a:tabLst/>
            </a:pPr>
            <a:r>
              <a:rPr sz="6600" b="1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endParaRPr lang="Arial" altLang="Arial" sz="6600" dirty="0"/>
          </a:p>
          <a:p>
            <a:pPr marL="789940" algn="l" rtl="0" eaLnBrk="0">
              <a:lnSpc>
                <a:spcPct val="99000"/>
              </a:lnSpc>
              <a:spcBef>
                <a:spcPts val="27"/>
              </a:spcBef>
              <a:tabLst/>
            </a:pPr>
            <a:r>
              <a:rPr sz="6600" b="1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HABITS</a:t>
            </a:r>
            <a:endParaRPr lang="Arial" altLang="Arial" sz="6600" dirty="0"/>
          </a:p>
          <a:p>
            <a:pPr marL="789305" algn="l" rtl="0" eaLnBrk="0">
              <a:lnSpc>
                <a:spcPct val="81000"/>
              </a:lnSpc>
              <a:spcBef>
                <a:spcPts val="22"/>
              </a:spcBef>
              <a:tabLst/>
            </a:pPr>
            <a:r>
              <a:rPr sz="6600" b="1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REPORT</a:t>
            </a:r>
            <a:endParaRPr lang="Arial" altLang="Arial" sz="6600" dirty="0"/>
          </a:p>
        </p:txBody>
      </p:sp>
      <p:sp>
        <p:nvSpPr>
          <p:cNvPr id="9" name="textbox 9"/>
          <p:cNvSpPr/>
          <p:nvPr/>
        </p:nvSpPr>
        <p:spPr>
          <a:xfrm>
            <a:off x="11358067" y="643009"/>
            <a:ext cx="3576954" cy="82626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0954" algn="l" rtl="0" eaLnBrk="0">
              <a:lnSpc>
                <a:spcPts val="1284"/>
              </a:lnSpc>
              <a:tabLst/>
            </a:pPr>
            <a:r>
              <a:rPr sz="1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03.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DESCRIPTION</a:t>
            </a:r>
            <a:r>
              <a:rPr sz="17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1700" dirty="0"/>
          </a:p>
          <a:p>
            <a:pPr marL="12700" algn="l" rtl="0" eaLnBrk="0">
              <a:lnSpc>
                <a:spcPct val="100000"/>
              </a:lnSpc>
              <a:spcBef>
                <a:spcPts val="6"/>
              </a:spcBef>
              <a:tabLst/>
            </a:pP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VARIABLES</a:t>
            </a:r>
            <a:endParaRPr lang="Arial" altLang="Arial" sz="1700" dirty="0"/>
          </a:p>
          <a:p>
            <a:pPr marL="22859" algn="l" rtl="0" eaLnBrk="0">
              <a:lnSpc>
                <a:spcPct val="81000"/>
              </a:lnSpc>
              <a:spcBef>
                <a:spcPts val="586"/>
              </a:spcBef>
              <a:tabLst/>
            </a:pPr>
            <a:r>
              <a:rPr sz="2600" kern="0" spc="1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examination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seven</a:t>
            </a:r>
            <a:endParaRPr lang="Arial" altLang="Arial" sz="1700" dirty="0"/>
          </a:p>
          <a:p>
            <a:pPr marL="278129" indent="-5714" algn="l" rtl="0" eaLnBrk="0">
              <a:lnSpc>
                <a:spcPct val="81000"/>
              </a:lnSpc>
              <a:spcBef>
                <a:spcPts val="24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carefully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selected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undertaken</a:t>
            </a:r>
            <a:r>
              <a:rPr sz="17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  <a:p>
            <a:pPr marL="278129" indent="-255270" algn="l" rtl="0" eaLnBrk="0">
              <a:lnSpc>
                <a:spcPct val="81000"/>
              </a:lnSpc>
              <a:spcBef>
                <a:spcPts val="887"/>
              </a:spcBef>
              <a:tabLst/>
            </a:pPr>
            <a:r>
              <a:rPr sz="2600" kern="0" spc="1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Some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7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variables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analyzed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include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titles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authors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’</a:t>
            </a:r>
            <a:endParaRPr lang="Arial" altLang="Arial" sz="1700" dirty="0"/>
          </a:p>
          <a:p>
            <a:pPr marL="272415" algn="l" rtl="0" eaLnBrk="0">
              <a:lnSpc>
                <a:spcPct val="81000"/>
              </a:lnSpc>
              <a:spcBef>
                <a:spcPts val="8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country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origin,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genres,</a:t>
            </a:r>
            <a:endParaRPr lang="Arial" altLang="Arial" sz="1700" dirty="0"/>
          </a:p>
          <a:p>
            <a:pPr marL="272415" indent="5080" algn="l" rtl="0" eaLnBrk="0">
              <a:lnSpc>
                <a:spcPct val="81000"/>
              </a:lnSpc>
              <a:spcBef>
                <a:spcPts val="16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ratings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page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unts,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dates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commencement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endParaRPr lang="Arial" altLang="Arial" sz="1700" dirty="0"/>
          </a:p>
          <a:p>
            <a:pPr marL="266065" indent="5714" algn="l" rtl="0" eaLnBrk="0">
              <a:lnSpc>
                <a:spcPct val="81000"/>
              </a:lnSpc>
              <a:spcBef>
                <a:spcPts val="32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completion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formats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invested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  <a:p>
            <a:pPr marL="263525" indent="-240665" algn="l" rtl="0" eaLnBrk="0">
              <a:lnSpc>
                <a:spcPct val="82000"/>
              </a:lnSpc>
              <a:spcBef>
                <a:spcPts val="855"/>
              </a:spcBef>
              <a:tabLst/>
            </a:pPr>
            <a:r>
              <a:rPr sz="2600" kern="0" spc="13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authors</a:t>
            </a:r>
            <a:r>
              <a:rPr sz="1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’</a:t>
            </a:r>
            <a:r>
              <a:rPr sz="1700" b="1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country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origin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either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United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States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endParaRPr lang="Arial" altLang="Arial" sz="1700" dirty="0"/>
          </a:p>
          <a:p>
            <a:pPr marL="278765" algn="l" rtl="0" eaLnBrk="0">
              <a:lnSpc>
                <a:spcPct val="81000"/>
              </a:lnSpc>
              <a:spcBef>
                <a:spcPts val="13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United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Kingdom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  <a:p>
            <a:pPr marL="267334" indent="-244475" algn="l" rtl="0" eaLnBrk="0">
              <a:lnSpc>
                <a:spcPct val="82000"/>
              </a:lnSpc>
              <a:spcBef>
                <a:spcPts val="837"/>
              </a:spcBef>
              <a:tabLst/>
            </a:pPr>
            <a:r>
              <a:rPr sz="2600" kern="0" spc="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genres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consisted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genre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classics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antasy,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romance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  <a:p>
            <a:pPr marL="263525" indent="-240665" algn="l" rtl="0" eaLnBrk="0">
              <a:lnSpc>
                <a:spcPct val="81000"/>
              </a:lnSpc>
              <a:spcBef>
                <a:spcPts val="903"/>
              </a:spcBef>
              <a:tabLst/>
            </a:pPr>
            <a:r>
              <a:rPr sz="2600" kern="0" spc="10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rating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given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every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between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scale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ten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  <a:p>
            <a:pPr marL="263525" indent="-240665" algn="l" rtl="0" eaLnBrk="0">
              <a:lnSpc>
                <a:spcPct val="82000"/>
              </a:lnSpc>
              <a:spcBef>
                <a:spcPts val="835"/>
              </a:spcBef>
              <a:tabLst/>
            </a:pPr>
            <a:r>
              <a:rPr sz="2600" kern="0" spc="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page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count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seven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rang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112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279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average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page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nt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being</a:t>
            </a:r>
            <a:r>
              <a:rPr sz="17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199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  <a:p>
            <a:pPr marL="266065" indent="-243204" algn="l" rtl="0" eaLnBrk="0">
              <a:lnSpc>
                <a:spcPct val="82000"/>
              </a:lnSpc>
              <a:spcBef>
                <a:spcPts val="837"/>
              </a:spcBef>
              <a:tabLst/>
            </a:pPr>
            <a:r>
              <a:rPr sz="2600" kern="0" spc="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format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most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were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physi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books,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audio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electroni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lang="Arial" altLang="Arial" sz="1700" dirty="0"/>
          </a:p>
          <a:p>
            <a:pPr marL="277495" algn="l" rtl="0" eaLnBrk="0">
              <a:lnSpc>
                <a:spcPct val="81000"/>
              </a:lnSpc>
              <a:spcBef>
                <a:spcPts val="8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  <a:p>
            <a:pPr marL="22859" algn="l" rtl="0" eaLnBrk="0">
              <a:lnSpc>
                <a:spcPct val="80000"/>
              </a:lnSpc>
              <a:spcBef>
                <a:spcPts val="899"/>
              </a:spcBef>
              <a:tabLst/>
            </a:pPr>
            <a:r>
              <a:rPr sz="2600" kern="0" spc="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spent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endParaRPr lang="Arial" altLang="Arial" sz="1700" dirty="0"/>
          </a:p>
          <a:p>
            <a:pPr marL="277495" algn="l" rtl="0" eaLnBrk="0">
              <a:lnSpc>
                <a:spcPct val="81000"/>
              </a:lnSpc>
              <a:spcBef>
                <a:spcPts val="38"/>
              </a:spcBef>
              <a:tabLst/>
            </a:pP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</a:t>
            </a:r>
            <a:r>
              <a:rPr sz="17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ranged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hours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hours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average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spent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seven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endParaRPr lang="Arial" altLang="Arial" sz="1700" dirty="0"/>
          </a:p>
          <a:p>
            <a:pPr marL="272415" algn="l" rtl="0" eaLnBrk="0">
              <a:lnSpc>
                <a:spcPct val="81000"/>
              </a:lnSpc>
              <a:spcBef>
                <a:spcPts val="2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calculated</a:t>
            </a: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17.5</a:t>
            </a:r>
            <a:r>
              <a:rPr sz="1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Hour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</p:txBody>
      </p:sp>
      <p:sp>
        <p:nvSpPr>
          <p:cNvPr id="10" name="textbox 10"/>
          <p:cNvSpPr/>
          <p:nvPr/>
        </p:nvSpPr>
        <p:spPr>
          <a:xfrm>
            <a:off x="7174021" y="2175335"/>
            <a:ext cx="3058795" cy="37458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3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7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02.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METHODOLGY</a:t>
            </a:r>
            <a:endParaRPr lang="Arial" altLang="Arial" sz="1700" dirty="0"/>
          </a:p>
          <a:p>
            <a:pPr marL="264159" indent="-249554" algn="l" rtl="0" eaLnBrk="0">
              <a:lnSpc>
                <a:spcPct val="85000"/>
              </a:lnSpc>
              <a:spcBef>
                <a:spcPts val="712"/>
              </a:spcBef>
              <a:tabLst/>
            </a:pPr>
            <a:r>
              <a:rPr sz="2600" kern="0" spc="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research</a:t>
            </a: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employed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qualitative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approach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lang="Arial" altLang="Arial" sz="1700" dirty="0"/>
          </a:p>
          <a:p>
            <a:pPr algn="r" rtl="0" eaLnBrk="0">
              <a:lnSpc>
                <a:spcPct val="81000"/>
              </a:lnSpc>
              <a:spcBef>
                <a:spcPts val="155"/>
              </a:spcBef>
              <a:tabLst/>
            </a:pP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analyze</a:t>
            </a:r>
            <a:r>
              <a:rPr sz="17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habits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  <a:p>
            <a:pPr marL="14604" algn="l" rtl="0" eaLnBrk="0">
              <a:lnSpc>
                <a:spcPct val="81000"/>
              </a:lnSpc>
              <a:spcBef>
                <a:spcPts val="1029"/>
              </a:spcBef>
              <a:tabLst/>
            </a:pPr>
            <a:r>
              <a:rPr sz="2600" kern="0" spc="1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collected</a:t>
            </a:r>
            <a:endParaRPr lang="Arial" altLang="Arial" sz="1700" dirty="0"/>
          </a:p>
          <a:p>
            <a:pPr marL="262254" indent="-5080" algn="l" rtl="0" eaLnBrk="0">
              <a:lnSpc>
                <a:spcPct val="85000"/>
              </a:lnSpc>
              <a:spcBef>
                <a:spcPts val="151"/>
              </a:spcBef>
              <a:tabLst/>
            </a:pP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7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personal</a:t>
            </a:r>
            <a:r>
              <a:rPr sz="1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library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pp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</a:t>
            </a:r>
            <a:endParaRPr lang="Arial" altLang="Arial" sz="1700" dirty="0"/>
          </a:p>
          <a:p>
            <a:pPr marL="270509" algn="l" rtl="0" eaLnBrk="0">
              <a:lnSpc>
                <a:spcPct val="81000"/>
              </a:lnSpc>
              <a:spcBef>
                <a:spcPts val="149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iPhone</a:t>
            </a: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700" dirty="0"/>
          </a:p>
          <a:p>
            <a:pPr marL="267970" indent="-253365" algn="l" rtl="0" eaLnBrk="0">
              <a:lnSpc>
                <a:spcPct val="85000"/>
              </a:lnSpc>
              <a:spcBef>
                <a:spcPts val="1031"/>
              </a:spcBef>
              <a:tabLst/>
            </a:pPr>
            <a:r>
              <a:rPr sz="2600" kern="0" spc="0" baseline="-400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analyzed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monitoring</a:t>
            </a:r>
            <a:r>
              <a:rPr sz="17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endParaRPr lang="Arial" altLang="Arial" sz="1700" dirty="0"/>
          </a:p>
          <a:p>
            <a:pPr marL="269875" algn="l" rtl="0" eaLnBrk="0">
              <a:lnSpc>
                <a:spcPct val="81000"/>
              </a:lnSpc>
              <a:spcBef>
                <a:spcPts val="154"/>
              </a:spcBef>
              <a:tabLst/>
            </a:pP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pace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habits</a:t>
            </a:r>
            <a:r>
              <a:rPr sz="17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1700" dirty="0"/>
          </a:p>
          <a:p>
            <a:pPr marL="259715" algn="l" rtl="0" eaLnBrk="0">
              <a:lnSpc>
                <a:spcPct val="81000"/>
              </a:lnSpc>
              <a:spcBef>
                <a:spcPts val="155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six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month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period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sing</a:t>
            </a:r>
            <a:endParaRPr lang="Arial" altLang="Arial" sz="1700" dirty="0"/>
          </a:p>
          <a:p>
            <a:pPr marL="262254" indent="635" algn="l" rtl="0" eaLnBrk="0">
              <a:lnSpc>
                <a:spcPct val="85000"/>
              </a:lnSpc>
              <a:spcBef>
                <a:spcPts val="146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descriptive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statistics</a:t>
            </a:r>
            <a:r>
              <a:rPr sz="1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such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7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bar</a:t>
            </a: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graphs</a:t>
            </a:r>
            <a:r>
              <a:rPr sz="17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7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pie</a:t>
            </a:r>
            <a:endParaRPr lang="Arial" altLang="Arial" sz="1700" dirty="0"/>
          </a:p>
          <a:p>
            <a:pPr marL="264159" algn="l" rtl="0" eaLnBrk="0">
              <a:lnSpc>
                <a:spcPct val="81000"/>
              </a:lnSpc>
              <a:spcBef>
                <a:spcPts val="157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charts</a:t>
            </a:r>
            <a:r>
              <a:rPr sz="14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988300" y="4653383"/>
            <a:ext cx="6337300" cy="381423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696111" y="4737903"/>
            <a:ext cx="5677747" cy="3645747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1486103" y="2467728"/>
            <a:ext cx="5649595" cy="1823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80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100" b="1" kern="0" spc="7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04</a:t>
            </a:r>
            <a:r>
              <a:rPr sz="2100" b="1" kern="0" spc="-23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7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100" b="1" kern="0" spc="-31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7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100" b="1" kern="0" spc="3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7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sz="2100" b="1" kern="0" spc="14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7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100" b="1" kern="0" spc="42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7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2100" b="1" kern="0" spc="34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70" dirty="0">
                <a:solidFill>
                  <a:srgbClr val="0F4761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FINDINGS</a:t>
            </a:r>
            <a:endParaRPr lang="Arial" altLang="Arial" sz="2100" dirty="0"/>
          </a:p>
          <a:p>
            <a:pPr marL="67944" algn="l" rtl="0" eaLnBrk="0">
              <a:lnSpc>
                <a:spcPct val="70000"/>
              </a:lnSpc>
              <a:spcBef>
                <a:spcPts val="1146"/>
              </a:spcBef>
              <a:tabLst/>
            </a:pPr>
            <a:r>
              <a:rPr sz="21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1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chart</a:t>
            </a:r>
            <a:r>
              <a:rPr sz="21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r>
              <a:rPr sz="21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</a:t>
            </a:r>
            <a:r>
              <a:rPr sz="21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1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1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sz="21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easier</a:t>
            </a:r>
            <a:r>
              <a:rPr sz="21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lang="Arial" altLang="Arial" sz="2100" dirty="0"/>
          </a:p>
          <a:p>
            <a:pPr marL="65405" algn="l" rtl="0" eaLnBrk="0">
              <a:lnSpc>
                <a:spcPct val="79000"/>
              </a:lnSpc>
              <a:spcBef>
                <a:spcPts val="10"/>
              </a:spcBef>
              <a:tabLst/>
            </a:pP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finish</a:t>
            </a:r>
            <a:r>
              <a:rPr sz="20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r>
              <a:rPr sz="20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audiobooks</a:t>
            </a:r>
            <a:r>
              <a:rPr sz="20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</a:t>
            </a:r>
            <a:r>
              <a:rPr sz="2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physical</a:t>
            </a:r>
            <a:endParaRPr lang="Arial" altLang="Arial" sz="2000" dirty="0"/>
          </a:p>
          <a:p>
            <a:pPr marL="80010" algn="l" rtl="0" eaLnBrk="0">
              <a:lnSpc>
                <a:spcPts val="1260"/>
              </a:lnSpc>
              <a:tabLst/>
            </a:pP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7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1700" b="1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1700" b="1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7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audiob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ook</a:t>
            </a:r>
            <a:endParaRPr lang="Arial" altLang="Arial" sz="1700" dirty="0"/>
          </a:p>
          <a:p>
            <a:pPr marL="65405" algn="l" rtl="0" eaLnBrk="0">
              <a:lnSpc>
                <a:spcPts val="2487"/>
              </a:lnSpc>
              <a:tabLst/>
            </a:pP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format</a:t>
            </a:r>
            <a:r>
              <a:rPr sz="1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took</a:t>
            </a:r>
            <a:r>
              <a:rPr sz="17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just</a:t>
            </a:r>
            <a:r>
              <a:rPr sz="1700" b="1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15</a:t>
            </a:r>
            <a:r>
              <a:rPr sz="1700" b="1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hours</a:t>
            </a:r>
            <a:r>
              <a:rPr sz="1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7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complete</a:t>
            </a:r>
            <a:r>
              <a:rPr sz="17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while</a:t>
            </a:r>
            <a:endParaRPr lang="Arial" altLang="Arial" sz="1700" dirty="0"/>
          </a:p>
          <a:p>
            <a:pPr marL="80644" algn="l" rtl="0" eaLnBrk="0">
              <a:lnSpc>
                <a:spcPct val="78000"/>
              </a:lnSpc>
              <a:spcBef>
                <a:spcPts val="14"/>
              </a:spcBef>
              <a:tabLst/>
            </a:pP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physical</a:t>
            </a:r>
            <a:r>
              <a:rPr sz="1700" b="1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1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took</a:t>
            </a:r>
            <a:r>
              <a:rPr sz="1700" b="1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</a:t>
            </a:r>
            <a:r>
              <a:rPr sz="17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7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90</a:t>
            </a:r>
            <a:r>
              <a:rPr sz="1700" b="1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hours</a:t>
            </a:r>
            <a:r>
              <a:rPr sz="17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endParaRPr lang="Arial" altLang="Arial" sz="1700" dirty="0"/>
          </a:p>
          <a:p>
            <a:pPr marL="73660" algn="l" rtl="0" eaLnBrk="0">
              <a:lnSpc>
                <a:spcPct val="80000"/>
              </a:lnSpc>
              <a:spcBef>
                <a:spcPts val="11"/>
              </a:spcBef>
              <a:tabLst/>
            </a:pP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complete</a:t>
            </a:r>
            <a:r>
              <a:rPr sz="2000" b="1" kern="0" spc="50" dirty="0">
                <a:solidFill>
                  <a:srgbClr val="1CADE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2000" dirty="0"/>
          </a:p>
        </p:txBody>
      </p:sp>
      <p:sp>
        <p:nvSpPr>
          <p:cNvPr id="14" name="textbox 14"/>
          <p:cNvSpPr/>
          <p:nvPr/>
        </p:nvSpPr>
        <p:spPr>
          <a:xfrm>
            <a:off x="8303869" y="2916238"/>
            <a:ext cx="5963284" cy="141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21"/>
              </a:lnSpc>
              <a:tabLst/>
            </a:pPr>
            <a:endParaRPr lang="Arial" altLang="Arial" sz="100" dirty="0"/>
          </a:p>
          <a:p>
            <a:pPr marL="25400" indent="-13334" algn="l" rtl="0" eaLnBrk="0">
              <a:lnSpc>
                <a:spcPct val="76000"/>
              </a:lnSpc>
              <a:tabLst/>
            </a:pP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bar</a:t>
            </a:r>
            <a:r>
              <a:rPr sz="20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chart</a:t>
            </a:r>
            <a:r>
              <a:rPr sz="2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r>
              <a:rPr sz="20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</a:t>
            </a:r>
            <a:r>
              <a:rPr sz="20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0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assic</a:t>
            </a:r>
            <a:r>
              <a:rPr sz="2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2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had</a:t>
            </a:r>
            <a:r>
              <a:rPr sz="20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highest</a:t>
            </a:r>
            <a:r>
              <a:rPr sz="2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rating</a:t>
            </a:r>
            <a:r>
              <a:rPr sz="2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000" b="1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2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</a:t>
            </a:r>
            <a:r>
              <a:rPr sz="2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oks</a:t>
            </a:r>
            <a:r>
              <a:rPr sz="2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</a:t>
            </a:r>
            <a:r>
              <a:rPr sz="20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0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2000" dirty="0"/>
          </a:p>
          <a:p>
            <a:pPr marL="25400" algn="l" rtl="0" eaLnBrk="0">
              <a:lnSpc>
                <a:spcPct val="77000"/>
              </a:lnSpc>
              <a:spcBef>
                <a:spcPts val="17"/>
              </a:spcBef>
              <a:tabLst/>
            </a:pPr>
            <a:r>
              <a:rPr sz="19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past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six</a:t>
            </a:r>
            <a:r>
              <a:rPr sz="19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month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9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were</a:t>
            </a:r>
            <a:r>
              <a:rPr sz="19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19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rated</a:t>
            </a:r>
            <a:r>
              <a:rPr sz="19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below</a:t>
            </a:r>
            <a:r>
              <a:rPr sz="19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five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900" dirty="0"/>
          </a:p>
          <a:p>
            <a:pPr marL="26669" algn="l" rtl="0" eaLnBrk="0">
              <a:lnSpc>
                <a:spcPct val="79000"/>
              </a:lnSpc>
              <a:spcBef>
                <a:spcPts val="12"/>
              </a:spcBef>
              <a:tabLst/>
            </a:pP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However,</a:t>
            </a:r>
            <a:r>
              <a:rPr sz="19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19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9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19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9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three</a:t>
            </a:r>
            <a:r>
              <a:rPr sz="19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genres,</a:t>
            </a:r>
            <a:r>
              <a:rPr sz="19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classic</a:t>
            </a:r>
            <a:endParaRPr lang="Arial" altLang="Arial" sz="1900" dirty="0"/>
          </a:p>
          <a:p>
            <a:pPr marL="17779" indent="6350" algn="l" rtl="0" eaLnBrk="0">
              <a:lnSpc>
                <a:spcPct val="77000"/>
              </a:lnSpc>
              <a:spcBef>
                <a:spcPts val="30"/>
              </a:spcBef>
              <a:tabLst/>
            </a:pP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2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had</a:t>
            </a:r>
            <a:r>
              <a:rPr sz="20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0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highest</a:t>
            </a:r>
            <a:r>
              <a:rPr sz="2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ating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20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</a:t>
            </a:r>
            <a:r>
              <a:rPr sz="20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classic</a:t>
            </a:r>
            <a:r>
              <a:rPr sz="2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books</a:t>
            </a:r>
            <a:r>
              <a:rPr sz="20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0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favorite</a:t>
            </a:r>
            <a:r>
              <a:rPr sz="20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nre</a:t>
            </a:r>
            <a:r>
              <a:rPr sz="2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000" dirty="0"/>
          </a:p>
        </p:txBody>
      </p:sp>
      <p:sp>
        <p:nvSpPr>
          <p:cNvPr id="15" name="textbox 15"/>
          <p:cNvSpPr/>
          <p:nvPr/>
        </p:nvSpPr>
        <p:spPr>
          <a:xfrm>
            <a:off x="1660347" y="836574"/>
            <a:ext cx="6396354" cy="483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63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3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r>
              <a:rPr sz="3700" b="1" kern="0" spc="5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HABITS</a:t>
            </a:r>
            <a:r>
              <a:rPr sz="3700" b="1" kern="0" spc="5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7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REPO</a:t>
            </a:r>
            <a:r>
              <a:rPr sz="37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RT</a:t>
            </a:r>
            <a:endParaRPr lang="Arial" altLang="Arial" sz="3700" dirty="0"/>
          </a:p>
        </p:txBody>
      </p:sp>
      <p:sp>
        <p:nvSpPr>
          <p:cNvPr id="16" name="rect"/>
          <p:cNvSpPr/>
          <p:nvPr/>
        </p:nvSpPr>
        <p:spPr>
          <a:xfrm>
            <a:off x="1003299" y="1101760"/>
            <a:ext cx="25400" cy="1219206"/>
          </a:xfrm>
          <a:prstGeom prst="rect">
            <a:avLst/>
          </a:prstGeom>
          <a:solidFill>
            <a:srgbClr val="1CADE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"/>
          <p:cNvSpPr/>
          <p:nvPr/>
        </p:nvSpPr>
        <p:spPr>
          <a:xfrm>
            <a:off x="0" y="0"/>
            <a:ext cx="6206067" cy="9144000"/>
          </a:xfrm>
          <a:prstGeom prst="rect">
            <a:avLst/>
          </a:prstGeom>
          <a:solidFill>
            <a:srgbClr val="1CADE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/>
          <p:cNvSpPr/>
          <p:nvPr/>
        </p:nvSpPr>
        <p:spPr>
          <a:xfrm>
            <a:off x="6662459" y="2406722"/>
            <a:ext cx="8296909" cy="4340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8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05.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CONCLUSIO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24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marL="459740" indent="-444500" algn="l" rtl="0" eaLnBrk="0">
              <a:lnSpc>
                <a:spcPct val="87000"/>
              </a:lnSpc>
              <a:spcBef>
                <a:spcPts val="725"/>
              </a:spcBef>
              <a:tabLst/>
            </a:pPr>
            <a:r>
              <a:rPr sz="3600" kern="0" spc="-20" baseline="-5787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4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24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4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allowed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</a:t>
            </a:r>
            <a:r>
              <a:rPr sz="2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4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discover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four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seven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authors</a:t>
            </a:r>
            <a:r>
              <a:rPr sz="24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originate</a:t>
            </a:r>
            <a:r>
              <a:rPr sz="2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24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United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Kingdom</a:t>
            </a:r>
            <a:r>
              <a:rPr sz="24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while</a:t>
            </a:r>
            <a:r>
              <a:rPr sz="2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4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</a:t>
            </a:r>
            <a:r>
              <a:rPr sz="24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ree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originate</a:t>
            </a:r>
            <a:r>
              <a:rPr sz="2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24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United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States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4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tend</a:t>
            </a:r>
            <a:r>
              <a:rPr sz="2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24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drawn</a:t>
            </a:r>
            <a:r>
              <a:rPr sz="2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towards</a:t>
            </a:r>
            <a:r>
              <a:rPr sz="24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UK</a:t>
            </a:r>
            <a:r>
              <a:rPr sz="24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authors</a:t>
            </a:r>
            <a:endParaRPr lang="Arial" altLang="Arial" sz="2400" dirty="0"/>
          </a:p>
          <a:p>
            <a:pPr marL="466725" indent="10160" algn="l" rtl="0" eaLnBrk="0">
              <a:lnSpc>
                <a:spcPct val="85000"/>
              </a:lnSpc>
              <a:spcBef>
                <a:spcPts val="276"/>
              </a:spcBef>
              <a:tabLst/>
            </a:pP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because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4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understatement</a:t>
            </a:r>
            <a:r>
              <a:rPr sz="24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subtlety</a:t>
            </a:r>
            <a:r>
              <a:rPr sz="24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</a:t>
            </a:r>
            <a:r>
              <a:rPr sz="24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400" dirty="0"/>
          </a:p>
          <a:p>
            <a:pPr marL="15240" algn="l" rtl="0" eaLnBrk="0">
              <a:lnSpc>
                <a:spcPct val="80000"/>
              </a:lnSpc>
              <a:spcBef>
                <a:spcPts val="1883"/>
              </a:spcBef>
              <a:tabLst/>
            </a:pPr>
            <a:r>
              <a:rPr sz="3600" kern="0" spc="-30" baseline="-5787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2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4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trend</a:t>
            </a:r>
            <a:r>
              <a:rPr sz="24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4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observed</a:t>
            </a:r>
            <a:r>
              <a:rPr sz="24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24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4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endParaRPr lang="Arial" altLang="Arial" sz="2400" dirty="0"/>
          </a:p>
          <a:p>
            <a:pPr marL="476884" indent="-7620" algn="l" rtl="0" eaLnBrk="0">
              <a:lnSpc>
                <a:spcPct val="87000"/>
              </a:lnSpc>
              <a:spcBef>
                <a:spcPts val="243"/>
              </a:spcBef>
              <a:tabLst/>
            </a:pP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contributed</a:t>
            </a:r>
            <a:r>
              <a:rPr sz="24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4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4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deeper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understanding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4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habits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4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24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understand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reading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preferences,</a:t>
            </a:r>
            <a:r>
              <a:rPr sz="24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track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progress</a:t>
            </a: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24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informed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</a:t>
            </a:r>
            <a:r>
              <a:rPr sz="2400" b="1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2400" dirty="0"/>
          </a:p>
          <a:p>
            <a:pPr marL="476884" algn="l" rtl="0" eaLnBrk="0">
              <a:lnSpc>
                <a:spcPct val="81000"/>
              </a:lnSpc>
              <a:spcBef>
                <a:spcPts val="254"/>
              </a:spcBef>
              <a:tabLst/>
            </a:pP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recommendations</a:t>
            </a:r>
            <a:r>
              <a:rPr sz="2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myself</a:t>
            </a:r>
            <a:r>
              <a:rPr sz="24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others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2024-10-29T07:19:06</vt:filetime>
  </property>
</Properties>
</file>