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embeddedFontLst>
    <p:embeddedFont>
      <p:font typeface="Century Schoolbook" pitchFamily="18" charset="0"/>
      <p:regular r:id="rId11"/>
      <p:bold r:id="rId12"/>
      <p:italic r:id="rId13"/>
      <p:boldItalic r:id="rId14"/>
    </p:embeddedFon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8wACaWZ9sSCfWC7pX1EJwTGRF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customschemas.google.com/relationships/presentationmetadata" Target="metadata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:notes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a841be86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126a841be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4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2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3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3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2"/>
              <a:buFont typeface="Arial"/>
              <a:buNone/>
              <a:defRPr sz="399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1180" algn="l" rtl="0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Noto Sans Symbols"/>
              <a:buChar char="●"/>
              <a:defRPr sz="2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683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378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sz="18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2698575" y="942853"/>
            <a:ext cx="6786773" cy="4963119"/>
          </a:xfrm>
          <a:custGeom>
            <a:avLst/>
            <a:gdLst/>
            <a:ahLst/>
            <a:cxnLst/>
            <a:rect l="l" t="t" r="r" b="b"/>
            <a:pathLst>
              <a:path w="5703" h="3129" extrusionOk="0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1521561" y="117571"/>
            <a:ext cx="3971606" cy="513392"/>
          </a:xfrm>
          <a:custGeom>
            <a:avLst/>
            <a:gdLst/>
            <a:ahLst/>
            <a:cxnLst/>
            <a:rect l="l" t="t" r="r" b="b"/>
            <a:pathLst>
              <a:path w="3339" h="326" extrusionOk="0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1" name="Google Shape;141;p1"/>
          <p:cNvSpPr/>
          <p:nvPr/>
        </p:nvSpPr>
        <p:spPr>
          <a:xfrm>
            <a:off x="1521561" y="314176"/>
            <a:ext cx="6767504" cy="543438"/>
          </a:xfrm>
          <a:custGeom>
            <a:avLst/>
            <a:gdLst/>
            <a:ahLst/>
            <a:cxnLst/>
            <a:rect l="l" t="t" r="r" b="b"/>
            <a:pathLst>
              <a:path w="5687" h="345" extrusionOk="0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2" name="Google Shape;142;p1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806372" y="6567308"/>
            <a:ext cx="2851418" cy="181255"/>
          </a:xfrm>
          <a:custGeom>
            <a:avLst/>
            <a:gdLst/>
            <a:ahLst/>
            <a:cxnLst/>
            <a:rect l="l" t="t" r="r" b="b"/>
            <a:pathLst>
              <a:path w="2158" h="105" extrusionOk="0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5" name="Google Shape;145;p1"/>
          <p:cNvSpPr/>
          <p:nvPr/>
        </p:nvSpPr>
        <p:spPr>
          <a:xfrm>
            <a:off x="5129677" y="5752477"/>
            <a:ext cx="5528112" cy="646639"/>
          </a:xfrm>
          <a:custGeom>
            <a:avLst/>
            <a:gdLst/>
            <a:ahLst/>
            <a:cxnLst/>
            <a:rect l="l" t="t" r="r" b="b"/>
            <a:pathLst>
              <a:path w="4181" h="369" extrusionOk="0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6" name="Google Shape;146;p1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979713" y="1499498"/>
            <a:ext cx="8224500" cy="3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</a:t>
            </a:r>
            <a:r>
              <a:rPr lang="en-US" sz="3629" b="1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mage Document Optimization</a:t>
            </a:r>
            <a:r>
              <a:rPr lang="en-US" sz="3629" b="1" i="0" u="none" strike="noStrike" cap="none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- SBI</a:t>
            </a: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Powered By - Microsoft Corporation </a:t>
            </a:r>
            <a:r>
              <a:rPr lang="en-US" sz="3629" b="1" i="0" u="none" strike="noStrike" cap="none" dirty="0" err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Pvt</a:t>
            </a:r>
            <a:r>
              <a:rPr lang="en-US" sz="3629" b="1" i="0" u="none" strike="noStrike" cap="none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Ltd.</a:t>
            </a: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a841be86_0_5"/>
          <p:cNvSpPr/>
          <p:nvPr/>
        </p:nvSpPr>
        <p:spPr>
          <a:xfrm>
            <a:off x="1751675" y="928670"/>
            <a:ext cx="8752800" cy="475153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Documents are used during the process of daily operations and are stored as image files or in PDF.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en-IN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The documents can be of varied types such as:  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Application forms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Customer Request forms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Account Opening Forms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KYC Documents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Agreements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Reports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Certificates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Confidential Reports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Account Statements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Varied document formats including OVDs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</a:br>
            <a:endParaRPr sz="1633" b="0" i="0" u="none" strike="noStrike" cap="none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6a841be86_0_5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26a841be86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26a841be86_0_5"/>
          <p:cNvSpPr/>
          <p:nvPr/>
        </p:nvSpPr>
        <p:spPr>
          <a:xfrm>
            <a:off x="1983750" y="842401"/>
            <a:ext cx="8224500" cy="48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1952596" y="928670"/>
            <a:ext cx="8501122" cy="4786346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Optimisation of captured documents that are stored as images / PDF files.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en-IN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The following are the expectations from the prototype: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en-IN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Document / Image can be: 1. </a:t>
            </a:r>
            <a:r>
              <a:rPr lang="en-IN" sz="1800" b="1" u="sng" dirty="0" smtClean="0">
                <a:solidFill>
                  <a:schemeClr val="bg1">
                    <a:lumMod val="95000"/>
                  </a:schemeClr>
                </a:solidFill>
              </a:rPr>
              <a:t>Standardised KY</a:t>
            </a:r>
          </a:p>
          <a:p>
            <a:endParaRPr lang="en-IN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1. Standardised KYC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2. Structured Document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3. Unstructured documents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</a:br>
            <a:endParaRPr sz="1633" b="0" i="0" u="none" strike="noStrike" cap="none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2236467" y="1265149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1952596" y="928670"/>
            <a:ext cx="8501122" cy="4714908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N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2166910" y="1357298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428488" y="2089821"/>
            <a:ext cx="5596338" cy="212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endParaRPr sz="1633" b="0" i="0" u="none" strike="noStrike" cap="none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1952596" y="928670"/>
            <a:ext cx="8143932" cy="288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To optimise document / image by:  </a:t>
            </a:r>
            <a:r>
              <a:rPr lang="en-IN" sz="1800" b="1" dirty="0" smtClean="0">
                <a:solidFill>
                  <a:schemeClr val="bg1">
                    <a:lumMod val="95000"/>
                  </a:schemeClr>
                </a:solidFill>
              </a:rPr>
              <a:t>1. Reducing Size</a:t>
            </a:r>
          </a:p>
          <a:p>
            <a:r>
              <a:rPr lang="en-IN" sz="18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1. Reducing Size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2. Eliminate / reduce Whitespace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3. Optimise alignment of document</a:t>
            </a:r>
          </a:p>
          <a:p>
            <a:r>
              <a:rPr lang="en-IN" sz="1800" dirty="0" smtClean="0">
                <a:solidFill>
                  <a:schemeClr val="bg1">
                    <a:lumMod val="95000"/>
                  </a:schemeClr>
                </a:solidFill>
              </a:rPr>
              <a:t>4. Orient &amp; Centre document text</a:t>
            </a:r>
            <a:endParaRPr lang="en-IN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3194331" y="3722748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/>
          <p:nvPr/>
        </p:nvSpPr>
        <p:spPr>
          <a:xfrm>
            <a:off x="2024034" y="928670"/>
            <a:ext cx="8504033" cy="4786346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IN" sz="1633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IN" sz="1633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2078675" y="1175420"/>
            <a:ext cx="8034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38348" y="928670"/>
            <a:ext cx="821537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Sample scanned document / image format:   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1. JPEG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JPEG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PDF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TIFF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1983516" y="953832"/>
            <a:ext cx="8289600" cy="45018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1952596" y="1357298"/>
            <a:ext cx="8034900" cy="1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024034" y="1000108"/>
            <a:ext cx="828680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Final Size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   3. DPI / Resolution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Readability of 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Whitespace reduction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DPI / Resolution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Without compromise the Quality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2238348" y="1071546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Submitted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: </a:t>
            </a: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AMUJURI GANGADHAR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              todaybalu@gmail.com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No: </a:t>
            </a: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9949452773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9786" y="1643050"/>
            <a:ext cx="7540205" cy="159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129</Words>
  <PresentationFormat>Custom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Century Schoolbook</vt:lpstr>
      <vt:lpstr>Calibri</vt:lpstr>
      <vt:lpstr>Times New Roman</vt:lpstr>
      <vt:lpstr>Noto Sans Symbols</vt:lpstr>
      <vt:lpstr>1_Office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Mohor Basu</dc:creator>
  <cp:lastModifiedBy>HGPDBILLING</cp:lastModifiedBy>
  <cp:revision>8</cp:revision>
  <dcterms:modified xsi:type="dcterms:W3CDTF">2022-05-11T12:58:53Z</dcterms:modified>
</cp:coreProperties>
</file>