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6" autoAdjust="0"/>
    <p:restoredTop sz="88242" autoAdjust="0"/>
  </p:normalViewPr>
  <p:slideViewPr>
    <p:cSldViewPr>
      <p:cViewPr varScale="1">
        <p:scale>
          <a:sx n="105" d="100"/>
          <a:sy n="105" d="100"/>
        </p:scale>
        <p:origin x="720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-138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show code</a:t>
            </a:r>
          </a:p>
          <a:p>
            <a:pPr marL="285750" indent="-285750">
              <a:buFontTx/>
              <a:buChar char="-"/>
            </a:pPr>
            <a:r>
              <a:rPr lang="pl-PL" dirty="0"/>
              <a:t>pom</a:t>
            </a:r>
            <a:r>
              <a:rPr lang="pl-PL" baseline="0" dirty="0"/>
              <a:t> configuration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@EnableEurekaServer</a:t>
            </a:r>
          </a:p>
          <a:p>
            <a:pPr marL="285750" indent="-285750">
              <a:buFontTx/>
              <a:buChar char="-"/>
            </a:pPr>
            <a:r>
              <a:rPr lang="pl-PL" sz="1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Eureka page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@EnableDiscoveryClient</a:t>
            </a:r>
          </a:p>
          <a:p>
            <a:pPr marL="285750" indent="-285750">
              <a:buFontTx/>
              <a:buChar char="-"/>
            </a:pPr>
            <a:r>
              <a:rPr lang="pl-PL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pl-PL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</a:t>
            </a:r>
            <a:r>
              <a:rPr lang="pl-PL"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</a:t>
            </a:r>
          </a:p>
          <a:p>
            <a:pPr marL="285750" indent="-285750">
              <a:buFontTx/>
              <a:buChar char="-"/>
            </a:pPr>
            <a:endParaRPr lang="pl-PL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pl-PL" sz="16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pl-PL" baseline="0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59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243" y="0"/>
            <a:ext cx="784582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z2MWntMTTAhVTsBQKHSrqAWYQjRwIBw&amp;url=http://salerno-rafael.blogspot.com/2016/09/spring-cloud-netflix-load-balancer-with.html&amp;psig=AFQjCNEr7jy_UAeeAA6oBI1vJzDkLLEoZw&amp;ust=14933746693477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jW75iovMTTAhUKsxQKHWE5DqsQjRwIBw&amp;url=https://docs.pivotal.io/spring-cloud-services/1-2/service-registry/background.html&amp;psig=AFQjCNGyvpltRdZY9v0wocP4HoUwA6ny1Q&amp;ust=14933746124265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Spring Cloud Netflix+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Eureka, Hystrix, Zuul, Ribbon, Spring Retry</a:t>
            </a:r>
            <a:endParaRPr lang="en-US" dirty="0"/>
          </a:p>
        </p:txBody>
      </p:sp>
      <p:pic>
        <p:nvPicPr>
          <p:cNvPr id="1026" name="Picture 2" descr="Znalezione obrazy dla zapytania spring cloud netflix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04835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Eureka is a REST (Representational State Transfer) based service that is primarily used in the AWS cloud for locating services for the purpose of load balancing and failover of middle-tier servers.</a:t>
            </a:r>
            <a:endParaRPr lang="pl-PL" sz="2000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 descr="Znalezione obrazy dla zapytania eureka netflix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924944"/>
            <a:ext cx="58864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Timeouts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18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67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Constantia</vt:lpstr>
      <vt:lpstr>Cooking 16x9</vt:lpstr>
      <vt:lpstr>Spring Cloud Netflix+</vt:lpstr>
      <vt:lpstr>Eureka</vt:lpstr>
      <vt:lpstr>Eureka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2016-04-21T09:01:23Z</dcterms:created>
  <dcterms:modified xsi:type="dcterms:W3CDTF">2017-04-27T13:05:21Z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