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56" r:id="rId3"/>
    <p:sldId id="257" r:id="rId4"/>
    <p:sldId id="258" r:id="rId5"/>
    <p:sldId id="259" r:id="rId6"/>
    <p:sldId id="272" r:id="rId7"/>
    <p:sldId id="268" r:id="rId8"/>
    <p:sldId id="260" r:id="rId9"/>
    <p:sldId id="273" r:id="rId10"/>
    <p:sldId id="261" r:id="rId11"/>
    <p:sldId id="274" r:id="rId12"/>
    <p:sldId id="262" r:id="rId13"/>
    <p:sldId id="275" r:id="rId14"/>
    <p:sldId id="264" r:id="rId15"/>
    <p:sldId id="276" r:id="rId16"/>
    <p:sldId id="263" r:id="rId17"/>
    <p:sldId id="277" r:id="rId18"/>
    <p:sldId id="265" r:id="rId19"/>
    <p:sldId id="278" r:id="rId20"/>
    <p:sldId id="280" r:id="rId21"/>
    <p:sldId id="266" r:id="rId22"/>
    <p:sldId id="279" r:id="rId23"/>
    <p:sldId id="267" r:id="rId24"/>
    <p:sldId id="281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44A58-7C6F-44DC-93B3-3B9859E9DFC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ED5E0-BC3E-441C-BE43-D48D4DA1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69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629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023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DE2C-AB2C-4AB9-95C5-E4C388E836F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094F-8F0F-4131-A235-C2B5A42C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0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COUNTRY WISE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5684"/>
            <a:ext cx="10253353" cy="3895106"/>
          </a:xfrm>
        </p:spPr>
      </p:pic>
    </p:spTree>
    <p:extLst>
      <p:ext uri="{BB962C8B-B14F-4D97-AF65-F5344CB8AC3E}">
        <p14:creationId xmlns:p14="http://schemas.microsoft.com/office/powerpoint/2010/main" val="136986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427512"/>
            <a:ext cx="11507190" cy="6222670"/>
          </a:xfrm>
        </p:spPr>
      </p:pic>
    </p:spTree>
    <p:extLst>
      <p:ext uri="{BB962C8B-B14F-4D97-AF65-F5344CB8AC3E}">
        <p14:creationId xmlns:p14="http://schemas.microsoft.com/office/powerpoint/2010/main" val="185820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WISE TOTAL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2" y="2066306"/>
            <a:ext cx="10557164" cy="4001985"/>
          </a:xfrm>
        </p:spPr>
      </p:pic>
    </p:spTree>
    <p:extLst>
      <p:ext uri="{BB962C8B-B14F-4D97-AF65-F5344CB8AC3E}">
        <p14:creationId xmlns:p14="http://schemas.microsoft.com/office/powerpoint/2010/main" val="289821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66" y="2149433"/>
            <a:ext cx="6365174" cy="1425039"/>
          </a:xfrm>
        </p:spPr>
      </p:pic>
    </p:spTree>
    <p:extLst>
      <p:ext uri="{BB962C8B-B14F-4D97-AF65-F5344CB8AC3E}">
        <p14:creationId xmlns:p14="http://schemas.microsoft.com/office/powerpoint/2010/main" val="125163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CONTINENT WISE 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0" y="2386940"/>
            <a:ext cx="10665030" cy="3443844"/>
          </a:xfrm>
        </p:spPr>
      </p:pic>
    </p:spTree>
    <p:extLst>
      <p:ext uri="{BB962C8B-B14F-4D97-AF65-F5344CB8AC3E}">
        <p14:creationId xmlns:p14="http://schemas.microsoft.com/office/powerpoint/2010/main" val="306246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77" y="510638"/>
            <a:ext cx="7077694" cy="5583197"/>
          </a:xfrm>
        </p:spPr>
      </p:pic>
    </p:spTree>
    <p:extLst>
      <p:ext uri="{BB962C8B-B14F-4D97-AF65-F5344CB8AC3E}">
        <p14:creationId xmlns:p14="http://schemas.microsoft.com/office/powerpoint/2010/main" val="44050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COUNTRY WISE AREA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066"/>
            <a:ext cx="9885218" cy="3467594"/>
          </a:xfrm>
        </p:spPr>
      </p:pic>
    </p:spTree>
    <p:extLst>
      <p:ext uri="{BB962C8B-B14F-4D97-AF65-F5344CB8AC3E}">
        <p14:creationId xmlns:p14="http://schemas.microsoft.com/office/powerpoint/2010/main" val="294370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90" y="593767"/>
            <a:ext cx="8158348" cy="5336153"/>
          </a:xfrm>
        </p:spPr>
      </p:pic>
    </p:spTree>
    <p:extLst>
      <p:ext uri="{BB962C8B-B14F-4D97-AF65-F5344CB8AC3E}">
        <p14:creationId xmlns:p14="http://schemas.microsoft.com/office/powerpoint/2010/main" val="416858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92" y="2701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CONTINENT WISE HIGHEST AND LOWEST POPULATION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2" y="1900053"/>
            <a:ext cx="10557164" cy="4061360"/>
          </a:xfrm>
        </p:spPr>
      </p:pic>
    </p:spTree>
    <p:extLst>
      <p:ext uri="{BB962C8B-B14F-4D97-AF65-F5344CB8AC3E}">
        <p14:creationId xmlns:p14="http://schemas.microsoft.com/office/powerpoint/2010/main" val="188091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80" y="1104405"/>
            <a:ext cx="7113320" cy="4061361"/>
          </a:xfrm>
        </p:spPr>
      </p:pic>
    </p:spTree>
    <p:extLst>
      <p:ext uri="{BB962C8B-B14F-4D97-AF65-F5344CB8AC3E}">
        <p14:creationId xmlns:p14="http://schemas.microsoft.com/office/powerpoint/2010/main" val="2316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1960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BI</a:t>
            </a:r>
            <a:br>
              <a:rPr lang="en-US" sz="4000" dirty="0" smtClean="0"/>
            </a:br>
            <a:r>
              <a:rPr lang="en-US" sz="4000" dirty="0" smtClean="0"/>
              <a:t>MINI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WORLD POPULATION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G.VINEETH</a:t>
            </a:r>
          </a:p>
          <a:p>
            <a:r>
              <a:rPr lang="en-US" dirty="0" smtClean="0"/>
              <a:t>                                                              161158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9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1056904"/>
            <a:ext cx="7398327" cy="4275117"/>
          </a:xfrm>
        </p:spPr>
      </p:pic>
    </p:spTree>
    <p:extLst>
      <p:ext uri="{BB962C8B-B14F-4D97-AF65-F5344CB8AC3E}">
        <p14:creationId xmlns:p14="http://schemas.microsoft.com/office/powerpoint/2010/main" val="173920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COUNTRY WISE HIGHEST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2208810"/>
            <a:ext cx="11305309" cy="3942608"/>
          </a:xfrm>
        </p:spPr>
      </p:pic>
    </p:spTree>
    <p:extLst>
      <p:ext uri="{BB962C8B-B14F-4D97-AF65-F5344CB8AC3E}">
        <p14:creationId xmlns:p14="http://schemas.microsoft.com/office/powerpoint/2010/main" val="383292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44" y="558140"/>
            <a:ext cx="5569527" cy="5759533"/>
          </a:xfrm>
        </p:spPr>
      </p:pic>
    </p:spTree>
    <p:extLst>
      <p:ext uri="{BB962C8B-B14F-4D97-AF65-F5344CB8AC3E}">
        <p14:creationId xmlns:p14="http://schemas.microsoft.com/office/powerpoint/2010/main" val="326137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COUNTRY WISE GOVERNANCE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969774"/>
            <a:ext cx="11768447" cy="34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9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26" y="0"/>
            <a:ext cx="787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7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035180" y="2916457"/>
            <a:ext cx="5419268" cy="190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YOU…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628" y="500062"/>
            <a:ext cx="10515600" cy="1325563"/>
          </a:xfrm>
        </p:spPr>
        <p:txBody>
          <a:bodyPr/>
          <a:lstStyle/>
          <a:p>
            <a:r>
              <a:rPr lang="en-US" b="1" kern="1600" cap="small" spc="10" dirty="0" smtClean="0">
                <a:effectLst/>
                <a:latin typeface="Arial" panose="020B0604020202020204" pitchFamily="34" charset="0"/>
              </a:rPr>
              <a:t>Problem Statement</a:t>
            </a:r>
            <a:br>
              <a:rPr lang="en-US" b="1" kern="1600" cap="small" spc="10" dirty="0" smtClean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marR="0" lvl="0" indent="-34290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274320" algn="l"/>
              </a:tabLst>
            </a:pPr>
            <a:r>
              <a:rPr lang="en-US" b="1" kern="1600" cap="small" spc="10" dirty="0" smtClean="0">
                <a:effectLst/>
                <a:latin typeface="Arial" panose="020B0604020202020204" pitchFamily="34" charset="0"/>
              </a:rPr>
              <a:t>Problem Statement</a:t>
            </a:r>
          </a:p>
          <a:p>
            <a:pPr marL="742950" marR="0" lvl="1" indent="-285750" algn="just">
              <a:lnSpc>
                <a:spcPct val="120000"/>
              </a:lnSpc>
              <a:spcBef>
                <a:spcPts val="1200"/>
              </a:spcBef>
              <a:spcAft>
                <a:spcPts val="9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b="1" cap="small" spc="10" dirty="0" smtClean="0">
                <a:solidFill>
                  <a:srgbClr val="000094"/>
                </a:solidFill>
                <a:effectLst/>
                <a:latin typeface="Arial" panose="020B0604020202020204" pitchFamily="34" charset="0"/>
              </a:rPr>
              <a:t>Objective </a:t>
            </a:r>
          </a:p>
          <a:p>
            <a:pPr marL="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Development of a </a:t>
            </a:r>
            <a:r>
              <a:rPr lang="en-US" b="1" spc="1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POPULATION ANALYSIS System</a:t>
            </a:r>
            <a:endParaRPr lang="en-US" spc="1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20000"/>
              </a:lnSpc>
              <a:spcBef>
                <a:spcPts val="1200"/>
              </a:spcBef>
              <a:spcAft>
                <a:spcPts val="9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b="1" cap="small" spc="10" dirty="0" smtClean="0">
                <a:solidFill>
                  <a:srgbClr val="000094"/>
                </a:solidFill>
                <a:effectLst/>
                <a:latin typeface="Arial" panose="020B0604020202020204" pitchFamily="34" charset="0"/>
              </a:rPr>
              <a:t>Abstract of the project</a:t>
            </a:r>
          </a:p>
          <a:p>
            <a:pPr marL="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Document on world population projects the population count of all countries of the 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1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world from 1950 to 2014.It also </a:t>
            </a:r>
            <a:r>
              <a:rPr lang="en-US" spc="1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categorises</a:t>
            </a:r>
            <a:r>
              <a:rPr lang="en-US" spc="1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countries as continent wise, governance wise, development wise.</a:t>
            </a:r>
            <a:endParaRPr lang="en-US" spc="1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20000"/>
              </a:lnSpc>
              <a:spcBef>
                <a:spcPts val="1200"/>
              </a:spcBef>
              <a:spcAft>
                <a:spcPts val="9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b="1" cap="small" spc="10" dirty="0" smtClean="0">
                <a:solidFill>
                  <a:srgbClr val="000094"/>
                </a:solidFill>
                <a:effectLst/>
                <a:latin typeface="Arial" panose="020B0604020202020204" pitchFamily="34" charset="0"/>
              </a:rPr>
              <a:t>Technology used: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pc="1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Oracle 9i (Database)</a:t>
            </a:r>
            <a:endParaRPr lang="en-US" spc="1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pc="1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Informatica</a:t>
            </a:r>
            <a:r>
              <a:rPr lang="en-US" spc="1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power center 9.5.1 (ETL Tool):- </a:t>
            </a:r>
            <a:endParaRPr lang="en-US" spc="1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pc="1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BusinessObjects</a:t>
            </a:r>
            <a:r>
              <a:rPr lang="en-US" spc="1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XI Release 4</a:t>
            </a:r>
            <a:endParaRPr lang="en-US" spc="1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SCHEMA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44" y="1353786"/>
            <a:ext cx="6982691" cy="5391397"/>
          </a:xfrm>
        </p:spPr>
      </p:pic>
    </p:spTree>
    <p:extLst>
      <p:ext uri="{BB962C8B-B14F-4D97-AF65-F5344CB8AC3E}">
        <p14:creationId xmlns:p14="http://schemas.microsoft.com/office/powerpoint/2010/main" val="390460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267" y="270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FACT TABLE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8" y="1876302"/>
            <a:ext cx="11903682" cy="4667001"/>
          </a:xfrm>
        </p:spPr>
      </p:pic>
    </p:spTree>
    <p:extLst>
      <p:ext uri="{BB962C8B-B14F-4D97-AF65-F5344CB8AC3E}">
        <p14:creationId xmlns:p14="http://schemas.microsoft.com/office/powerpoint/2010/main" val="240862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173"/>
            <a:ext cx="10806546" cy="6592508"/>
          </a:xfrm>
        </p:spPr>
      </p:pic>
    </p:spTree>
    <p:extLst>
      <p:ext uri="{BB962C8B-B14F-4D97-AF65-F5344CB8AC3E}">
        <p14:creationId xmlns:p14="http://schemas.microsoft.com/office/powerpoint/2010/main" val="80295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SAMPLE REPORTS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1947554"/>
            <a:ext cx="7101444" cy="4037610"/>
          </a:xfrm>
        </p:spPr>
      </p:pic>
    </p:spTree>
    <p:extLst>
      <p:ext uri="{BB962C8B-B14F-4D97-AF65-F5344CB8AC3E}">
        <p14:creationId xmlns:p14="http://schemas.microsoft.com/office/powerpoint/2010/main" val="190142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CONTINENT WISE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5" y="2161309"/>
            <a:ext cx="10380022" cy="3942608"/>
          </a:xfrm>
        </p:spPr>
      </p:pic>
    </p:spTree>
    <p:extLst>
      <p:ext uri="{BB962C8B-B14F-4D97-AF65-F5344CB8AC3E}">
        <p14:creationId xmlns:p14="http://schemas.microsoft.com/office/powerpoint/2010/main" val="336837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8" y="498371"/>
            <a:ext cx="10046525" cy="5284912"/>
          </a:xfrm>
        </p:spPr>
      </p:pic>
    </p:spTree>
    <p:extLst>
      <p:ext uri="{BB962C8B-B14F-4D97-AF65-F5344CB8AC3E}">
        <p14:creationId xmlns:p14="http://schemas.microsoft.com/office/powerpoint/2010/main" val="3762855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120</Words>
  <Application>Microsoft Office PowerPoint</Application>
  <PresentationFormat>Widescreen</PresentationFormat>
  <Paragraphs>27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Office Theme</vt:lpstr>
      <vt:lpstr>think-cell Slide</vt:lpstr>
      <vt:lpstr>PowerPoint Presentation</vt:lpstr>
      <vt:lpstr>BI MINI PROJECT WORLD POPULATION ANALYSIS</vt:lpstr>
      <vt:lpstr>Problem Statement </vt:lpstr>
      <vt:lpstr>SCHEMA DESIGN</vt:lpstr>
      <vt:lpstr>FACT TABLE</vt:lpstr>
      <vt:lpstr>PowerPoint Presentation</vt:lpstr>
      <vt:lpstr>                       SAMPLE REPORTS</vt:lpstr>
      <vt:lpstr>        CONTINENT WISE POPULATION</vt:lpstr>
      <vt:lpstr>PowerPoint Presentation</vt:lpstr>
      <vt:lpstr>             COUNTRY WISE POPULATION</vt:lpstr>
      <vt:lpstr>PowerPoint Presentation</vt:lpstr>
      <vt:lpstr>DEVELOPMENT WISE TOTAL POPULATION</vt:lpstr>
      <vt:lpstr>PowerPoint Presentation</vt:lpstr>
      <vt:lpstr>              CONTINENT WISE AREA</vt:lpstr>
      <vt:lpstr>PowerPoint Presentation</vt:lpstr>
      <vt:lpstr>                   COUNTRY WISE AREA</vt:lpstr>
      <vt:lpstr>PowerPoint Presentation</vt:lpstr>
      <vt:lpstr>CONTINENT WISE HIGHEST AND LOWEST POPULATION</vt:lpstr>
      <vt:lpstr>PowerPoint Presentation</vt:lpstr>
      <vt:lpstr>PowerPoint Presentation</vt:lpstr>
      <vt:lpstr>      COUNTRY WISE HIGHEST POPULATION</vt:lpstr>
      <vt:lpstr>PowerPoint Presentation</vt:lpstr>
      <vt:lpstr>             COUNTRY WISE GOVERNANCE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Gajala, Vineeth</dc:creator>
  <cp:lastModifiedBy>Gajala, Vineeth</cp:lastModifiedBy>
  <cp:revision>11</cp:revision>
  <dcterms:created xsi:type="dcterms:W3CDTF">2018-11-22T03:13:52Z</dcterms:created>
  <dcterms:modified xsi:type="dcterms:W3CDTF">2018-11-30T12:22:09Z</dcterms:modified>
</cp:coreProperties>
</file>