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8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3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759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98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820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36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59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3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4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6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6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5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7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2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1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4F90D1-37D1-6C62-0510-B74D2098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897" y="0"/>
            <a:ext cx="515210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825" y="199002"/>
            <a:ext cx="7772400" cy="1470025"/>
          </a:xfrm>
        </p:spPr>
        <p:txBody>
          <a:bodyPr/>
          <a:lstStyle/>
          <a:p>
            <a:r>
              <a:rPr dirty="0"/>
              <a:t>Carbon Emission Detecting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3591" y="2507551"/>
            <a:ext cx="5648634" cy="2411506"/>
          </a:xfrm>
        </p:spPr>
        <p:txBody>
          <a:bodyPr>
            <a:normAutofit/>
          </a:bodyPr>
          <a:lstStyle/>
          <a:p>
            <a:pPr algn="l"/>
            <a:r>
              <a:rPr lang="en-US" sz="1200" dirty="0"/>
              <a:t>Presented by: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 Black" panose="020B0A04020102020204" pitchFamily="34" charset="0"/>
              </a:rPr>
              <a:t> Amullyajit Nandi </a:t>
            </a:r>
          </a:p>
          <a:p>
            <a:pPr algn="l"/>
            <a:r>
              <a:rPr lang="en-US" sz="1200" dirty="0"/>
              <a:t>Institute of Engineering and Management, Kolkata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mobile responsiveness and progressive web app features.</a:t>
            </a:r>
          </a:p>
          <a:p>
            <a:r>
              <a:t>- Save and track historical data for users.</a:t>
            </a:r>
          </a:p>
          <a:p>
            <a:r>
              <a:t>- Shareable reports and personalized suggestions.</a:t>
            </a:r>
          </a:p>
          <a:p>
            <a:r>
              <a:t>- Include more categories like shopping, travel,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3DDAC91-43E3-6988-F488-D92CA237EB7B}"/>
              </a:ext>
            </a:extLst>
          </p:cNvPr>
          <p:cNvSpPr txBox="1"/>
          <p:nvPr/>
        </p:nvSpPr>
        <p:spPr>
          <a:xfrm>
            <a:off x="511276" y="363794"/>
            <a:ext cx="902601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400" b="1" dirty="0">
                <a:solidFill>
                  <a:schemeClr val="accent1"/>
                </a:solidFill>
              </a:rPr>
              <a:t>Conclusion</a:t>
            </a:r>
          </a:p>
          <a:p>
            <a:pPr algn="just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Carbon Emission Detecting Website is a step toward making environmental awareness accessible and personal. By allowing users to calculate their daily carbon footprint from everyday activities, this tool empowers individuals to make informed lifestyle choices.</a:t>
            </a:r>
          </a:p>
          <a:p>
            <a:pPr algn="just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aligns with SDG 13 (Climate Action) by promoting responsible behavior and with SDG 17 (Partnerships) by encouraging collective efforts in combating climate change.</a:t>
            </a:r>
          </a:p>
          <a:p>
            <a:pPr algn="just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project demonstrates how simple technology can drive meaningful impact, and with further enhancements, it can evolve into a powerful platform for sustainability education and 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37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26589" cy="1320800"/>
          </a:xfrm>
        </p:spPr>
        <p:txBody>
          <a:bodyPr/>
          <a:lstStyle/>
          <a:p>
            <a:r>
              <a:rPr dirty="0"/>
              <a:t>Why We Are Doing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008601" cy="3880773"/>
          </a:xfrm>
        </p:spPr>
        <p:txBody>
          <a:bodyPr/>
          <a:lstStyle/>
          <a:p>
            <a:r>
              <a:rPr dirty="0"/>
              <a:t>- To combat climate change by spreading awareness.</a:t>
            </a:r>
          </a:p>
          <a:p>
            <a:r>
              <a:rPr dirty="0"/>
              <a:t>- People are unaware of their daily carbon impact.</a:t>
            </a:r>
          </a:p>
          <a:p>
            <a:r>
              <a:rPr dirty="0"/>
              <a:t>- This project simplifies emission calculation for individuals.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45DC0-3586-A9FF-6105-E8D305625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361" y="68826"/>
            <a:ext cx="5296639" cy="35819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Sustainable Development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SDG 13: Climate Action – Encourage reduction of carbon footprint.</a:t>
            </a:r>
          </a:p>
          <a:p>
            <a:r>
              <a:t>- SDG 17: Partnerships – Collaboration for sustainable development.</a:t>
            </a:r>
          </a:p>
          <a:p>
            <a:r>
              <a:t>- Our tool supports informed and responsible decisions.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Existing tools are often too complex or not accessible.</a:t>
            </a:r>
          </a:p>
          <a:p>
            <a:r>
              <a:t>- Lack of user-friendly, web-based carbon calculators.</a:t>
            </a:r>
          </a:p>
          <a:p>
            <a:r>
              <a:t>- Need for real-time, visual, easy-to-use platforms.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Build a simple and responsive carbon calculator.</a:t>
            </a:r>
          </a:p>
          <a:p>
            <a:r>
              <a:t>- Educate users through visual feedback (bar chart).</a:t>
            </a:r>
          </a:p>
          <a:p>
            <a:r>
              <a:t>- Promote awareness and responsibility.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the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Input fields: Transport, Electricity, Diet, Water, Waste.</a:t>
            </a:r>
          </a:p>
          <a:p>
            <a:r>
              <a:t>- Vehicle and diet type selection.</a:t>
            </a:r>
          </a:p>
          <a:p>
            <a:r>
              <a:t>- Instant result display with Chart.js graph.</a:t>
            </a:r>
          </a:p>
          <a:p>
            <a:r>
              <a:t>- Accessible on all modern browsers.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3A7C3-7ACB-ECFE-9107-F2650BC88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979" y="0"/>
            <a:ext cx="4518021" cy="4927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30AF06-FDBA-9087-0EC9-15A6B51CA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55" y="3853109"/>
            <a:ext cx="5144218" cy="30007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HTML, CSS, JavaScript</a:t>
            </a:r>
          </a:p>
          <a:p>
            <a:r>
              <a:t>- Chart.js for visualizing data</a:t>
            </a:r>
          </a:p>
          <a:p>
            <a:r>
              <a:t>- Netlify for hosting the website</a:t>
            </a:r>
          </a:p>
          <a:p>
            <a:r>
              <a:t>- GitHub and VS Code for development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Emission Calculation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Transport: Distance × Vehicle Emission Factor</a:t>
            </a:r>
          </a:p>
          <a:p>
            <a:r>
              <a:t>- Electricity: kWh × 0.85 kg CO₂</a:t>
            </a:r>
          </a:p>
          <a:p>
            <a:r>
              <a:t>- Diet: Based on diet type (Meat: 7.2, Veg: 3.8, Vegan: 2.9)</a:t>
            </a:r>
          </a:p>
          <a:p>
            <a:r>
              <a:t>- Water: Liters × 0.001 kg CO₂</a:t>
            </a:r>
          </a:p>
          <a:p>
            <a:r>
              <a:t>- Waste: Kg × 1.5 kg CO₂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Website: https://carbonemission-calc.netlify.app/</a:t>
            </a:r>
          </a:p>
          <a:p>
            <a:r>
              <a:t>- Issue: Low visibility of water data → Adjusted Y-axis.</a:t>
            </a:r>
          </a:p>
          <a:p>
            <a:r>
              <a:t>- Input validation added for user safety.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446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Trebuchet MS</vt:lpstr>
      <vt:lpstr>Wingdings 3</vt:lpstr>
      <vt:lpstr>Facet</vt:lpstr>
      <vt:lpstr>Carbon Emission Detecting Website</vt:lpstr>
      <vt:lpstr>Why We Are Doing This Project</vt:lpstr>
      <vt:lpstr>Related Sustainable Development Goals</vt:lpstr>
      <vt:lpstr>Research Gap</vt:lpstr>
      <vt:lpstr>Project Objectives</vt:lpstr>
      <vt:lpstr>Features of the Website</vt:lpstr>
      <vt:lpstr>Technology Stack</vt:lpstr>
      <vt:lpstr>Emission Calculation Logic</vt:lpstr>
      <vt:lpstr>Live Demo &amp; Challenges</vt:lpstr>
      <vt:lpstr>Future Enhancements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Abhyuday Deb</dc:creator>
  <cp:keywords/>
  <dc:description>generated using python-pptx</dc:description>
  <cp:lastModifiedBy>Amullyajit Nandi</cp:lastModifiedBy>
  <cp:revision>5</cp:revision>
  <dcterms:created xsi:type="dcterms:W3CDTF">2013-01-27T09:14:16Z</dcterms:created>
  <dcterms:modified xsi:type="dcterms:W3CDTF">2025-05-14T05:22:24Z</dcterms:modified>
  <cp:category/>
</cp:coreProperties>
</file>