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8229600" cy="14630400"/>
  <p:embeddedFontLst>
    <p:embeddedFont>
      <p:font typeface="Roboto" panose="02000000000000000000" pitchFamily="2" charset="0"/>
      <p:regular r:id="rId14"/>
      <p:bold r:id="rId15"/>
    </p:embeddedFont>
    <p:embeddedFont>
      <p:font typeface="Roboto Medium" panose="02000000000000000000" pitchFamily="2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7569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89202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Weather Data Analysis using Data Analytics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649742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535650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597455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Institute: Institute of Engineering &amp; Management.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34948" y="420291"/>
            <a:ext cx="3821668" cy="4776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Results:</a:t>
            </a:r>
            <a:endParaRPr lang="en-US" sz="30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48" y="1071845"/>
            <a:ext cx="5012145" cy="2834833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7093" y="836220"/>
            <a:ext cx="6849632" cy="3244333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948" y="3906680"/>
            <a:ext cx="4889459" cy="3808934"/>
          </a:xfrm>
          <a:prstGeom prst="rect">
            <a:avLst/>
          </a:prstGeom>
        </p:spPr>
      </p:pic>
      <p:pic>
        <p:nvPicPr>
          <p:cNvPr id="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4407" y="4080553"/>
            <a:ext cx="9183367" cy="323464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848095" y="7550825"/>
            <a:ext cx="1782305" cy="678775"/>
          </a:xfrm>
          <a:prstGeom prst="rect">
            <a:avLst/>
          </a:prstGeom>
          <a:solidFill>
            <a:srgbClr val="000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48815"/>
            <a:ext cx="655593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Conclusion &amp; Future Work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36637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78860" y="340887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3366373"/>
            <a:ext cx="293798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Analyzed Weather Data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3856792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 successfully visualized weather patterns over time.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428667" y="336637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513737" y="340887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8165783" y="3366373"/>
            <a:ext cx="323873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Identified Monthly Trends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8165783" y="3856792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Clear trends were found across different months and years.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93790" y="506456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878860" y="5107067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530906" y="50645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Correlation Insights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530906" y="5554980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Feature relationships were examined for a basic understanding.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28667" y="506456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513737" y="5107067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4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8165783" y="50645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Future Steps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8165783" y="5554980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 the future, we will add new features such as humidity.</a:t>
            </a:r>
            <a:endParaRPr lang="en-US" sz="1750" dirty="0"/>
          </a:p>
        </p:txBody>
      </p:sp>
      <p:sp>
        <p:nvSpPr>
          <p:cNvPr id="19" name="Rectangle 18"/>
          <p:cNvSpPr/>
          <p:nvPr/>
        </p:nvSpPr>
        <p:spPr>
          <a:xfrm>
            <a:off x="12848095" y="7550825"/>
            <a:ext cx="1782305" cy="678775"/>
          </a:xfrm>
          <a:prstGeom prst="rect">
            <a:avLst/>
          </a:prstGeom>
          <a:solidFill>
            <a:srgbClr val="000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67877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Introduction: Understanding Climate Patterns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69164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7017306" y="26916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Goal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017306" y="3182064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Analyze weather data to understand city-wise climate patterns.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280190" y="402693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017306" y="40269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Key Focus Areas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017306" y="451735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Temperature trends, seasonal variation, precipitation analysis.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36221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017306" y="53622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Analytical Approach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017306" y="5852636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 Python and visualization libraries to gain insights.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280190" y="669750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017306" y="669750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Why It Matters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7187922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Helps in climate research, forecasting, and urban planning.</a:t>
            </a:r>
            <a:endParaRPr lang="en-US" sz="1750" dirty="0"/>
          </a:p>
        </p:txBody>
      </p:sp>
      <p:sp>
        <p:nvSpPr>
          <p:cNvPr id="17" name="Rectangle 16"/>
          <p:cNvSpPr/>
          <p:nvPr/>
        </p:nvSpPr>
        <p:spPr>
          <a:xfrm>
            <a:off x="12848095" y="7550825"/>
            <a:ext cx="1782305" cy="678775"/>
          </a:xfrm>
          <a:prstGeom prst="rect">
            <a:avLst/>
          </a:prstGeom>
          <a:solidFill>
            <a:srgbClr val="000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6736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Dataset Overview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18492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78860" y="3227427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31849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Weather.csv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3675340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 utilized the Weather.csv dataset for our analysis.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318492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5302032" y="3227427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5954078" y="31849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25,500 Entries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954078" y="3675340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dataset includes extensive records, totaling 25,500 entries.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40133" y="318492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725204" y="3227427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0377249" y="31849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Key Columns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377249" y="3675340"/>
            <a:ext cx="345924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Date, Temp Max, Temp Min, and Rain were the core columns analyzed.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93790" y="524601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878860" y="528851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4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1530906" y="52460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Time Span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1530906" y="5736431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dataset covers a significant time span, starting from 1951.</a:t>
            </a:r>
            <a:endParaRPr lang="en-US" sz="1750" dirty="0"/>
          </a:p>
        </p:txBody>
      </p:sp>
      <p:sp>
        <p:nvSpPr>
          <p:cNvPr id="19" name="Shape 17"/>
          <p:cNvSpPr/>
          <p:nvPr/>
        </p:nvSpPr>
        <p:spPr>
          <a:xfrm>
            <a:off x="7428667" y="524601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7513737" y="528851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5</a:t>
            </a:r>
            <a:endParaRPr lang="en-US" sz="2650" dirty="0"/>
          </a:p>
        </p:txBody>
      </p:sp>
      <p:sp>
        <p:nvSpPr>
          <p:cNvPr id="21" name="Text 19"/>
          <p:cNvSpPr/>
          <p:nvPr/>
        </p:nvSpPr>
        <p:spPr>
          <a:xfrm>
            <a:off x="8165783" y="52460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Initial Data Cleaning</a:t>
            </a:r>
            <a:endParaRPr lang="en-US" sz="2200" dirty="0"/>
          </a:p>
        </p:txBody>
      </p:sp>
      <p:sp>
        <p:nvSpPr>
          <p:cNvPr id="22" name="Text 20"/>
          <p:cNvSpPr/>
          <p:nvPr/>
        </p:nvSpPr>
        <p:spPr>
          <a:xfrm>
            <a:off x="8165783" y="5736431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 standardized column names and handled missing values.</a:t>
            </a:r>
            <a:endParaRPr lang="en-US" sz="1750" dirty="0"/>
          </a:p>
        </p:txBody>
      </p:sp>
      <p:sp>
        <p:nvSpPr>
          <p:cNvPr id="23" name="Rectangle 22"/>
          <p:cNvSpPr/>
          <p:nvPr/>
        </p:nvSpPr>
        <p:spPr>
          <a:xfrm>
            <a:off x="12848095" y="7550825"/>
            <a:ext cx="1782305" cy="678775"/>
          </a:xfrm>
          <a:prstGeom prst="rect">
            <a:avLst/>
          </a:prstGeom>
          <a:solidFill>
            <a:srgbClr val="000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1171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Tools &amp; Technologies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72927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78860" y="3771781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3729276"/>
            <a:ext cx="408563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Programming Language: Python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4219694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Python was the core language for data processing.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428667" y="372927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513737" y="3771781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8165783" y="37292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Libraries: Pandas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8165783" y="4219694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Pandas was essential for data manipulation.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93790" y="506456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878860" y="5107067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530906" y="50645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Visualization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530906" y="5554980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Seaborn and Matplotlib aided data visualization.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28667" y="506456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513737" y="5107067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4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8165783" y="50645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Environment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8165783" y="5554980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Google Colab or VS Code supported development.</a:t>
            </a:r>
            <a:endParaRPr lang="en-US" sz="1750" dirty="0"/>
          </a:p>
        </p:txBody>
      </p:sp>
      <p:sp>
        <p:nvSpPr>
          <p:cNvPr id="19" name="Rectangle 18"/>
          <p:cNvSpPr/>
          <p:nvPr/>
        </p:nvSpPr>
        <p:spPr>
          <a:xfrm>
            <a:off x="12848095" y="7550825"/>
            <a:ext cx="1782305" cy="678775"/>
          </a:xfrm>
          <a:prstGeom prst="rect">
            <a:avLst/>
          </a:prstGeom>
          <a:solidFill>
            <a:srgbClr val="000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48815"/>
            <a:ext cx="701909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Data Cleaning &amp; Processing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36637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78860" y="340887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33663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Datetime Conversion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3856792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Date column converted to datetime format for time series analysis.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428667" y="336637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513737" y="340887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8165783" y="33663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Average Temperature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8165783" y="3856792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Calculated average temperature from </a:t>
            </a: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Temp Max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and </a:t>
            </a: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Temp Min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93790" y="506456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878860" y="5107067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530906" y="50645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Column Renaming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530906" y="5554980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Rain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column renamed to </a:t>
            </a:r>
            <a:r>
              <a:rPr lang="en-US" sz="1750" b="1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Precipitation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for clarity and consistency.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28667" y="506456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513737" y="5107067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4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8165783" y="50645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Missing Values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8165783" y="5554980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Removed rows with missing temperature or precipitation values.</a:t>
            </a:r>
            <a:endParaRPr lang="en-US" sz="1750" dirty="0"/>
          </a:p>
        </p:txBody>
      </p:sp>
      <p:sp>
        <p:nvSpPr>
          <p:cNvPr id="19" name="Rectangle 18"/>
          <p:cNvSpPr/>
          <p:nvPr/>
        </p:nvSpPr>
        <p:spPr>
          <a:xfrm>
            <a:off x="12848095" y="7550825"/>
            <a:ext cx="1782305" cy="678775"/>
          </a:xfrm>
          <a:prstGeom prst="rect">
            <a:avLst/>
          </a:prstGeom>
          <a:solidFill>
            <a:srgbClr val="000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79308"/>
            <a:ext cx="73048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Monthly Temperature Trends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24171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Objective: Understand how temperature behaves throughout the year on a month-by-month basis.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85976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Approach: Organized data by month and calculated the average temperature across all years.</a:t>
            </a:r>
            <a:endParaRPr lang="en-US" sz="1750" dirty="0"/>
          </a:p>
        </p:txBody>
      </p:sp>
      <p:sp>
        <p:nvSpPr>
          <p:cNvPr id="5" name="Shape 3"/>
          <p:cNvSpPr/>
          <p:nvPr/>
        </p:nvSpPr>
        <p:spPr>
          <a:xfrm>
            <a:off x="793790" y="473297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878860" y="477547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1530906" y="4732973"/>
            <a:ext cx="3459242" cy="14173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Summer months (May to July) consistently show the highest average temperatures.</a:t>
            </a:r>
            <a:endParaRPr lang="en-US" sz="2200" dirty="0"/>
          </a:p>
        </p:txBody>
      </p:sp>
      <p:sp>
        <p:nvSpPr>
          <p:cNvPr id="8" name="Shape 6"/>
          <p:cNvSpPr/>
          <p:nvPr/>
        </p:nvSpPr>
        <p:spPr>
          <a:xfrm>
            <a:off x="5216962" y="473297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302032" y="477547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8"/>
          <p:cNvSpPr/>
          <p:nvPr/>
        </p:nvSpPr>
        <p:spPr>
          <a:xfrm>
            <a:off x="5954078" y="4732973"/>
            <a:ext cx="3459242" cy="14173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Winter months (December and January) exhibit the lowest average temperatures.</a:t>
            </a:r>
            <a:endParaRPr lang="en-US" sz="2200" dirty="0"/>
          </a:p>
        </p:txBody>
      </p:sp>
      <p:sp>
        <p:nvSpPr>
          <p:cNvPr id="11" name="Shape 9"/>
          <p:cNvSpPr/>
          <p:nvPr/>
        </p:nvSpPr>
        <p:spPr>
          <a:xfrm>
            <a:off x="9640133" y="473297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725204" y="477547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0377249" y="4732973"/>
            <a:ext cx="3459242" cy="14173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The pattern reflects expected seasonal changes and climate consistency across years.</a:t>
            </a:r>
            <a:endParaRPr lang="en-US" sz="2200" dirty="0"/>
          </a:p>
        </p:txBody>
      </p:sp>
      <p:sp>
        <p:nvSpPr>
          <p:cNvPr id="14" name="Rectangle 13"/>
          <p:cNvSpPr/>
          <p:nvPr/>
        </p:nvSpPr>
        <p:spPr>
          <a:xfrm>
            <a:off x="12848095" y="7550825"/>
            <a:ext cx="1782305" cy="678775"/>
          </a:xfrm>
          <a:prstGeom prst="rect">
            <a:avLst/>
          </a:prstGeom>
          <a:solidFill>
            <a:srgbClr val="000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79308"/>
            <a:ext cx="702968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Daily Temperature Variation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24171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Objective: Explore how temperature varies from day to day over a long period.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85976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Approach: Analyzed temperature values recorded on each day to study fluctuations and consistency.</a:t>
            </a:r>
            <a:endParaRPr lang="en-US" sz="1750" dirty="0"/>
          </a:p>
        </p:txBody>
      </p:sp>
      <p:sp>
        <p:nvSpPr>
          <p:cNvPr id="5" name="Shape 3"/>
          <p:cNvSpPr/>
          <p:nvPr/>
        </p:nvSpPr>
        <p:spPr>
          <a:xfrm>
            <a:off x="793790" y="473297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878860" y="477547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1530906" y="4732973"/>
            <a:ext cx="3459242" cy="14173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Day-to-day changes reveal periods of extreme temperatures and unusual weather.</a:t>
            </a:r>
            <a:endParaRPr lang="en-US" sz="2200" dirty="0"/>
          </a:p>
        </p:txBody>
      </p:sp>
      <p:sp>
        <p:nvSpPr>
          <p:cNvPr id="8" name="Shape 6"/>
          <p:cNvSpPr/>
          <p:nvPr/>
        </p:nvSpPr>
        <p:spPr>
          <a:xfrm>
            <a:off x="5216962" y="473297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302032" y="477547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8"/>
          <p:cNvSpPr/>
          <p:nvPr/>
        </p:nvSpPr>
        <p:spPr>
          <a:xfrm>
            <a:off x="5954078" y="4732973"/>
            <a:ext cx="3459242" cy="14173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Variations also highlight seasonal transitions such as the gradual warming from winter to summer.</a:t>
            </a:r>
            <a:endParaRPr lang="en-US" sz="2200" dirty="0"/>
          </a:p>
        </p:txBody>
      </p:sp>
      <p:sp>
        <p:nvSpPr>
          <p:cNvPr id="11" name="Shape 9"/>
          <p:cNvSpPr/>
          <p:nvPr/>
        </p:nvSpPr>
        <p:spPr>
          <a:xfrm>
            <a:off x="9640133" y="473297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725204" y="477547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0377249" y="4732973"/>
            <a:ext cx="3459242" cy="14173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Some years show anomalies—potential indicators of climate change effects.</a:t>
            </a:r>
            <a:endParaRPr lang="en-US" sz="2200" dirty="0"/>
          </a:p>
        </p:txBody>
      </p:sp>
      <p:sp>
        <p:nvSpPr>
          <p:cNvPr id="14" name="Rectangle 13"/>
          <p:cNvSpPr/>
          <p:nvPr/>
        </p:nvSpPr>
        <p:spPr>
          <a:xfrm>
            <a:off x="12848095" y="7550825"/>
            <a:ext cx="1782305" cy="678775"/>
          </a:xfrm>
          <a:prstGeom prst="rect">
            <a:avLst/>
          </a:prstGeom>
          <a:solidFill>
            <a:srgbClr val="000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1639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Correlation Analysis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403395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78860" y="4076462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40339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Feature Selection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4524375"/>
            <a:ext cx="345924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Temperature and precipitation were key features. More features could be added.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403395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5302032" y="4076462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5954078" y="40339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Heatmap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954078" y="4524375"/>
            <a:ext cx="345924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heatmap visualized correlation coefficients. This allows for quick interpretation.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40133" y="403395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725204" y="4076462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0377249" y="40339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Insights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377249" y="4524375"/>
            <a:ext cx="345924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low or inverse correlation exists. It is between rain and temperature.</a:t>
            </a:r>
            <a:endParaRPr lang="en-US" sz="1750" dirty="0"/>
          </a:p>
        </p:txBody>
      </p:sp>
      <p:sp>
        <p:nvSpPr>
          <p:cNvPr id="15" name="Rectangle 14"/>
          <p:cNvSpPr/>
          <p:nvPr/>
        </p:nvSpPr>
        <p:spPr>
          <a:xfrm>
            <a:off x="12848095" y="7550825"/>
            <a:ext cx="1782305" cy="678775"/>
          </a:xfrm>
          <a:prstGeom prst="rect">
            <a:avLst/>
          </a:prstGeom>
          <a:solidFill>
            <a:srgbClr val="000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859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Key Insights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00347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530906" y="30034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Seasonal Trends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530906" y="3493889"/>
            <a:ext cx="56709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Temperature peaks and drops match expected seasonal patterns. Summer shows the highest average temperatures.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28667" y="300347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8165783" y="30034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Temperature Range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8165783" y="3493889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Consistent temperature ranges with minor yearly variations. The data reflects stable climate patterns.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93790" y="506456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530906" y="50645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Weak Correlation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530906" y="5554980"/>
            <a:ext cx="56709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Limited correlation exists between rain and average temperature. This suggests other factors influence climate.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428667" y="506456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8165783" y="50645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Outliers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8165783" y="5554980"/>
            <a:ext cx="56709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Specific periods show unusual weather, indicating unique events. These periods require more detailed analysis.</a:t>
            </a:r>
            <a:endParaRPr lang="en-US" sz="1750" dirty="0"/>
          </a:p>
        </p:txBody>
      </p:sp>
      <p:sp>
        <p:nvSpPr>
          <p:cNvPr id="15" name="Rectangle 14"/>
          <p:cNvSpPr/>
          <p:nvPr/>
        </p:nvSpPr>
        <p:spPr>
          <a:xfrm>
            <a:off x="12848095" y="7550825"/>
            <a:ext cx="1782305" cy="678775"/>
          </a:xfrm>
          <a:prstGeom prst="rect">
            <a:avLst/>
          </a:prstGeom>
          <a:solidFill>
            <a:srgbClr val="0000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586</Words>
  <Application>Microsoft Office PowerPoint</Application>
  <PresentationFormat>Custom</PresentationFormat>
  <Paragraphs>115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Roboto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Amullyajit Nandi</cp:lastModifiedBy>
  <cp:revision>3</cp:revision>
  <dcterms:created xsi:type="dcterms:W3CDTF">2025-04-25T05:47:57Z</dcterms:created>
  <dcterms:modified xsi:type="dcterms:W3CDTF">2025-05-14T05:08:05Z</dcterms:modified>
</cp:coreProperties>
</file>