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0" r:id="rId13"/>
    <p:sldId id="266" r:id="rId14"/>
    <p:sldId id="269" r:id="rId15"/>
    <p:sldId id="26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127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22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179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09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27192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64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146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57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27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5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71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3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584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72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058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23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09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15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  <p:sldLayoutId id="2147483840" r:id="rId12"/>
    <p:sldLayoutId id="2147483841" r:id="rId13"/>
    <p:sldLayoutId id="2147483842" r:id="rId14"/>
    <p:sldLayoutId id="2147483843" r:id="rId15"/>
    <p:sldLayoutId id="2147483844" r:id="rId16"/>
    <p:sldLayoutId id="214748384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>
                <a:latin typeface="Arial Black" panose="020B0A04020102020204" pitchFamily="34" charset="0"/>
              </a:rPr>
              <a:t>YATRI AI: Your AI-Powered Traffic &amp; Road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t>Revolutionizing traffic information with conversational AI</a:t>
            </a:r>
          </a:p>
          <a:p>
            <a:r>
              <a:t>Predicting congestion using machine learning and real-time data</a:t>
            </a:r>
          </a:p>
          <a:p>
            <a:r>
              <a:t>A smarter way to navigate your city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0"/>
            <a:ext cx="7765322" cy="980388"/>
          </a:xfrm>
        </p:spPr>
        <p:txBody>
          <a:bodyPr>
            <a:normAutofit/>
          </a:bodyPr>
          <a:lstStyle/>
          <a:p>
            <a:r>
              <a:rPr dirty="0">
                <a:latin typeface="Arial Black" panose="020B0A04020102020204" pitchFamily="34" charset="0"/>
              </a:rPr>
              <a:t>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792" y="1357460"/>
            <a:ext cx="8101876" cy="5052767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IN" dirty="0"/>
              <a:t> </a:t>
            </a:r>
            <a:r>
              <a:rPr lang="en-IN" b="1" dirty="0"/>
              <a:t>Challenge 1: Speech Recognition Errors</a:t>
            </a:r>
            <a:endParaRPr lang="en-IN" dirty="0"/>
          </a:p>
          <a:p>
            <a:r>
              <a:rPr lang="en-IN" b="1" dirty="0"/>
              <a:t>Problem:</a:t>
            </a:r>
            <a:r>
              <a:rPr lang="en-IN" dirty="0"/>
              <a:t> Background noise affects voice input accuracy.</a:t>
            </a:r>
          </a:p>
          <a:p>
            <a:r>
              <a:rPr lang="en-IN" b="1" dirty="0"/>
              <a:t>Solution:</a:t>
            </a:r>
            <a:r>
              <a:rPr lang="en-IN" dirty="0"/>
              <a:t> </a:t>
            </a:r>
            <a:r>
              <a:rPr lang="en-IN" b="1" dirty="0"/>
              <a:t>Noise filtering</a:t>
            </a:r>
            <a:r>
              <a:rPr lang="en-IN" dirty="0"/>
              <a:t> and </a:t>
            </a:r>
            <a:r>
              <a:rPr lang="en-IN" b="1" dirty="0"/>
              <a:t>error handling</a:t>
            </a:r>
            <a:r>
              <a:rPr lang="en-IN" dirty="0"/>
              <a:t> improve recognition.</a:t>
            </a:r>
          </a:p>
          <a:p>
            <a:pPr marL="36900" indent="0">
              <a:buNone/>
            </a:pPr>
            <a:r>
              <a:rPr lang="en-IN" dirty="0"/>
              <a:t> </a:t>
            </a:r>
            <a:r>
              <a:rPr lang="en-IN" b="1" dirty="0"/>
              <a:t>Challenge 2: Handling Varied User Queries</a:t>
            </a:r>
            <a:endParaRPr lang="en-IN" dirty="0"/>
          </a:p>
          <a:p>
            <a:r>
              <a:rPr lang="en-IN" b="1" dirty="0"/>
              <a:t>Problem:</a:t>
            </a:r>
            <a:r>
              <a:rPr lang="en-IN" dirty="0"/>
              <a:t> Users phrase questions differently (e.g., </a:t>
            </a:r>
            <a:r>
              <a:rPr lang="en-IN" i="1" dirty="0"/>
              <a:t>"Traffic at 6 PM?"</a:t>
            </a:r>
            <a:r>
              <a:rPr lang="en-IN" dirty="0"/>
              <a:t> vs. </a:t>
            </a:r>
            <a:r>
              <a:rPr lang="en-IN" i="1" dirty="0"/>
              <a:t>"Is it busy now?"</a:t>
            </a:r>
            <a:r>
              <a:rPr lang="en-IN" dirty="0"/>
              <a:t>).</a:t>
            </a:r>
          </a:p>
          <a:p>
            <a:r>
              <a:rPr lang="en-IN" b="1" dirty="0"/>
              <a:t>Solution:</a:t>
            </a:r>
            <a:r>
              <a:rPr lang="en-IN" dirty="0"/>
              <a:t> </a:t>
            </a:r>
            <a:r>
              <a:rPr lang="en-IN" b="1" dirty="0"/>
              <a:t>Natural Language Processing (NLP)</a:t>
            </a:r>
            <a:r>
              <a:rPr lang="en-IN" dirty="0"/>
              <a:t> and </a:t>
            </a:r>
            <a:r>
              <a:rPr lang="en-IN" b="1" dirty="0"/>
              <a:t>fuzzy matching</a:t>
            </a:r>
            <a:r>
              <a:rPr lang="en-IN" dirty="0"/>
              <a:t> for better understanding.</a:t>
            </a:r>
          </a:p>
          <a:p>
            <a:pPr marL="36900" indent="0">
              <a:buNone/>
            </a:pPr>
            <a:r>
              <a:rPr lang="en-IN" dirty="0"/>
              <a:t> </a:t>
            </a:r>
            <a:r>
              <a:rPr lang="en-IN" b="1" dirty="0"/>
              <a:t>Challenge 3: Limited Real-Time Data</a:t>
            </a:r>
            <a:endParaRPr lang="en-IN" dirty="0"/>
          </a:p>
          <a:p>
            <a:r>
              <a:rPr lang="en-IN" b="1" dirty="0"/>
              <a:t>Problem:</a:t>
            </a:r>
            <a:r>
              <a:rPr lang="en-IN" dirty="0"/>
              <a:t> Dataset-based predictions may not reflect live road conditions.</a:t>
            </a:r>
          </a:p>
          <a:p>
            <a:r>
              <a:rPr lang="en-IN" b="1" dirty="0"/>
              <a:t>Solution:</a:t>
            </a:r>
            <a:r>
              <a:rPr lang="en-IN" dirty="0"/>
              <a:t> Future integration with </a:t>
            </a:r>
            <a:r>
              <a:rPr lang="en-IN" b="1" dirty="0"/>
              <a:t>IoT sensors &amp; live traffic APIs</a:t>
            </a:r>
            <a:r>
              <a:rPr lang="en-IN" dirty="0"/>
              <a:t>.</a:t>
            </a:r>
          </a:p>
          <a:p>
            <a:pPr marL="36900" indent="0">
              <a:buNone/>
            </a:pPr>
            <a:r>
              <a:rPr lang="en-IN" b="1" dirty="0"/>
              <a:t>Challenge 4: AI Response Accuracy</a:t>
            </a:r>
            <a:endParaRPr lang="en-IN" dirty="0"/>
          </a:p>
          <a:p>
            <a:r>
              <a:rPr lang="en-IN" b="1" dirty="0"/>
              <a:t>Problem:</a:t>
            </a:r>
            <a:r>
              <a:rPr lang="en-IN" dirty="0"/>
              <a:t> AI may not always provide the most relevant answer.</a:t>
            </a:r>
          </a:p>
          <a:p>
            <a:r>
              <a:rPr lang="en-IN" b="1" dirty="0"/>
              <a:t>Solution:</a:t>
            </a:r>
            <a:r>
              <a:rPr lang="en-IN" dirty="0"/>
              <a:t> </a:t>
            </a:r>
            <a:r>
              <a:rPr lang="en-IN" b="1" dirty="0"/>
              <a:t>Machine learning optimization</a:t>
            </a:r>
            <a:r>
              <a:rPr lang="en-IN" dirty="0"/>
              <a:t> and </a:t>
            </a:r>
            <a:r>
              <a:rPr lang="en-IN" b="1" dirty="0"/>
              <a:t>user feedback mechanism</a:t>
            </a:r>
            <a:r>
              <a:rPr lang="en-IN" dirty="0"/>
              <a:t> for improvement.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13" y="117836"/>
            <a:ext cx="7988755" cy="881406"/>
          </a:xfrm>
        </p:spPr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817" y="1074656"/>
            <a:ext cx="8233852" cy="5665509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b="1" dirty="0"/>
              <a:t>1. Real-Time Traffic Integration</a:t>
            </a:r>
          </a:p>
          <a:p>
            <a:r>
              <a:rPr lang="en-US" b="1" dirty="0"/>
              <a:t>Problem:</a:t>
            </a:r>
            <a:r>
              <a:rPr lang="en-US" dirty="0"/>
              <a:t> Current system relies on static datasets.</a:t>
            </a:r>
          </a:p>
          <a:p>
            <a:r>
              <a:rPr lang="en-US" b="1" dirty="0"/>
              <a:t>Solution:</a:t>
            </a:r>
            <a:r>
              <a:rPr lang="en-US" dirty="0"/>
              <a:t> </a:t>
            </a:r>
            <a:r>
              <a:rPr lang="en-US" b="1" dirty="0"/>
              <a:t>IoT sensors &amp; GPS data</a:t>
            </a:r>
            <a:r>
              <a:rPr lang="en-US" dirty="0"/>
              <a:t> for </a:t>
            </a:r>
            <a:r>
              <a:rPr lang="en-US" b="1" dirty="0"/>
              <a:t>live traffic updates</a:t>
            </a:r>
            <a:r>
              <a:rPr lang="en-US" dirty="0"/>
              <a:t> and congestion alerts.</a:t>
            </a:r>
          </a:p>
          <a:p>
            <a:pPr marL="36900" indent="0">
              <a:buNone/>
            </a:pPr>
            <a:r>
              <a:rPr lang="en-US" dirty="0"/>
              <a:t> </a:t>
            </a:r>
            <a:r>
              <a:rPr lang="en-US" b="1" dirty="0"/>
              <a:t>2. Dynamic Route Optimization</a:t>
            </a:r>
            <a:endParaRPr lang="en-US" dirty="0"/>
          </a:p>
          <a:p>
            <a:r>
              <a:rPr lang="en-US" b="1" dirty="0"/>
              <a:t>Problem:</a:t>
            </a:r>
            <a:r>
              <a:rPr lang="en-US" dirty="0"/>
              <a:t> Users lack alternate routes in case of heavy traffic.</a:t>
            </a:r>
          </a:p>
          <a:p>
            <a:r>
              <a:rPr lang="en-US" b="1" dirty="0"/>
              <a:t>Solution:</a:t>
            </a:r>
            <a:r>
              <a:rPr lang="en-US" dirty="0"/>
              <a:t> AI-powered </a:t>
            </a:r>
            <a:r>
              <a:rPr lang="en-US" b="1" dirty="0"/>
              <a:t>route suggestions</a:t>
            </a:r>
            <a:r>
              <a:rPr lang="en-US" dirty="0"/>
              <a:t> based on traffic conditions.</a:t>
            </a:r>
          </a:p>
          <a:p>
            <a:pPr marL="36900" indent="0">
              <a:buNone/>
            </a:pPr>
            <a:r>
              <a:rPr lang="en-US" dirty="0"/>
              <a:t> </a:t>
            </a:r>
            <a:r>
              <a:rPr lang="en-US" b="1" dirty="0"/>
              <a:t>3. Edge AI for Faster Processing</a:t>
            </a:r>
            <a:endParaRPr lang="en-US" dirty="0"/>
          </a:p>
          <a:p>
            <a:r>
              <a:rPr lang="en-US" b="1" dirty="0"/>
              <a:t>Problem:</a:t>
            </a:r>
            <a:r>
              <a:rPr lang="en-US" dirty="0"/>
              <a:t> Cloud-based AI may cause delays.</a:t>
            </a:r>
          </a:p>
          <a:p>
            <a:r>
              <a:rPr lang="en-US" b="1" dirty="0"/>
              <a:t>Solution:</a:t>
            </a:r>
            <a:r>
              <a:rPr lang="en-US" dirty="0"/>
              <a:t> Deploy AI </a:t>
            </a:r>
            <a:r>
              <a:rPr lang="en-US" b="1" dirty="0"/>
              <a:t>on local edge devices</a:t>
            </a:r>
            <a:r>
              <a:rPr lang="en-US" dirty="0"/>
              <a:t> for </a:t>
            </a:r>
            <a:r>
              <a:rPr lang="en-US" b="1" dirty="0"/>
              <a:t>low-latency responses</a:t>
            </a:r>
            <a:r>
              <a:rPr lang="en-US" dirty="0"/>
              <a:t>.</a:t>
            </a:r>
          </a:p>
          <a:p>
            <a:pPr marL="36900" indent="0">
              <a:buNone/>
            </a:pPr>
            <a:r>
              <a:rPr lang="en-US" b="1" dirty="0"/>
              <a:t> 4. Virtual Reality (VR) for Driver Training</a:t>
            </a:r>
            <a:endParaRPr lang="en-US" dirty="0"/>
          </a:p>
          <a:p>
            <a:r>
              <a:rPr lang="en-US" b="1" dirty="0"/>
              <a:t>Problem:</a:t>
            </a:r>
            <a:r>
              <a:rPr lang="en-US" dirty="0"/>
              <a:t> New drivers lack hands-on experience in different traffic scenarios.</a:t>
            </a:r>
          </a:p>
          <a:p>
            <a:r>
              <a:rPr lang="en-US" b="1" dirty="0"/>
              <a:t>Solution:</a:t>
            </a:r>
            <a:r>
              <a:rPr lang="en-US" dirty="0"/>
              <a:t> </a:t>
            </a:r>
            <a:r>
              <a:rPr lang="en-US" b="1" dirty="0"/>
              <a:t>VR-based driving simulations</a:t>
            </a:r>
            <a:r>
              <a:rPr lang="en-US" dirty="0"/>
              <a:t> to train beginners on:</a:t>
            </a:r>
          </a:p>
          <a:p>
            <a:pPr lvl="1"/>
            <a:r>
              <a:rPr lang="en-US" dirty="0"/>
              <a:t>Traffic rules &amp; road safety</a:t>
            </a:r>
          </a:p>
          <a:p>
            <a:pPr lvl="1"/>
            <a:r>
              <a:rPr lang="en-US" dirty="0"/>
              <a:t>Emergency braking &amp; accident avoidance</a:t>
            </a:r>
          </a:p>
          <a:p>
            <a:pPr lvl="1"/>
            <a:r>
              <a:rPr lang="en-US" dirty="0"/>
              <a:t>Night &amp; bad-weather driving</a:t>
            </a:r>
          </a:p>
          <a:p>
            <a:r>
              <a:rPr lang="en-US" dirty="0"/>
              <a:t>YATRI AI aims to become a </a:t>
            </a:r>
            <a:r>
              <a:rPr lang="en-US" b="1" dirty="0"/>
              <a:t>real-time, AI-driven, interactive traffic &amp; driving assistant</a:t>
            </a:r>
            <a:endParaRPr lang="en-US" dirty="0"/>
          </a:p>
          <a:p>
            <a:pPr marL="1170000" lvl="3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FA47-5842-48EE-B677-10BB03CA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181" y="179110"/>
            <a:ext cx="7894487" cy="999242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Comparison </a:t>
            </a:r>
            <a:endParaRPr lang="en-IN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58051C-80B2-429C-A890-0FB18D2B1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927" y="1279476"/>
            <a:ext cx="8092099" cy="3810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DAE9BD-305D-4062-8F55-6A53A1099B55}"/>
              </a:ext>
            </a:extLst>
          </p:cNvPr>
          <p:cNvSpPr txBox="1"/>
          <p:nvPr/>
        </p:nvSpPr>
        <p:spPr>
          <a:xfrm>
            <a:off x="146927" y="5255358"/>
            <a:ext cx="8563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</a:t>
            </a:r>
            <a:r>
              <a:rPr lang="en-US" b="1" dirty="0"/>
              <a:t>graph comparing YATRI AI with other AI-based traffic assistants</a:t>
            </a:r>
            <a:r>
              <a:rPr lang="en-US" dirty="0"/>
              <a:t> based on key features like ai traffic prediction , voice assistance , route optimizer, driving tips  and safety , real time updates.</a:t>
            </a:r>
          </a:p>
        </p:txBody>
      </p:sp>
    </p:spTree>
    <p:extLst>
      <p:ext uri="{BB962C8B-B14F-4D97-AF65-F5344CB8AC3E}">
        <p14:creationId xmlns:p14="http://schemas.microsoft.com/office/powerpoint/2010/main" val="3591929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488" y="124375"/>
            <a:ext cx="7765322" cy="1412194"/>
          </a:xfrm>
        </p:spPr>
        <p:txBody>
          <a:bodyPr>
            <a:normAutofit/>
          </a:bodyPr>
          <a:lstStyle/>
          <a:p>
            <a:r>
              <a:rPr sz="6600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50"/>
            <a:ext cx="7940180" cy="47814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YATRI AI is an </a:t>
            </a:r>
            <a:r>
              <a:rPr lang="en-US" b="1" dirty="0"/>
              <a:t>AI-powered traffic assistant</a:t>
            </a:r>
            <a:r>
              <a:rPr lang="en-US" dirty="0"/>
              <a:t> designed to provide </a:t>
            </a:r>
            <a:r>
              <a:rPr lang="en-US" b="1" dirty="0"/>
              <a:t>real-time congestion updates, driving knowledge, and voice-based interactions</a:t>
            </a:r>
            <a:r>
              <a:rPr lang="en-US" dirty="0"/>
              <a:t>. By using </a:t>
            </a:r>
            <a:r>
              <a:rPr lang="en-US" b="1" dirty="0"/>
              <a:t>machine learning, speech recognition, and predictive analytics</a:t>
            </a:r>
            <a:r>
              <a:rPr lang="en-US" dirty="0"/>
              <a:t>, it enhances </a:t>
            </a:r>
            <a:r>
              <a:rPr lang="en-US" b="1" dirty="0"/>
              <a:t>road safety and travel efficiency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b="1" dirty="0"/>
              <a:t>Key Benefits:</a:t>
            </a:r>
          </a:p>
          <a:p>
            <a:pPr marL="36900" indent="0">
              <a:buNone/>
            </a:pPr>
            <a:br>
              <a:rPr lang="en-US" dirty="0"/>
            </a:br>
            <a:r>
              <a:rPr lang="en-US" dirty="0"/>
              <a:t>✅ AI-driven </a:t>
            </a:r>
            <a:r>
              <a:rPr lang="en-US" b="1" dirty="0"/>
              <a:t>traffic predictions</a:t>
            </a:r>
            <a:r>
              <a:rPr lang="en-US" dirty="0"/>
              <a:t> for smarter navigation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Voice-enabled</a:t>
            </a:r>
            <a:r>
              <a:rPr lang="en-US" dirty="0"/>
              <a:t> assistant for hands-free interaction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Driving knowledge &amp; safety tips</a:t>
            </a:r>
            <a:r>
              <a:rPr lang="en-US" dirty="0"/>
              <a:t> for better road awareness</a:t>
            </a:r>
            <a:br>
              <a:rPr lang="en-US" dirty="0"/>
            </a:br>
            <a:r>
              <a:rPr lang="en-US" dirty="0"/>
              <a:t>✅ Future expansion into </a:t>
            </a:r>
            <a:r>
              <a:rPr lang="en-US" b="1" dirty="0"/>
              <a:t>IoT, real-time data, and VR-based driver training</a:t>
            </a:r>
            <a:endParaRPr lang="en-US" dirty="0"/>
          </a:p>
          <a:p>
            <a:r>
              <a:rPr lang="en-US" dirty="0"/>
              <a:t>With continuous </a:t>
            </a:r>
            <a:r>
              <a:rPr lang="en-US" b="1" dirty="0"/>
              <a:t>AI improvements</a:t>
            </a:r>
            <a:r>
              <a:rPr lang="en-US" dirty="0"/>
              <a:t>, YATRI AI is a step toward a </a:t>
            </a:r>
            <a:r>
              <a:rPr lang="en-US" b="1" dirty="0"/>
              <a:t>safer, smarter, and more connected</a:t>
            </a:r>
            <a:r>
              <a:rPr lang="en-US" dirty="0"/>
              <a:t> transportation system. </a:t>
            </a:r>
          </a:p>
          <a:p>
            <a:pPr lvl="4"/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B1F7A-7E1F-4A66-9D35-5AA58BE71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88" y="509047"/>
            <a:ext cx="8384680" cy="106157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Research Insights for YATRI AI</a:t>
            </a:r>
            <a:br>
              <a:rPr lang="en-IN" b="1" dirty="0">
                <a:latin typeface="Arial Black" panose="020B0A04020102020204" pitchFamily="34" charset="0"/>
              </a:rPr>
            </a:b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6CE68-D42D-483C-B696-BB59F642A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88" y="952107"/>
            <a:ext cx="9012024" cy="5905893"/>
          </a:xfrm>
        </p:spPr>
        <p:txBody>
          <a:bodyPr>
            <a:normAutofit fontScale="55000" lnSpcReduction="20000"/>
          </a:bodyPr>
          <a:lstStyle/>
          <a:p>
            <a:pPr marL="36900" indent="0">
              <a:buNone/>
            </a:pPr>
            <a:endParaRPr lang="en-IN" b="1" dirty="0"/>
          </a:p>
          <a:p>
            <a:pPr marL="36900" indent="0">
              <a:buNone/>
            </a:pPr>
            <a:r>
              <a:rPr lang="en-IN" b="1" dirty="0"/>
              <a:t>AI-Integrated Traffic System (</a:t>
            </a:r>
            <a:r>
              <a:rPr lang="en-IN" b="1" dirty="0" err="1"/>
              <a:t>Gebre</a:t>
            </a:r>
            <a:r>
              <a:rPr lang="en-IN" b="1" dirty="0"/>
              <a:t> et al., 2024)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Uses </a:t>
            </a:r>
            <a:r>
              <a:rPr lang="en-IN" b="1" dirty="0"/>
              <a:t>Physics-Informed Neural Networks (PINN)</a:t>
            </a:r>
            <a:r>
              <a:rPr lang="en-IN" dirty="0"/>
              <a:t> and </a:t>
            </a:r>
            <a:r>
              <a:rPr lang="en-IN" b="1" dirty="0"/>
              <a:t>GPT-4</a:t>
            </a:r>
            <a:r>
              <a:rPr lang="en-IN" dirty="0"/>
              <a:t> for </a:t>
            </a:r>
            <a:r>
              <a:rPr lang="en-IN" b="1" dirty="0"/>
              <a:t>accurate traffic estimation</a:t>
            </a:r>
            <a:r>
              <a:rPr lang="en-IN" dirty="0"/>
              <a:t>.</a:t>
            </a:r>
          </a:p>
          <a:p>
            <a:r>
              <a:rPr lang="en-IN" b="1" dirty="0"/>
              <a:t>GPT-4 enhances user interaction</a:t>
            </a:r>
            <a:r>
              <a:rPr lang="en-IN" dirty="0"/>
              <a:t>, providing real-time traffic assistance.</a:t>
            </a:r>
          </a:p>
          <a:p>
            <a:endParaRPr lang="en-IN" dirty="0"/>
          </a:p>
          <a:p>
            <a:pPr marL="36900" indent="0">
              <a:buNone/>
            </a:pPr>
            <a:r>
              <a:rPr lang="en-IN" dirty="0"/>
              <a:t> </a:t>
            </a:r>
            <a:r>
              <a:rPr lang="en-IN" b="1" dirty="0"/>
              <a:t>Federated Learning &amp; Edge AI (Kim et al., 2024)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b="1" dirty="0"/>
              <a:t>Edge AI</a:t>
            </a:r>
            <a:r>
              <a:rPr lang="en-IN" dirty="0"/>
              <a:t> improves </a:t>
            </a:r>
            <a:r>
              <a:rPr lang="en-IN" b="1" dirty="0"/>
              <a:t>real-time traffic updates</a:t>
            </a:r>
            <a:r>
              <a:rPr lang="en-IN" dirty="0"/>
              <a:t> with </a:t>
            </a:r>
            <a:r>
              <a:rPr lang="en-IN" b="1" dirty="0"/>
              <a:t>faster processing</a:t>
            </a:r>
            <a:r>
              <a:rPr lang="en-IN" dirty="0"/>
              <a:t>.</a:t>
            </a:r>
          </a:p>
          <a:p>
            <a:r>
              <a:rPr lang="en-IN" dirty="0"/>
              <a:t>Reduces reliance on </a:t>
            </a:r>
            <a:r>
              <a:rPr lang="en-IN" b="1" dirty="0"/>
              <a:t>cloud computing</a:t>
            </a:r>
            <a:r>
              <a:rPr lang="en-IN" dirty="0"/>
              <a:t>, making AI </a:t>
            </a:r>
            <a:r>
              <a:rPr lang="en-IN" b="1" dirty="0"/>
              <a:t>more efficient</a:t>
            </a:r>
            <a:r>
              <a:rPr lang="en-IN" dirty="0"/>
              <a:t>.</a:t>
            </a:r>
          </a:p>
          <a:p>
            <a:endParaRPr lang="en-IN" dirty="0"/>
          </a:p>
          <a:p>
            <a:pPr marL="36900" indent="0">
              <a:buNone/>
            </a:pPr>
            <a:r>
              <a:rPr lang="en-IN" dirty="0"/>
              <a:t> </a:t>
            </a:r>
            <a:r>
              <a:rPr lang="en-IN" b="1" dirty="0" err="1"/>
              <a:t>RouteRover</a:t>
            </a:r>
            <a:r>
              <a:rPr lang="en-IN" b="1" dirty="0"/>
              <a:t>: AI Traffic Prediction (Naveen et al., 2024)</a:t>
            </a:r>
            <a:endParaRPr lang="en-IN" dirty="0"/>
          </a:p>
          <a:p>
            <a:r>
              <a:rPr lang="en-IN" dirty="0"/>
              <a:t>Focuses on </a:t>
            </a:r>
            <a:r>
              <a:rPr lang="en-IN" b="1" dirty="0"/>
              <a:t>traffic congestion prediction &amp; route optimization</a:t>
            </a:r>
            <a:r>
              <a:rPr lang="en-IN" dirty="0"/>
              <a:t> for </a:t>
            </a:r>
            <a:r>
              <a:rPr lang="en-IN" b="1" dirty="0"/>
              <a:t>Indian cities</a:t>
            </a:r>
            <a:r>
              <a:rPr lang="en-IN" dirty="0"/>
              <a:t>.</a:t>
            </a:r>
          </a:p>
          <a:p>
            <a:r>
              <a:rPr lang="en-IN" dirty="0"/>
              <a:t>Can help </a:t>
            </a:r>
            <a:r>
              <a:rPr lang="en-IN" b="1" dirty="0"/>
              <a:t>YATRI AI suggest alternate routes</a:t>
            </a:r>
            <a:r>
              <a:rPr lang="en-IN" dirty="0"/>
              <a:t> in the future.</a:t>
            </a:r>
          </a:p>
          <a:p>
            <a:endParaRPr lang="en-IN" dirty="0"/>
          </a:p>
          <a:p>
            <a:pPr marL="36900" indent="0">
              <a:buNone/>
            </a:pPr>
            <a:r>
              <a:rPr lang="en-IN" dirty="0"/>
              <a:t> </a:t>
            </a:r>
            <a:r>
              <a:rPr lang="en-IN" b="1" dirty="0"/>
              <a:t>Explainable AI for Road Safety (</a:t>
            </a:r>
            <a:r>
              <a:rPr lang="en-IN" b="1" dirty="0" err="1"/>
              <a:t>Jianu</a:t>
            </a:r>
            <a:r>
              <a:rPr lang="en-IN" b="1" dirty="0"/>
              <a:t> et al., 2024)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Uses </a:t>
            </a:r>
            <a:r>
              <a:rPr lang="en-IN" b="1" dirty="0"/>
              <a:t>AI to predict injury severity</a:t>
            </a:r>
            <a:r>
              <a:rPr lang="en-IN" dirty="0"/>
              <a:t> in accidents.</a:t>
            </a:r>
          </a:p>
          <a:p>
            <a:r>
              <a:rPr lang="en-IN" dirty="0"/>
              <a:t>Can help </a:t>
            </a:r>
            <a:r>
              <a:rPr lang="en-IN" b="1" dirty="0"/>
              <a:t>YATRI AI provide safety alerts</a:t>
            </a:r>
            <a:r>
              <a:rPr lang="en-IN" dirty="0"/>
              <a:t> for high-risk areas.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1130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4575142"/>
          </a:xfrm>
        </p:spPr>
        <p:txBody>
          <a:bodyPr>
            <a:normAutofit/>
          </a:bodyPr>
          <a:lstStyle/>
          <a:p>
            <a:r>
              <a:rPr sz="8800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8561-6FB3-43C3-9986-BFC8B14BB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2" y="509047"/>
            <a:ext cx="7704667" cy="1036950"/>
          </a:xfrm>
        </p:spPr>
        <p:txBody>
          <a:bodyPr/>
          <a:lstStyle/>
          <a:p>
            <a:r>
              <a:rPr lang="en-US" b="1" dirty="0">
                <a:latin typeface="Arial Black" panose="020B0A04020102020204" pitchFamily="34" charset="0"/>
              </a:rPr>
              <a:t>Title Slide </a:t>
            </a:r>
            <a:endParaRPr lang="en-IN" b="1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97601-D804-4D1D-BDAD-571148A5F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3" y="1545996"/>
            <a:ext cx="7810108" cy="4453819"/>
          </a:xfrm>
        </p:spPr>
        <p:txBody>
          <a:bodyPr>
            <a:normAutofit/>
          </a:bodyPr>
          <a:lstStyle/>
          <a:p>
            <a:r>
              <a:rPr lang="en-IN" b="1" dirty="0"/>
              <a:t>Title:</a:t>
            </a:r>
            <a:r>
              <a:rPr lang="en-IN" dirty="0"/>
              <a:t> YATRI AI (Your AI-Powered Traffic &amp; Road Assistant)</a:t>
            </a:r>
          </a:p>
          <a:p>
            <a:r>
              <a:rPr lang="en-IN" b="1" dirty="0"/>
              <a:t>Presented by:</a:t>
            </a:r>
            <a:r>
              <a:rPr lang="en-IN" dirty="0"/>
              <a:t> Amullyajit Nandi</a:t>
            </a:r>
          </a:p>
          <a:p>
            <a:r>
              <a:rPr lang="en-IN" b="1" dirty="0"/>
              <a:t>Institution:</a:t>
            </a:r>
            <a:r>
              <a:rPr lang="en-IN" dirty="0"/>
              <a:t> Institute of Engineering and Management</a:t>
            </a:r>
          </a:p>
          <a:p>
            <a:r>
              <a:rPr lang="en-IN" b="1" dirty="0"/>
              <a:t>Branch:</a:t>
            </a:r>
            <a:r>
              <a:rPr lang="en-IN" dirty="0"/>
              <a:t> CSE (IoT CSBT), 2nd Year</a:t>
            </a:r>
          </a:p>
          <a:p>
            <a:pPr marL="0" indent="0">
              <a:buNone/>
            </a:pP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00414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560" y="0"/>
            <a:ext cx="7704667" cy="1696825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138" y="1480008"/>
            <a:ext cx="7932656" cy="604223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endParaRPr lang="en-US" sz="2800" b="1" dirty="0"/>
          </a:p>
          <a:p>
            <a:r>
              <a:rPr lang="en-US" sz="1600" b="1" dirty="0"/>
              <a:t>YATRI AI</a:t>
            </a:r>
            <a:r>
              <a:rPr lang="en-US" sz="1600" dirty="0"/>
              <a:t> is an </a:t>
            </a:r>
            <a:r>
              <a:rPr lang="en-US" sz="1600" b="1" dirty="0"/>
              <a:t>AI-powered traffic and driving assistant</a:t>
            </a:r>
            <a:r>
              <a:rPr lang="en-US" sz="1600" dirty="0"/>
              <a:t> designed to provide a  </a:t>
            </a:r>
            <a:r>
              <a:rPr lang="en-US" sz="1600" b="1" dirty="0"/>
              <a:t>real-time traffic condition, road safety tips, and driving knowledge</a:t>
            </a:r>
            <a:r>
              <a:rPr lang="en-US" sz="1600" dirty="0"/>
              <a:t> through </a:t>
            </a:r>
            <a:r>
              <a:rPr lang="en-US" sz="1600" b="1" dirty="0"/>
              <a:t>voice interaction</a:t>
            </a:r>
            <a:r>
              <a:rPr lang="en-US" sz="1600" dirty="0"/>
              <a:t>.</a:t>
            </a:r>
          </a:p>
          <a:p>
            <a:r>
              <a:rPr lang="en-US" sz="1600" dirty="0"/>
              <a:t>Using </a:t>
            </a:r>
            <a:r>
              <a:rPr lang="en-US" sz="1600" b="1" dirty="0"/>
              <a:t>machine learning</a:t>
            </a:r>
            <a:r>
              <a:rPr lang="en-US" sz="1600" dirty="0"/>
              <a:t> (Random Forest/Decision Tree), </a:t>
            </a:r>
            <a:r>
              <a:rPr lang="en-US" sz="1600" b="1" dirty="0"/>
              <a:t>speech recognition</a:t>
            </a:r>
            <a:r>
              <a:rPr lang="en-US" sz="1600" dirty="0"/>
              <a:t>, and </a:t>
            </a:r>
            <a:r>
              <a:rPr lang="en-US" sz="1600" b="1" dirty="0"/>
              <a:t>dataset-based analysis</a:t>
            </a:r>
            <a:r>
              <a:rPr lang="en-US" sz="1600" dirty="0"/>
              <a:t>, YATRI AI helps users:</a:t>
            </a:r>
          </a:p>
          <a:p>
            <a:pPr marL="0" indent="0">
              <a:buNone/>
            </a:pPr>
            <a:br>
              <a:rPr lang="en-US" sz="1600" dirty="0"/>
            </a:br>
            <a:r>
              <a:rPr lang="en-US" sz="1600" dirty="0"/>
              <a:t>✅ Predict traffic conditions based on </a:t>
            </a:r>
            <a:r>
              <a:rPr lang="en-US" sz="1600" b="1" dirty="0"/>
              <a:t>location &amp; time</a:t>
            </a:r>
            <a:br>
              <a:rPr lang="en-US" sz="1600" dirty="0"/>
            </a:br>
            <a:r>
              <a:rPr lang="en-US" sz="1600" dirty="0"/>
              <a:t>✅ Offer </a:t>
            </a:r>
            <a:r>
              <a:rPr lang="en-US" sz="1600" b="1" dirty="0"/>
              <a:t>safe driving tips</a:t>
            </a:r>
            <a:r>
              <a:rPr lang="en-US" sz="1600" dirty="0"/>
              <a:t> and </a:t>
            </a:r>
            <a:r>
              <a:rPr lang="en-US" sz="1600" b="1" dirty="0"/>
              <a:t>road rule guidance</a:t>
            </a:r>
            <a:br>
              <a:rPr lang="en-US" sz="1600" dirty="0"/>
            </a:br>
            <a:r>
              <a:rPr lang="en-US" sz="1600" dirty="0"/>
              <a:t>✅ Provide </a:t>
            </a:r>
            <a:r>
              <a:rPr lang="en-US" sz="1600" b="1" dirty="0"/>
              <a:t>license assurance knowledge</a:t>
            </a:r>
          </a:p>
          <a:p>
            <a:pPr marL="0" indent="0">
              <a:buNone/>
            </a:pPr>
            <a:endParaRPr lang="en-US" sz="1600" dirty="0"/>
          </a:p>
          <a:p>
            <a:r>
              <a:rPr lang="en-US" sz="1600" dirty="0"/>
              <a:t>This project enhances </a:t>
            </a:r>
            <a:r>
              <a:rPr lang="en-US" sz="1600" b="1" dirty="0"/>
              <a:t>road safety &amp; navigation efficiency</a:t>
            </a:r>
            <a:r>
              <a:rPr lang="en-US" sz="1600" dirty="0"/>
              <a:t>, making driving </a:t>
            </a:r>
            <a:r>
              <a:rPr lang="en-US" sz="1600" b="1" dirty="0"/>
              <a:t>smarter, safer, and more informed</a:t>
            </a:r>
            <a:r>
              <a:rPr lang="en-US" sz="1600" dirty="0"/>
              <a:t>. </a:t>
            </a:r>
          </a:p>
          <a:p>
            <a:pPr marL="0" indent="0">
              <a:buNone/>
            </a:pPr>
            <a:endParaRPr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5987" y="-414778"/>
            <a:ext cx="8516656" cy="1640264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Problem statement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353" y="1225486"/>
            <a:ext cx="8281447" cy="5505252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en-US" b="1" dirty="0"/>
              <a:t>1. Lack of Accurate Real-Time Traffic Updates</a:t>
            </a:r>
            <a:endParaRPr lang="en-US" dirty="0"/>
          </a:p>
          <a:p>
            <a:r>
              <a:rPr lang="en-US" dirty="0"/>
              <a:t>Existing systems rely on </a:t>
            </a:r>
            <a:r>
              <a:rPr lang="en-US" b="1" dirty="0"/>
              <a:t>GPS-based tracking</a:t>
            </a:r>
            <a:r>
              <a:rPr lang="en-US" dirty="0"/>
              <a:t>, which may not always reflect </a:t>
            </a:r>
            <a:r>
              <a:rPr lang="en-US" b="1" dirty="0"/>
              <a:t>real-time congestion levels</a:t>
            </a:r>
            <a:r>
              <a:rPr lang="en-US" dirty="0"/>
              <a:t>.</a:t>
            </a:r>
          </a:p>
          <a:p>
            <a:r>
              <a:rPr lang="en-US" b="1" dirty="0"/>
              <a:t>Solution:</a:t>
            </a:r>
            <a:r>
              <a:rPr lang="en-US" dirty="0"/>
              <a:t> AI-powered </a:t>
            </a:r>
            <a:r>
              <a:rPr lang="en-US" b="1" dirty="0"/>
              <a:t>traffic prediction using machine learning</a:t>
            </a:r>
            <a:r>
              <a:rPr lang="en-US" dirty="0"/>
              <a:t>.</a:t>
            </a:r>
          </a:p>
          <a:p>
            <a:pPr marL="36900" indent="0">
              <a:buNone/>
            </a:pPr>
            <a:r>
              <a:rPr lang="en-US" dirty="0"/>
              <a:t> </a:t>
            </a:r>
            <a:r>
              <a:rPr lang="en-US" b="1" dirty="0"/>
              <a:t>2. No Voice-Enabled Traffic Assistance</a:t>
            </a:r>
            <a:endParaRPr lang="en-US" dirty="0"/>
          </a:p>
          <a:p>
            <a:r>
              <a:rPr lang="en-US" dirty="0"/>
              <a:t>Users must check apps manually, causing </a:t>
            </a:r>
            <a:r>
              <a:rPr lang="en-US" b="1" dirty="0"/>
              <a:t>distractions while driving</a:t>
            </a:r>
            <a:r>
              <a:rPr lang="en-US" dirty="0"/>
              <a:t>.</a:t>
            </a:r>
          </a:p>
          <a:p>
            <a:r>
              <a:rPr lang="en-US" b="1" dirty="0"/>
              <a:t>Solution:</a:t>
            </a:r>
            <a:r>
              <a:rPr lang="en-US" dirty="0"/>
              <a:t> </a:t>
            </a:r>
            <a:r>
              <a:rPr lang="en-US" b="1" dirty="0"/>
              <a:t>Speech recognition</a:t>
            </a:r>
            <a:r>
              <a:rPr lang="en-US" dirty="0"/>
              <a:t> for </a:t>
            </a:r>
            <a:r>
              <a:rPr lang="en-US" b="1" dirty="0"/>
              <a:t>hands-free traffic updates</a:t>
            </a:r>
            <a:r>
              <a:rPr lang="en-US" dirty="0"/>
              <a:t>.</a:t>
            </a:r>
          </a:p>
          <a:p>
            <a:pPr marL="36900" indent="0">
              <a:buNone/>
            </a:pPr>
            <a:r>
              <a:rPr lang="en-US" dirty="0"/>
              <a:t> </a:t>
            </a:r>
            <a:r>
              <a:rPr lang="en-US" b="1" dirty="0"/>
              <a:t>3. Inefficient Route Planning</a:t>
            </a:r>
            <a:endParaRPr lang="en-US" dirty="0"/>
          </a:p>
          <a:p>
            <a:r>
              <a:rPr lang="en-US" dirty="0"/>
              <a:t>Current systems do not </a:t>
            </a:r>
            <a:r>
              <a:rPr lang="en-US" b="1" dirty="0"/>
              <a:t>dynamically adjust routes</a:t>
            </a:r>
            <a:r>
              <a:rPr lang="en-US" dirty="0"/>
              <a:t> based on changing traffic conditions.</a:t>
            </a:r>
          </a:p>
          <a:p>
            <a:r>
              <a:rPr lang="en-US" b="1" dirty="0"/>
              <a:t>Solution:</a:t>
            </a:r>
            <a:r>
              <a:rPr lang="en-US" dirty="0"/>
              <a:t> AI-powered </a:t>
            </a:r>
            <a:r>
              <a:rPr lang="en-US" b="1" dirty="0"/>
              <a:t>route optimization</a:t>
            </a:r>
            <a:r>
              <a:rPr lang="en-US" dirty="0"/>
              <a:t> (future update).</a:t>
            </a:r>
          </a:p>
          <a:p>
            <a:pPr marL="36900" indent="0">
              <a:buNone/>
            </a:pPr>
            <a:r>
              <a:rPr lang="en-US" dirty="0"/>
              <a:t> </a:t>
            </a:r>
            <a:r>
              <a:rPr lang="en-US" b="1" dirty="0"/>
              <a:t>4. Lack of AI-Based Driver Training &amp; Safety Insights</a:t>
            </a:r>
            <a:endParaRPr lang="en-US" dirty="0"/>
          </a:p>
          <a:p>
            <a:r>
              <a:rPr lang="en-US" dirty="0"/>
              <a:t>New drivers lack </a:t>
            </a:r>
            <a:r>
              <a:rPr lang="en-US" b="1" dirty="0"/>
              <a:t>proper guidance on road rules &amp; accident prevention</a:t>
            </a:r>
            <a:r>
              <a:rPr lang="en-US" dirty="0"/>
              <a:t>.</a:t>
            </a:r>
          </a:p>
          <a:p>
            <a:r>
              <a:rPr lang="en-US" b="1" dirty="0"/>
              <a:t>Solution:</a:t>
            </a:r>
            <a:r>
              <a:rPr lang="en-US" dirty="0"/>
              <a:t> YATRI AI provides </a:t>
            </a:r>
            <a:r>
              <a:rPr lang="en-US" b="1" dirty="0"/>
              <a:t>driving tips, road safety rules, and VR-based training (future expansion)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47774"/>
            <a:ext cx="7704667" cy="815305"/>
          </a:xfrm>
        </p:spPr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072" y="263952"/>
            <a:ext cx="8273767" cy="4458877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IN" b="1" dirty="0"/>
              <a:t>Programming Language:</a:t>
            </a:r>
            <a:r>
              <a:rPr lang="en-IN" dirty="0"/>
              <a:t> Python</a:t>
            </a:r>
          </a:p>
          <a:p>
            <a:endParaRPr lang="en-IN" dirty="0"/>
          </a:p>
          <a:p>
            <a:endParaRPr sz="1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35E3D3D-391A-4A5D-BD30-5AEC3BE12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37" y="1272506"/>
            <a:ext cx="9172280" cy="5570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Speech &amp; Voice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pyttsx3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Converts text into speech (Text-to-Speech)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✅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speech_recognition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Captures and processes user voice commands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Handling &amp;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pandas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Reads and processes traffic data from CSV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&amp; AI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sklearn.ensemble.RandomForestClassifier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Used for traffic prediction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✅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sklearn.model_selection.train_test_split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Splits dataset into training &amp; testing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✅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sklearn.preprocessing.LabelEncoder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Converts text data (Location, Time) into numerical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Fuzzy Matching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fuzzywuzzy.process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Finds best-matching locations from user queries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&amp; Date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datetime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Extracts and formats the current time for queries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000" b="1" dirty="0">
                <a:latin typeface="Arial Black" panose="020B0A04020102020204" pitchFamily="34" charset="0"/>
              </a:rPr>
              <a:t>Traffic Dataset Overview </a:t>
            </a:r>
            <a:br>
              <a:rPr lang="en-US" sz="2000" b="1" dirty="0">
                <a:latin typeface="Arial Black" panose="020B0A04020102020204" pitchFamily="34" charset="0"/>
              </a:rPr>
            </a:br>
            <a:r>
              <a:rPr lang="en-US" sz="2000" dirty="0">
                <a:latin typeface="Arial Black" panose="020B0A04020102020204" pitchFamily="34" charset="0"/>
              </a:rPr>
              <a:t>The </a:t>
            </a:r>
            <a:r>
              <a:rPr lang="en-US" sz="2000" b="1" dirty="0">
                <a:latin typeface="Arial Black" panose="020B0A04020102020204" pitchFamily="34" charset="0"/>
              </a:rPr>
              <a:t>Traffic Dataset</a:t>
            </a:r>
            <a:r>
              <a:rPr lang="en-US" sz="2000" dirty="0">
                <a:latin typeface="Arial Black" panose="020B0A04020102020204" pitchFamily="34" charset="0"/>
              </a:rPr>
              <a:t> used in YATRI AI provides </a:t>
            </a:r>
            <a:r>
              <a:rPr lang="en-US" sz="2000" b="1" dirty="0">
                <a:latin typeface="Arial Black" panose="020B0A04020102020204" pitchFamily="34" charset="0"/>
              </a:rPr>
              <a:t>historical and real-time traffic conditions</a:t>
            </a:r>
            <a:r>
              <a:rPr lang="en-US" sz="2000" dirty="0">
                <a:latin typeface="Arial Black" panose="020B0A04020102020204" pitchFamily="34" charset="0"/>
              </a:rPr>
              <a:t> based on </a:t>
            </a:r>
            <a:r>
              <a:rPr lang="en-US" sz="2000" b="1" dirty="0">
                <a:latin typeface="Arial Black" panose="020B0A04020102020204" pitchFamily="34" charset="0"/>
              </a:rPr>
              <a:t>location, time of day, and congestion levels</a:t>
            </a:r>
            <a:r>
              <a:rPr lang="en-US" sz="1400" dirty="0">
                <a:latin typeface="Arial Black" panose="020B0A04020102020204" pitchFamily="34" charset="0"/>
              </a:rPr>
              <a:t>.</a:t>
            </a:r>
            <a:br>
              <a:rPr lang="en-US" sz="1400" dirty="0">
                <a:latin typeface="Arial Black" panose="020B0A04020102020204" pitchFamily="34" charset="0"/>
              </a:rPr>
            </a:br>
            <a:endParaRPr sz="1400" dirty="0">
              <a:latin typeface="Arial Black" panose="020B0A04020102020204" pitchFamily="34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446AFB-AE0B-4F62-B82D-28E436F5C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394" y="2199113"/>
            <a:ext cx="7705725" cy="17613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10AC1C-07BF-42F3-8B3E-0E731483C997}"/>
              </a:ext>
            </a:extLst>
          </p:cNvPr>
          <p:cNvSpPr txBox="1"/>
          <p:nvPr/>
        </p:nvSpPr>
        <p:spPr>
          <a:xfrm>
            <a:off x="735291" y="4180314"/>
            <a:ext cx="78498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How It's Used in YATRI AI?</a:t>
            </a:r>
          </a:p>
          <a:p>
            <a:endParaRPr lang="en-US" b="1" dirty="0"/>
          </a:p>
          <a:p>
            <a:r>
              <a:rPr lang="en-US" dirty="0"/>
              <a:t>✅ The </a:t>
            </a:r>
            <a:r>
              <a:rPr lang="en-US" b="1" dirty="0"/>
              <a:t>voice assistant</a:t>
            </a:r>
            <a:r>
              <a:rPr lang="en-US" dirty="0"/>
              <a:t> extracts </a:t>
            </a:r>
            <a:r>
              <a:rPr lang="en-US" b="1" dirty="0"/>
              <a:t>day &amp; time</a:t>
            </a:r>
            <a:r>
              <a:rPr lang="en-US" dirty="0"/>
              <a:t> from user input.</a:t>
            </a:r>
            <a:br>
              <a:rPr lang="en-US" dirty="0"/>
            </a:br>
            <a:r>
              <a:rPr lang="en-US" dirty="0"/>
              <a:t>✅ It </a:t>
            </a:r>
            <a:r>
              <a:rPr lang="en-US" b="1" dirty="0"/>
              <a:t>searches the dataset</a:t>
            </a:r>
            <a:r>
              <a:rPr lang="en-US" dirty="0"/>
              <a:t> for the corresponding </a:t>
            </a:r>
            <a:r>
              <a:rPr lang="en-US" b="1" dirty="0"/>
              <a:t>traffic condition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✅ If found, it </a:t>
            </a:r>
            <a:r>
              <a:rPr lang="en-US" b="1" dirty="0"/>
              <a:t>returns the predicted traffic status</a:t>
            </a:r>
            <a:r>
              <a:rPr lang="en-US" dirty="0"/>
              <a:t> (e.g., "Traffic in Andheri on Monday morning is Heavy").</a:t>
            </a:r>
            <a:br>
              <a:rPr lang="en-US" dirty="0"/>
            </a:br>
            <a:r>
              <a:rPr lang="en-US" dirty="0"/>
              <a:t>✅ If not found, it </a:t>
            </a:r>
            <a:r>
              <a:rPr lang="en-US" b="1" dirty="0"/>
              <a:t>handles errors and provides alternate responses</a:t>
            </a:r>
            <a:r>
              <a:rPr lang="en-US" dirty="0"/>
              <a:t>.</a:t>
            </a:r>
          </a:p>
          <a:p>
            <a:r>
              <a:rPr lang="en-US" dirty="0"/>
              <a:t>This dataset </a:t>
            </a:r>
            <a:r>
              <a:rPr lang="en-US" b="1" dirty="0"/>
              <a:t>trains the AI model</a:t>
            </a:r>
            <a:r>
              <a:rPr lang="en-US" dirty="0"/>
              <a:t> to </a:t>
            </a:r>
            <a:r>
              <a:rPr lang="en-US" b="1" dirty="0"/>
              <a:t>predict congestion patterns</a:t>
            </a:r>
            <a:r>
              <a:rPr lang="en-US" dirty="0"/>
              <a:t>, helping users plan </a:t>
            </a:r>
            <a:r>
              <a:rPr lang="en-US" b="1" dirty="0"/>
              <a:t>better travel routes.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Driving Knowledge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Covers Traffic Rules, Road Signs, Safety Tips, License Process</a:t>
            </a:r>
          </a:p>
          <a:p>
            <a:r>
              <a:rPr dirty="0"/>
              <a:t>- Example Topics:</a:t>
            </a:r>
          </a:p>
          <a:p>
            <a:r>
              <a:rPr dirty="0"/>
              <a:t>  - Road Signs and Meanings</a:t>
            </a:r>
          </a:p>
          <a:p>
            <a:r>
              <a:rPr dirty="0"/>
              <a:t>  - Emergency Handling and Safe Driving Techniques</a:t>
            </a:r>
          </a:p>
          <a:p>
            <a:r>
              <a:rPr dirty="0"/>
              <a:t>  - License Application Process</a:t>
            </a:r>
            <a:endParaRPr lang="en-US" dirty="0"/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ED9CF4-5EAF-46EE-9D8C-1D2690CAC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77" y="3978110"/>
            <a:ext cx="8618813" cy="25358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-527901"/>
            <a:ext cx="7765322" cy="2007909"/>
          </a:xfrm>
        </p:spPr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AI Functionalities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56" y="1150070"/>
            <a:ext cx="8290412" cy="5439266"/>
          </a:xfrm>
        </p:spPr>
        <p:txBody>
          <a:bodyPr>
            <a:normAutofit fontScale="62500" lnSpcReduction="20000"/>
          </a:bodyPr>
          <a:lstStyle/>
          <a:p>
            <a:pPr marL="36900" indent="0">
              <a:buNone/>
            </a:pPr>
            <a:r>
              <a:rPr lang="en-US" b="1" dirty="0"/>
              <a:t>Speech Recognition &amp; NLP</a:t>
            </a:r>
            <a:endParaRPr lang="en-US" dirty="0"/>
          </a:p>
          <a:p>
            <a:r>
              <a:rPr lang="en-US" dirty="0"/>
              <a:t>Converts </a:t>
            </a:r>
            <a:r>
              <a:rPr lang="en-US" b="1" dirty="0"/>
              <a:t>voice commands into text</a:t>
            </a:r>
            <a:r>
              <a:rPr lang="en-US" dirty="0"/>
              <a:t> (Google API, </a:t>
            </a:r>
            <a:r>
              <a:rPr lang="en-US" dirty="0" err="1"/>
              <a:t>SpeechRecognition</a:t>
            </a:r>
            <a:r>
              <a:rPr lang="en-US" dirty="0"/>
              <a:t>).</a:t>
            </a:r>
          </a:p>
          <a:p>
            <a:r>
              <a:rPr lang="en-US" dirty="0"/>
              <a:t>Identifies </a:t>
            </a:r>
            <a:r>
              <a:rPr lang="en-US" b="1" dirty="0"/>
              <a:t>traffic-related queries</a:t>
            </a:r>
            <a:r>
              <a:rPr lang="en-US" dirty="0"/>
              <a:t> and driving-related questions.</a:t>
            </a:r>
          </a:p>
          <a:p>
            <a:pPr marL="36900" indent="0">
              <a:buNone/>
            </a:pPr>
            <a:r>
              <a:rPr lang="en-US" b="1" dirty="0"/>
              <a:t>Traffic Prediction (ML Model - Random Forest/Decision Tree)</a:t>
            </a:r>
            <a:endParaRPr lang="en-US" dirty="0"/>
          </a:p>
          <a:p>
            <a:r>
              <a:rPr lang="en-US" dirty="0"/>
              <a:t>Uses </a:t>
            </a:r>
            <a:r>
              <a:rPr lang="en-US" b="1" dirty="0"/>
              <a:t>historical traffic data</a:t>
            </a:r>
            <a:r>
              <a:rPr lang="en-US" dirty="0"/>
              <a:t> to predict congestion.</a:t>
            </a:r>
          </a:p>
          <a:p>
            <a:r>
              <a:rPr lang="en-US" dirty="0"/>
              <a:t>Matches user input with </a:t>
            </a:r>
            <a:r>
              <a:rPr lang="en-US" b="1" dirty="0"/>
              <a:t>location &amp; time</a:t>
            </a:r>
            <a:r>
              <a:rPr lang="en-US" dirty="0"/>
              <a:t> to provide accurate traffic insights.</a:t>
            </a:r>
          </a:p>
          <a:p>
            <a:pPr marL="36900" indent="0">
              <a:buNone/>
            </a:pPr>
            <a:r>
              <a:rPr lang="en-US" dirty="0"/>
              <a:t> </a:t>
            </a:r>
            <a:r>
              <a:rPr lang="en-US" b="1" dirty="0"/>
              <a:t>Conversational AI</a:t>
            </a:r>
            <a:endParaRPr lang="en-US" dirty="0"/>
          </a:p>
          <a:p>
            <a:r>
              <a:rPr lang="en-US" dirty="0"/>
              <a:t>Provides </a:t>
            </a:r>
            <a:r>
              <a:rPr lang="en-US" b="1" dirty="0"/>
              <a:t>human-like responses</a:t>
            </a:r>
            <a:r>
              <a:rPr lang="en-US" dirty="0"/>
              <a:t> for a better user experience.</a:t>
            </a:r>
          </a:p>
          <a:p>
            <a:r>
              <a:rPr lang="en-US" dirty="0"/>
              <a:t>Handles both </a:t>
            </a:r>
            <a:r>
              <a:rPr lang="en-US" b="1" dirty="0"/>
              <a:t>traffic queries &amp; general driving questions</a:t>
            </a:r>
            <a:r>
              <a:rPr lang="en-US" dirty="0"/>
              <a:t> (e.g., </a:t>
            </a:r>
            <a:r>
              <a:rPr lang="en-US" i="1" dirty="0"/>
              <a:t>“What’s the traffic in Mumbai at 6 PM?”</a:t>
            </a:r>
            <a:r>
              <a:rPr lang="en-US" dirty="0"/>
              <a:t>).</a:t>
            </a:r>
          </a:p>
          <a:p>
            <a:pPr marL="36900" indent="0">
              <a:buNone/>
            </a:pPr>
            <a:r>
              <a:rPr lang="en-US" dirty="0"/>
              <a:t> </a:t>
            </a:r>
            <a:r>
              <a:rPr lang="en-US" b="1" dirty="0"/>
              <a:t>Driving Knowledge Assistance</a:t>
            </a:r>
            <a:endParaRPr lang="en-US" dirty="0"/>
          </a:p>
          <a:p>
            <a:r>
              <a:rPr lang="en-US" dirty="0"/>
              <a:t>Answers </a:t>
            </a:r>
            <a:r>
              <a:rPr lang="en-US" b="1" dirty="0"/>
              <a:t>road safety, license rules, and driving best practices</a:t>
            </a:r>
            <a:r>
              <a:rPr lang="en-US" dirty="0"/>
              <a:t>.</a:t>
            </a:r>
          </a:p>
          <a:p>
            <a:r>
              <a:rPr lang="en-US" dirty="0"/>
              <a:t>Uses a </a:t>
            </a:r>
            <a:r>
              <a:rPr lang="en-US" b="1" dirty="0"/>
              <a:t>structured dataset</a:t>
            </a:r>
            <a:r>
              <a:rPr lang="en-US" dirty="0"/>
              <a:t> to educate drivers.</a:t>
            </a:r>
          </a:p>
          <a:p>
            <a:pPr marL="36900" indent="0">
              <a:buNone/>
            </a:pPr>
            <a:r>
              <a:rPr lang="en-US" dirty="0"/>
              <a:t> </a:t>
            </a:r>
            <a:r>
              <a:rPr lang="en-US" b="1" dirty="0"/>
              <a:t>Future Enhancements</a:t>
            </a:r>
            <a:endParaRPr lang="en-US" dirty="0"/>
          </a:p>
          <a:p>
            <a:r>
              <a:rPr lang="en-US" b="1" dirty="0"/>
              <a:t>IoT Integration</a:t>
            </a:r>
            <a:r>
              <a:rPr lang="en-US" dirty="0"/>
              <a:t> for live GPS &amp; sensor-based traffic updates.</a:t>
            </a:r>
          </a:p>
          <a:p>
            <a:r>
              <a:rPr lang="en-US" b="1" dirty="0"/>
              <a:t>Dynamic Route Optimization</a:t>
            </a:r>
            <a:r>
              <a:rPr lang="en-US" dirty="0"/>
              <a:t> for </a:t>
            </a:r>
            <a:r>
              <a:rPr lang="en-US" b="1" dirty="0"/>
              <a:t>real-time navigation</a:t>
            </a:r>
            <a:r>
              <a:rPr lang="en-US" dirty="0"/>
              <a:t>.</a:t>
            </a:r>
          </a:p>
          <a:p>
            <a:r>
              <a:rPr lang="en-US" b="1" dirty="0"/>
              <a:t>VR-based Driver Training</a:t>
            </a:r>
            <a:r>
              <a:rPr lang="en-US" dirty="0"/>
              <a:t> for </a:t>
            </a:r>
            <a:r>
              <a:rPr lang="en-US" b="1" dirty="0"/>
              <a:t>AI-powered learning simulations</a:t>
            </a:r>
            <a:r>
              <a:rPr lang="en-US" dirty="0"/>
              <a:t>.</a:t>
            </a:r>
          </a:p>
          <a:p>
            <a:pPr marL="3690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889" y="188536"/>
            <a:ext cx="7856779" cy="914400"/>
          </a:xfrm>
        </p:spPr>
        <p:txBody>
          <a:bodyPr/>
          <a:lstStyle/>
          <a:p>
            <a:r>
              <a:rPr dirty="0"/>
              <a:t>De</a:t>
            </a:r>
            <a:r>
              <a:rPr dirty="0">
                <a:latin typeface="Arial Black" panose="020B0A04020102020204" pitchFamily="34" charset="0"/>
              </a:rPr>
              <a:t>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87777"/>
            <a:ext cx="8450668" cy="5401559"/>
          </a:xfrm>
        </p:spPr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IN" b="1" dirty="0"/>
              <a:t>Traffic Prediction</a:t>
            </a:r>
            <a:br>
              <a:rPr lang="en-IN" dirty="0"/>
            </a:br>
            <a:r>
              <a:rPr lang="en-IN" dirty="0"/>
              <a:t>🔹 </a:t>
            </a:r>
            <a:r>
              <a:rPr lang="en-IN" b="1" dirty="0"/>
              <a:t>User:</a:t>
            </a:r>
            <a:r>
              <a:rPr lang="en-IN" dirty="0"/>
              <a:t> </a:t>
            </a:r>
            <a:r>
              <a:rPr lang="en-IN" i="1" dirty="0"/>
              <a:t>"Traffic on Monday morning?"</a:t>
            </a:r>
            <a:br>
              <a:rPr lang="en-IN" dirty="0"/>
            </a:br>
            <a:r>
              <a:rPr lang="en-IN" dirty="0"/>
              <a:t>🔹 </a:t>
            </a:r>
            <a:r>
              <a:rPr lang="en-IN" b="1" dirty="0"/>
              <a:t>AI:</a:t>
            </a:r>
            <a:r>
              <a:rPr lang="en-IN" dirty="0"/>
              <a:t> </a:t>
            </a:r>
            <a:r>
              <a:rPr lang="en-IN" i="1" dirty="0"/>
              <a:t>"Heavy traffic."</a:t>
            </a:r>
            <a:endParaRPr lang="en-IN" dirty="0"/>
          </a:p>
          <a:p>
            <a:r>
              <a:rPr lang="en-IN" dirty="0"/>
              <a:t>🔹 </a:t>
            </a:r>
            <a:r>
              <a:rPr lang="en-IN" b="1" dirty="0"/>
              <a:t>User:</a:t>
            </a:r>
            <a:r>
              <a:rPr lang="en-IN" dirty="0"/>
              <a:t> </a:t>
            </a:r>
            <a:r>
              <a:rPr lang="en-IN" i="1" dirty="0"/>
              <a:t>"Friday night?"</a:t>
            </a:r>
            <a:br>
              <a:rPr lang="en-IN" dirty="0"/>
            </a:br>
            <a:r>
              <a:rPr lang="en-IN" dirty="0"/>
              <a:t>🔹 </a:t>
            </a:r>
            <a:r>
              <a:rPr lang="en-IN" b="1" dirty="0"/>
              <a:t>AI:</a:t>
            </a:r>
            <a:r>
              <a:rPr lang="en-IN" dirty="0"/>
              <a:t> </a:t>
            </a:r>
            <a:r>
              <a:rPr lang="en-IN" i="1" dirty="0"/>
              <a:t>"Light traffic."</a:t>
            </a:r>
            <a:endParaRPr lang="en-IN" dirty="0"/>
          </a:p>
          <a:p>
            <a:r>
              <a:rPr lang="en-IN" dirty="0"/>
              <a:t> </a:t>
            </a:r>
            <a:r>
              <a:rPr lang="en-IN" b="1" dirty="0"/>
              <a:t>Driving Knowledge</a:t>
            </a:r>
            <a:br>
              <a:rPr lang="en-IN" dirty="0"/>
            </a:br>
            <a:r>
              <a:rPr lang="en-IN" dirty="0"/>
              <a:t>🔹 </a:t>
            </a:r>
            <a:r>
              <a:rPr lang="en-IN" b="1" dirty="0"/>
              <a:t>User:</a:t>
            </a:r>
            <a:r>
              <a:rPr lang="en-IN" dirty="0"/>
              <a:t> </a:t>
            </a:r>
            <a:r>
              <a:rPr lang="en-IN" i="1" dirty="0"/>
              <a:t>"Give me a driving tip."</a:t>
            </a:r>
            <a:br>
              <a:rPr lang="en-IN" dirty="0"/>
            </a:br>
            <a:r>
              <a:rPr lang="en-IN" dirty="0"/>
              <a:t>🔹 </a:t>
            </a:r>
            <a:r>
              <a:rPr lang="en-IN" b="1" dirty="0"/>
              <a:t>AI:</a:t>
            </a:r>
            <a:r>
              <a:rPr lang="en-IN" dirty="0"/>
              <a:t> </a:t>
            </a:r>
            <a:r>
              <a:rPr lang="en-IN" i="1" dirty="0"/>
              <a:t>"Maintain a </a:t>
            </a:r>
            <a:r>
              <a:rPr lang="en-IN" b="1" i="1" dirty="0"/>
              <a:t>3-second gap</a:t>
            </a:r>
            <a:r>
              <a:rPr lang="en-IN" i="1" dirty="0"/>
              <a:t> from the car ahead."</a:t>
            </a:r>
            <a:endParaRPr lang="en-IN" dirty="0"/>
          </a:p>
          <a:p>
            <a:r>
              <a:rPr lang="en-IN" dirty="0"/>
              <a:t>🔹 </a:t>
            </a:r>
            <a:r>
              <a:rPr lang="en-IN" b="1" dirty="0"/>
              <a:t>User:</a:t>
            </a:r>
            <a:r>
              <a:rPr lang="en-IN" dirty="0"/>
              <a:t> </a:t>
            </a:r>
            <a:r>
              <a:rPr lang="en-IN" i="1" dirty="0"/>
              <a:t>"Traffic signal rules?"</a:t>
            </a:r>
            <a:br>
              <a:rPr lang="en-IN" dirty="0"/>
            </a:br>
            <a:r>
              <a:rPr lang="en-IN" dirty="0"/>
              <a:t>🔹 </a:t>
            </a:r>
            <a:r>
              <a:rPr lang="en-IN" b="1" dirty="0"/>
              <a:t>AI:</a:t>
            </a:r>
            <a:r>
              <a:rPr lang="en-IN" dirty="0"/>
              <a:t> </a:t>
            </a:r>
            <a:r>
              <a:rPr lang="en-IN" i="1" dirty="0"/>
              <a:t>"Red = Stop, Yellow = Slow, Green = Go."</a:t>
            </a:r>
            <a:endParaRPr lang="en-IN" dirty="0"/>
          </a:p>
          <a:p>
            <a:r>
              <a:rPr lang="en-IN" dirty="0"/>
              <a:t> </a:t>
            </a:r>
            <a:r>
              <a:rPr lang="en-IN" b="1" dirty="0"/>
              <a:t>General Interaction</a:t>
            </a:r>
            <a:br>
              <a:rPr lang="en-IN" dirty="0"/>
            </a:br>
            <a:r>
              <a:rPr lang="en-IN" dirty="0"/>
              <a:t>🔹 </a:t>
            </a:r>
            <a:r>
              <a:rPr lang="en-IN" b="1" dirty="0"/>
              <a:t>User:</a:t>
            </a:r>
            <a:r>
              <a:rPr lang="en-IN" dirty="0"/>
              <a:t> </a:t>
            </a:r>
            <a:r>
              <a:rPr lang="en-IN" i="1" dirty="0"/>
              <a:t>"Hello!"</a:t>
            </a:r>
            <a:r>
              <a:rPr lang="en-IN" dirty="0"/>
              <a:t> → </a:t>
            </a:r>
            <a:r>
              <a:rPr lang="en-IN" b="1" dirty="0"/>
              <a:t>AI:</a:t>
            </a:r>
            <a:r>
              <a:rPr lang="en-IN" dirty="0"/>
              <a:t> </a:t>
            </a:r>
            <a:r>
              <a:rPr lang="en-IN" i="1" dirty="0"/>
              <a:t>"Hi! How can I help?"</a:t>
            </a:r>
            <a:br>
              <a:rPr lang="en-IN" dirty="0"/>
            </a:br>
            <a:r>
              <a:rPr lang="en-IN" dirty="0"/>
              <a:t>🔹 </a:t>
            </a:r>
            <a:r>
              <a:rPr lang="en-IN" b="1" dirty="0"/>
              <a:t>User:</a:t>
            </a:r>
            <a:r>
              <a:rPr lang="en-IN" dirty="0"/>
              <a:t> </a:t>
            </a:r>
            <a:r>
              <a:rPr lang="en-IN" i="1" dirty="0"/>
              <a:t>"Goodbye!"</a:t>
            </a:r>
            <a:r>
              <a:rPr lang="en-IN" dirty="0"/>
              <a:t> → </a:t>
            </a:r>
            <a:r>
              <a:rPr lang="en-IN" b="1" dirty="0"/>
              <a:t>AI:</a:t>
            </a:r>
            <a:r>
              <a:rPr lang="en-IN" dirty="0"/>
              <a:t> </a:t>
            </a:r>
            <a:r>
              <a:rPr lang="en-IN" i="1" dirty="0"/>
              <a:t>"Drive safely!"</a:t>
            </a:r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137</TotalTime>
  <Words>1427</Words>
  <Application>Microsoft Office PowerPoint</Application>
  <PresentationFormat>On-screen Show (4:3)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 Unicode MS</vt:lpstr>
      <vt:lpstr>Arial</vt:lpstr>
      <vt:lpstr>Arial Black</vt:lpstr>
      <vt:lpstr>Bookman Old Style</vt:lpstr>
      <vt:lpstr>Rockwell</vt:lpstr>
      <vt:lpstr>Damask</vt:lpstr>
      <vt:lpstr>YATRI AI: Your AI-Powered Traffic &amp; Road Assistant</vt:lpstr>
      <vt:lpstr>Title Slide </vt:lpstr>
      <vt:lpstr>Introduction</vt:lpstr>
      <vt:lpstr>Problem statement</vt:lpstr>
      <vt:lpstr>Technologies Used</vt:lpstr>
      <vt:lpstr>Traffic Dataset Overview  The Traffic Dataset used in YATRI AI provides historical and real-time traffic conditions based on location, time of day, and congestion levels. </vt:lpstr>
      <vt:lpstr>Driving Knowledge Dataset</vt:lpstr>
      <vt:lpstr>AI Functionalities</vt:lpstr>
      <vt:lpstr>Demonstration</vt:lpstr>
      <vt:lpstr>Challenges &amp; Solutions</vt:lpstr>
      <vt:lpstr>Future Enhancements</vt:lpstr>
      <vt:lpstr>Comparison </vt:lpstr>
      <vt:lpstr>Conclusion</vt:lpstr>
      <vt:lpstr>Research Insights for YATRI AI 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YATRI AI: Your AI-Powered Traffic &amp; Road Assistant</dc:title>
  <dc:subject/>
  <dc:creator/>
  <cp:keywords/>
  <dc:description>generated using python-pptx</dc:description>
  <cp:lastModifiedBy>Amullyajit Nandi</cp:lastModifiedBy>
  <cp:revision>13</cp:revision>
  <dcterms:created xsi:type="dcterms:W3CDTF">2013-01-27T09:14:16Z</dcterms:created>
  <dcterms:modified xsi:type="dcterms:W3CDTF">2025-05-14T05:38:53Z</dcterms:modified>
  <cp:category/>
</cp:coreProperties>
</file>