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9F1188-AE4A-4B52-8CFB-33B2231390F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AFCB597-1C2B-4281-B8A9-61B3466DE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1785926"/>
            <a:ext cx="7643866" cy="450059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Java 8 Functional Interfaces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14356"/>
            <a:ext cx="7772400" cy="53054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Consumer&lt;T&gt;</a:t>
            </a:r>
          </a:p>
          <a:p>
            <a:pPr>
              <a:buNone/>
            </a:pPr>
            <a:r>
              <a:rPr lang="en-US" sz="2800" dirty="0" smtClean="0"/>
              <a:t>	A Consumer is a functional interface that accepts a single input and returns no output. Consumer interface has two methods:</a:t>
            </a:r>
          </a:p>
          <a:p>
            <a:r>
              <a:rPr lang="en-US" sz="2800" b="1" dirty="0" smtClean="0"/>
              <a:t>void accept(T </a:t>
            </a:r>
            <a:r>
              <a:rPr lang="en-US" sz="2800" b="1" dirty="0" err="1" smtClean="0"/>
              <a:t>t</a:t>
            </a:r>
            <a:r>
              <a:rPr lang="en-US" sz="2800" b="1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	The </a:t>
            </a:r>
            <a:r>
              <a:rPr lang="en-US" sz="2800" i="1" dirty="0" smtClean="0"/>
              <a:t>accept</a:t>
            </a:r>
            <a:r>
              <a:rPr lang="en-US" sz="2800" dirty="0" smtClean="0"/>
              <a:t> method is the Single Abstract Method (SAM) which accepts a single argument of type T. </a:t>
            </a:r>
          </a:p>
          <a:p>
            <a:r>
              <a:rPr lang="en-US" sz="2800" b="1" dirty="0" smtClean="0"/>
              <a:t>default Consumer&lt;T&gt; </a:t>
            </a:r>
            <a:r>
              <a:rPr lang="en-US" sz="2800" b="1" dirty="0" err="1" smtClean="0"/>
              <a:t>andThen</a:t>
            </a:r>
            <a:r>
              <a:rPr lang="en-US" sz="2800" b="1" dirty="0" smtClean="0"/>
              <a:t>(Consumer&lt;? super T&gt; after)</a:t>
            </a:r>
          </a:p>
          <a:p>
            <a:pPr>
              <a:buNone/>
            </a:pPr>
            <a:r>
              <a:rPr lang="en-US" sz="2800" dirty="0" smtClean="0"/>
              <a:t>    This is a default method used for composition.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57166"/>
            <a:ext cx="7772400" cy="56626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b="1" dirty="0" smtClean="0"/>
              <a:t>   Consumer chaining</a:t>
            </a:r>
          </a:p>
          <a:p>
            <a:r>
              <a:rPr lang="en-US" sz="2800" dirty="0" err="1" smtClean="0"/>
              <a:t>andThen</a:t>
            </a:r>
            <a:r>
              <a:rPr lang="en-US" sz="2800" dirty="0" smtClean="0"/>
              <a:t>(Consumer&lt;T&gt;) method of Consumer lets  chain multiple Consumers.</a:t>
            </a:r>
          </a:p>
          <a:p>
            <a:r>
              <a:rPr lang="en-US" sz="2800" dirty="0" smtClean="0"/>
              <a:t>We can call multiple Consumers with </a:t>
            </a:r>
            <a:r>
              <a:rPr lang="en-US" sz="2800" dirty="0" err="1" smtClean="0"/>
              <a:t>andThen</a:t>
            </a:r>
            <a:r>
              <a:rPr lang="en-US" sz="2800" dirty="0" smtClean="0"/>
              <a:t>(consumer1).</a:t>
            </a:r>
            <a:r>
              <a:rPr lang="en-US" sz="2800" dirty="0" err="1" smtClean="0"/>
              <a:t>andThen</a:t>
            </a:r>
            <a:r>
              <a:rPr lang="en-US" sz="2800" dirty="0" smtClean="0"/>
              <a:t>(consumer2)..... and call the accept(t) function to terminate the chain. </a:t>
            </a:r>
          </a:p>
          <a:p>
            <a:r>
              <a:rPr lang="en-US" sz="2800" dirty="0" smtClean="0"/>
              <a:t>All Consumers in this chaining will use the same input given via accept().</a:t>
            </a:r>
          </a:p>
          <a:p>
            <a:pPr>
              <a:buNone/>
            </a:pPr>
            <a:r>
              <a:rPr lang="en-US" sz="2800" b="1" dirty="0" smtClean="0"/>
              <a:t>	Supplier&lt;T&gt;</a:t>
            </a:r>
          </a:p>
          <a:p>
            <a:pPr>
              <a:buNone/>
            </a:pPr>
            <a:r>
              <a:rPr lang="en-US" sz="2800" dirty="0" smtClean="0"/>
              <a:t>	A supplier “supplies” you an output. The Supplier interface defined in the </a:t>
            </a:r>
            <a:r>
              <a:rPr lang="en-US" sz="2800" dirty="0" err="1" smtClean="0"/>
              <a:t>java.util.function</a:t>
            </a:r>
            <a:r>
              <a:rPr lang="en-US" sz="2800" dirty="0" smtClean="0"/>
              <a:t> package has a single abstract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IN" sz="2800" b="1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42918"/>
            <a:ext cx="7772400" cy="53768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method get that doesn’t accept any argument and returns an object of type &lt;T&gt;</a:t>
            </a:r>
          </a:p>
          <a:p>
            <a:pPr>
              <a:buNone/>
            </a:pPr>
            <a:r>
              <a:rPr lang="en-US" sz="2800" dirty="0" smtClean="0"/>
              <a:t>	 </a:t>
            </a:r>
            <a:r>
              <a:rPr lang="fr-FR" sz="2800" b="1" dirty="0" smtClean="0"/>
              <a:t>T </a:t>
            </a:r>
            <a:r>
              <a:rPr lang="fr-FR" sz="2800" b="1" dirty="0" err="1" smtClean="0"/>
              <a:t>get</a:t>
            </a:r>
            <a:r>
              <a:rPr lang="fr-FR" sz="2800" b="1" dirty="0" smtClean="0"/>
              <a:t>();</a:t>
            </a:r>
          </a:p>
          <a:p>
            <a:pPr>
              <a:buNone/>
            </a:pPr>
            <a:r>
              <a:rPr lang="fr-FR" sz="2800" b="1" dirty="0" smtClean="0"/>
              <a:t>	</a:t>
            </a:r>
            <a:r>
              <a:rPr lang="en-US" sz="2800" dirty="0" smtClean="0"/>
              <a:t>Supplier&lt;Integer&gt; supplier = () -&gt; new Random().</a:t>
            </a:r>
            <a:r>
              <a:rPr lang="en-US" sz="2800" dirty="0" err="1" smtClean="0"/>
              <a:t>nextInt</a:t>
            </a:r>
            <a:r>
              <a:rPr lang="en-US" sz="2800" dirty="0" smtClean="0"/>
              <a:t>(100);</a:t>
            </a:r>
            <a:br>
              <a:rPr lang="en-US" sz="2800" dirty="0" smtClean="0"/>
            </a:br>
            <a:r>
              <a:rPr lang="en-US" sz="2800" dirty="0" err="1" smtClean="0"/>
              <a:t>System.</a:t>
            </a:r>
            <a:r>
              <a:rPr lang="en-US" sz="2800" i="1" dirty="0" err="1" smtClean="0"/>
              <a:t>out</a:t>
            </a:r>
            <a:r>
              <a:rPr lang="en-US" sz="2800" dirty="0" err="1" smtClean="0"/>
              <a:t>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supplier.get</a:t>
            </a:r>
            <a:r>
              <a:rPr lang="en-US" sz="2800" dirty="0" smtClean="0"/>
              <a:t>()); </a:t>
            </a:r>
            <a:r>
              <a:rPr lang="fr-FR" sz="2800" dirty="0" smtClean="0"/>
              <a:t/>
            </a:r>
            <a:br>
              <a:rPr lang="fr-FR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3985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Predicate,Function,Consumer</a:t>
            </a:r>
            <a:r>
              <a:rPr lang="en-US" dirty="0" smtClean="0"/>
              <a:t> </a:t>
            </a:r>
            <a:r>
              <a:rPr lang="en-US" dirty="0" smtClean="0"/>
              <a:t>and Supplier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714346" y="1571612"/>
          <a:ext cx="8143935" cy="50239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8787"/>
                <a:gridCol w="1628787"/>
                <a:gridCol w="1628787"/>
                <a:gridCol w="1628787"/>
                <a:gridCol w="1628787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</a:t>
                      </a:r>
                      <a:endParaRPr lang="en-US" dirty="0"/>
                    </a:p>
                  </a:txBody>
                  <a:tcPr/>
                </a:tc>
              </a:tr>
              <a:tr h="1991694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take some input and perform some conditional checks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 take some input and perform some operation and returns the result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 take some input and perform required operation but does not return anything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supply some value based on our requirement</a:t>
                      </a:r>
                      <a:endParaRPr lang="en-US" dirty="0"/>
                    </a:p>
                  </a:txBody>
                  <a:tcPr/>
                </a:tc>
              </a:tr>
              <a:tr h="692241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r>
                        <a:rPr lang="en-US" baseline="0" dirty="0" smtClean="0"/>
                        <a:t>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Predicate&lt;T&gt;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Function&lt;T,R&gt;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Consumer&lt;T&gt;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Supplier&lt;T&gt;</a:t>
                      </a:r>
                      <a:endParaRPr lang="en-US" dirty="0"/>
                    </a:p>
                  </a:txBody>
                  <a:tcPr/>
                </a:tc>
              </a:tr>
              <a:tr h="692241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Abstract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test(T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R</a:t>
                      </a:r>
                      <a:r>
                        <a:rPr lang="en-US" baseline="0" dirty="0" smtClean="0"/>
                        <a:t> apply(T </a:t>
                      </a:r>
                      <a:r>
                        <a:rPr lang="en-US" baseline="0" dirty="0" err="1" smtClean="0"/>
                        <a:t>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void accept(T 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smtClean="0"/>
                        <a:t>ublic </a:t>
                      </a:r>
                      <a:r>
                        <a:rPr lang="en-US" dirty="0" smtClean="0"/>
                        <a:t>R get()</a:t>
                      </a:r>
                      <a:endParaRPr lang="en-US" dirty="0"/>
                    </a:p>
                  </a:txBody>
                  <a:tcPr/>
                </a:tc>
              </a:tr>
              <a:tr h="692241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and(),or(),negate()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andThen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andThen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569788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isEqual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5827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Two-Argument (Bi) Functional Interfaces- </a:t>
            </a:r>
            <a:r>
              <a:rPr lang="en-US" dirty="0" err="1" smtClean="0"/>
              <a:t>BiPredicate</a:t>
            </a:r>
            <a:r>
              <a:rPr lang="en-US" dirty="0" smtClean="0"/>
              <a:t>, </a:t>
            </a:r>
            <a:r>
              <a:rPr lang="en-US" dirty="0" err="1" smtClean="0"/>
              <a:t>BiFunction</a:t>
            </a:r>
            <a:r>
              <a:rPr lang="en-US" dirty="0" smtClean="0"/>
              <a:t> &amp; </a:t>
            </a:r>
            <a:r>
              <a:rPr lang="en-US" dirty="0" err="1" smtClean="0"/>
              <a:t>BiConsumer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5926"/>
            <a:ext cx="7772400" cy="42338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BiPredicate</a:t>
            </a:r>
            <a:r>
              <a:rPr lang="en-US" sz="2800" b="1" dirty="0" smtClean="0"/>
              <a:t>&lt;T, U&gt; </a:t>
            </a:r>
          </a:p>
          <a:p>
            <a:pPr>
              <a:buNone/>
            </a:pPr>
            <a:r>
              <a:rPr lang="en-US" sz="2800" dirty="0" smtClean="0"/>
              <a:t>	is similar to a Predicate that takes two inputs of type T and U instead of one for the filtering purpose and returns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value.</a:t>
            </a:r>
          </a:p>
          <a:p>
            <a:pPr fontAlgn="t"/>
            <a:r>
              <a:rPr lang="en-US" sz="2800" b="1" dirty="0" smtClean="0"/>
              <a:t>default </a:t>
            </a:r>
            <a:r>
              <a:rPr lang="en-US" sz="2800" b="1" dirty="0" err="1" smtClean="0"/>
              <a:t>BiPredicate</a:t>
            </a:r>
            <a:r>
              <a:rPr lang="en-US" sz="2800" b="1" dirty="0" smtClean="0"/>
              <a:t>&lt;T,U&gt;and(</a:t>
            </a:r>
            <a:r>
              <a:rPr lang="en-US" sz="2800" b="1" dirty="0" err="1" smtClean="0"/>
              <a:t>BiPredicate</a:t>
            </a:r>
            <a:r>
              <a:rPr lang="en-US" sz="2800" b="1" dirty="0" smtClean="0"/>
              <a:t>&lt;? super T,? super U&gt; other)</a:t>
            </a:r>
          </a:p>
          <a:p>
            <a:pPr fontAlgn="t">
              <a:buNone/>
            </a:pPr>
            <a:r>
              <a:rPr lang="en-US" sz="2800" dirty="0" smtClean="0"/>
              <a:t>	Returns a composed predicate that represents a short-circuiting logical AND of this predicate and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14356"/>
            <a:ext cx="7772400" cy="5305444"/>
          </a:xfrm>
        </p:spPr>
        <p:txBody>
          <a:bodyPr>
            <a:noAutofit/>
          </a:bodyPr>
          <a:lstStyle/>
          <a:p>
            <a:pPr fontAlgn="t"/>
            <a:r>
              <a:rPr lang="en-US" sz="2800" b="1" dirty="0" smtClean="0"/>
              <a:t>default </a:t>
            </a:r>
            <a:r>
              <a:rPr lang="en-US" sz="2800" b="1" dirty="0" err="1" smtClean="0"/>
              <a:t>BiPredicate</a:t>
            </a:r>
            <a:r>
              <a:rPr lang="en-US" sz="2800" b="1" dirty="0" smtClean="0"/>
              <a:t>&lt;T,U&gt;negate()</a:t>
            </a:r>
          </a:p>
          <a:p>
            <a:pPr fontAlgn="t">
              <a:buNone/>
            </a:pPr>
            <a:r>
              <a:rPr lang="en-US" sz="2800" dirty="0" smtClean="0"/>
              <a:t>	Returns a predicate that represents the logical negation of this predicate.</a:t>
            </a:r>
          </a:p>
          <a:p>
            <a:pPr fontAlgn="t"/>
            <a:r>
              <a:rPr lang="en-US" sz="2800" b="1" dirty="0" smtClean="0"/>
              <a:t>default </a:t>
            </a:r>
            <a:r>
              <a:rPr lang="en-US" sz="2800" b="1" dirty="0" err="1" smtClean="0"/>
              <a:t>BiPredicate</a:t>
            </a:r>
            <a:r>
              <a:rPr lang="en-US" sz="2800" b="1" dirty="0" smtClean="0"/>
              <a:t>&lt;T,U&gt;or(</a:t>
            </a:r>
            <a:r>
              <a:rPr lang="en-US" sz="2800" b="1" dirty="0" err="1" smtClean="0"/>
              <a:t>BiPredicate</a:t>
            </a:r>
            <a:r>
              <a:rPr lang="en-US" sz="2800" b="1" dirty="0" smtClean="0"/>
              <a:t>&lt;? super T,? super U&gt; other)</a:t>
            </a:r>
          </a:p>
          <a:p>
            <a:pPr lvl="1" fontAlgn="t">
              <a:buNone/>
            </a:pPr>
            <a:r>
              <a:rPr lang="en-US" sz="2800" dirty="0" smtClean="0"/>
              <a:t>Returns a composed predicate that represents a short circuiting logical OR of this predicate and another.</a:t>
            </a:r>
          </a:p>
          <a:p>
            <a:pPr fontAlgn="t"/>
            <a:r>
              <a:rPr lang="en-US" sz="2800" b="1" dirty="0" err="1" smtClean="0"/>
              <a:t>boolean</a:t>
            </a:r>
            <a:r>
              <a:rPr lang="en-US" sz="2800" b="1" dirty="0" smtClean="0"/>
              <a:t> test(T </a:t>
            </a:r>
            <a:r>
              <a:rPr lang="en-US" sz="2800" b="1" dirty="0" err="1" smtClean="0"/>
              <a:t>t</a:t>
            </a:r>
            <a:r>
              <a:rPr lang="en-US" sz="2800" b="1" dirty="0" smtClean="0"/>
              <a:t>, U </a:t>
            </a:r>
            <a:r>
              <a:rPr lang="en-US" sz="2800" b="1" dirty="0" err="1" smtClean="0"/>
              <a:t>u</a:t>
            </a:r>
            <a:r>
              <a:rPr lang="en-US" sz="2800" b="1" dirty="0" smtClean="0"/>
              <a:t>)</a:t>
            </a:r>
          </a:p>
          <a:p>
            <a:pPr fontAlgn="t">
              <a:buNone/>
            </a:pPr>
            <a:r>
              <a:rPr lang="en-US" sz="2800" dirty="0" smtClean="0"/>
              <a:t>	Evaluates this predicate on the given arguments.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 	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14356"/>
            <a:ext cx="7772400" cy="53054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BiFunction</a:t>
            </a:r>
            <a:r>
              <a:rPr lang="en-US" sz="2800" b="1" dirty="0" smtClean="0"/>
              <a:t>&lt;T,U,R&gt;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Represents a function that accepts two arguments and produces a result. This is the two-</a:t>
            </a:r>
            <a:r>
              <a:rPr lang="en-US" sz="2800" dirty="0" err="1" smtClean="0"/>
              <a:t>arity</a:t>
            </a:r>
            <a:r>
              <a:rPr lang="en-US" sz="2800" dirty="0" smtClean="0"/>
              <a:t> specialization of Function.</a:t>
            </a:r>
          </a:p>
          <a:p>
            <a:r>
              <a:rPr lang="en-US" sz="2800" b="1" dirty="0" smtClean="0"/>
              <a:t>default &lt;V&gt; </a:t>
            </a:r>
            <a:r>
              <a:rPr lang="en-US" sz="2800" b="1" dirty="0" err="1" smtClean="0"/>
              <a:t>Bifunctin</a:t>
            </a:r>
            <a:r>
              <a:rPr lang="en-US" sz="2800" b="1" dirty="0" smtClean="0"/>
              <a:t>&lt;T,U,V&gt;</a:t>
            </a:r>
            <a:r>
              <a:rPr lang="en-US" sz="2800" b="1" dirty="0" err="1" smtClean="0"/>
              <a:t>andThen</a:t>
            </a:r>
            <a:r>
              <a:rPr lang="en-US" sz="2800" b="1" dirty="0" smtClean="0"/>
              <a:t>(Function&lt;? super R,? extends V&gt; after)</a:t>
            </a:r>
          </a:p>
          <a:p>
            <a:pPr>
              <a:buNone/>
            </a:pPr>
            <a:r>
              <a:rPr lang="en-US" sz="2800" dirty="0" smtClean="0"/>
              <a:t>	Returns a composed function that first applies this function to its input, and then applies the after function to the result.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14356"/>
            <a:ext cx="7772400" cy="5305444"/>
          </a:xfrm>
        </p:spPr>
        <p:txBody>
          <a:bodyPr>
            <a:normAutofit/>
          </a:bodyPr>
          <a:lstStyle/>
          <a:p>
            <a:pPr fontAlgn="t"/>
            <a:r>
              <a:rPr lang="en-US" sz="2800" b="1" dirty="0" smtClean="0"/>
              <a:t>R apply</a:t>
            </a:r>
            <a:r>
              <a:rPr lang="en-US" sz="2800" dirty="0" smtClean="0"/>
              <a:t>(T </a:t>
            </a:r>
            <a:r>
              <a:rPr lang="en-US" sz="2800" dirty="0" err="1" smtClean="0"/>
              <a:t>t</a:t>
            </a:r>
            <a:r>
              <a:rPr lang="en-US" sz="2800" dirty="0" smtClean="0"/>
              <a:t>, U </a:t>
            </a:r>
            <a:r>
              <a:rPr lang="en-US" sz="2800" dirty="0" err="1" smtClean="0"/>
              <a:t>u</a:t>
            </a:r>
            <a:r>
              <a:rPr lang="en-US" sz="2800" dirty="0" smtClean="0"/>
              <a:t>)</a:t>
            </a:r>
          </a:p>
          <a:p>
            <a:pPr fontAlgn="t">
              <a:buNone/>
            </a:pPr>
            <a:r>
              <a:rPr lang="en-US" sz="2800" dirty="0" smtClean="0"/>
              <a:t>	Applies this function to the given arguments.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err="1" smtClean="0"/>
              <a:t>BiConsumer</a:t>
            </a:r>
            <a:r>
              <a:rPr lang="en-US" sz="2800" b="1" dirty="0" smtClean="0"/>
              <a:t>&lt;T, U&gt; </a:t>
            </a:r>
          </a:p>
          <a:p>
            <a:pPr>
              <a:buNone/>
            </a:pPr>
            <a:r>
              <a:rPr lang="en-US" sz="2800" dirty="0" smtClean="0"/>
              <a:t>	is similar to a Consumer that takes two inputs of type T and U instead of one and returns nothing.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348</TotalTime>
  <Words>145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Slide 1</vt:lpstr>
      <vt:lpstr>Slide 2</vt:lpstr>
      <vt:lpstr>Slide 3</vt:lpstr>
      <vt:lpstr>Slide 4</vt:lpstr>
      <vt:lpstr>Predicate,Function,Consumer and Supplier</vt:lpstr>
      <vt:lpstr>Two-Argument (Bi) Functional Interfaces- BiPredicate, BiFunction &amp; BiConsumer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37</cp:revision>
  <dcterms:created xsi:type="dcterms:W3CDTF">2020-09-30T14:06:25Z</dcterms:created>
  <dcterms:modified xsi:type="dcterms:W3CDTF">2020-10-03T04:09:30Z</dcterms:modified>
</cp:coreProperties>
</file>