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71DB6-2142-49E5-B146-C261A22DC5D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46C240-C229-450D-9F30-F8ABDB04C408}">
      <dgm:prSet/>
      <dgm:spPr/>
      <dgm:t>
        <a:bodyPr/>
        <a:lstStyle/>
        <a:p>
          <a:r>
            <a:rPr lang="en-US"/>
            <a:t>This project would help businesses narrow down their target marketing customer base towards the most likely prospective customers </a:t>
          </a:r>
        </a:p>
      </dgm:t>
    </dgm:pt>
    <dgm:pt modelId="{D29F1AC1-1420-4A2E-A514-6758BB0401AC}" type="parTrans" cxnId="{846F1B2F-4D98-4B02-9B5C-B4D7192DA239}">
      <dgm:prSet/>
      <dgm:spPr/>
      <dgm:t>
        <a:bodyPr/>
        <a:lstStyle/>
        <a:p>
          <a:endParaRPr lang="en-US"/>
        </a:p>
      </dgm:t>
    </dgm:pt>
    <dgm:pt modelId="{EEB344D7-7B45-423E-8E16-5E30C7161258}" type="sibTrans" cxnId="{846F1B2F-4D98-4B02-9B5C-B4D7192DA239}">
      <dgm:prSet/>
      <dgm:spPr/>
      <dgm:t>
        <a:bodyPr/>
        <a:lstStyle/>
        <a:p>
          <a:endParaRPr lang="en-US"/>
        </a:p>
      </dgm:t>
    </dgm:pt>
    <dgm:pt modelId="{6FF6B293-4343-4596-AFAA-18C9507FD37E}">
      <dgm:prSet/>
      <dgm:spPr/>
      <dgm:t>
        <a:bodyPr/>
        <a:lstStyle/>
        <a:p>
          <a:r>
            <a:rPr lang="en-US"/>
            <a:t>Also helps the business to understand how various attributes affect the client to accept or reject the Airbnb home.</a:t>
          </a:r>
        </a:p>
      </dgm:t>
    </dgm:pt>
    <dgm:pt modelId="{DDB49BF8-00E3-4C3B-9752-4E46559A4211}" type="parTrans" cxnId="{FD775C29-0A67-4E6D-A78B-59B9D21A7B44}">
      <dgm:prSet/>
      <dgm:spPr/>
      <dgm:t>
        <a:bodyPr/>
        <a:lstStyle/>
        <a:p>
          <a:endParaRPr lang="en-US"/>
        </a:p>
      </dgm:t>
    </dgm:pt>
    <dgm:pt modelId="{2BAE0C26-BE27-457C-98FC-7AC6D4C0AB0D}" type="sibTrans" cxnId="{FD775C29-0A67-4E6D-A78B-59B9D21A7B44}">
      <dgm:prSet/>
      <dgm:spPr/>
      <dgm:t>
        <a:bodyPr/>
        <a:lstStyle/>
        <a:p>
          <a:endParaRPr lang="en-US"/>
        </a:p>
      </dgm:t>
    </dgm:pt>
    <dgm:pt modelId="{A12240E2-0774-D84C-99CF-B3BB0488B258}" type="pres">
      <dgm:prSet presAssocID="{6B071DB6-2142-49E5-B146-C261A22DC5D0}" presName="vert0" presStyleCnt="0">
        <dgm:presLayoutVars>
          <dgm:dir/>
          <dgm:animOne val="branch"/>
          <dgm:animLvl val="lvl"/>
        </dgm:presLayoutVars>
      </dgm:prSet>
      <dgm:spPr/>
    </dgm:pt>
    <dgm:pt modelId="{7A3DD25A-BA07-3E43-BBED-357EF16DFBF5}" type="pres">
      <dgm:prSet presAssocID="{7446C240-C229-450D-9F30-F8ABDB04C408}" presName="thickLine" presStyleLbl="alignNode1" presStyleIdx="0" presStyleCnt="2"/>
      <dgm:spPr/>
    </dgm:pt>
    <dgm:pt modelId="{B3DC6022-6E94-DF4E-9CA3-5D4043B5219A}" type="pres">
      <dgm:prSet presAssocID="{7446C240-C229-450D-9F30-F8ABDB04C408}" presName="horz1" presStyleCnt="0"/>
      <dgm:spPr/>
    </dgm:pt>
    <dgm:pt modelId="{A03F5875-9731-E140-9992-610D6DE86075}" type="pres">
      <dgm:prSet presAssocID="{7446C240-C229-450D-9F30-F8ABDB04C408}" presName="tx1" presStyleLbl="revTx" presStyleIdx="0" presStyleCnt="2"/>
      <dgm:spPr/>
    </dgm:pt>
    <dgm:pt modelId="{5A03D6BD-4974-1249-B770-07F65192477D}" type="pres">
      <dgm:prSet presAssocID="{7446C240-C229-450D-9F30-F8ABDB04C408}" presName="vert1" presStyleCnt="0"/>
      <dgm:spPr/>
    </dgm:pt>
    <dgm:pt modelId="{BBF274D5-BBD0-D64E-A2A3-182ECF5A06F4}" type="pres">
      <dgm:prSet presAssocID="{6FF6B293-4343-4596-AFAA-18C9507FD37E}" presName="thickLine" presStyleLbl="alignNode1" presStyleIdx="1" presStyleCnt="2"/>
      <dgm:spPr/>
    </dgm:pt>
    <dgm:pt modelId="{A9F907EC-0D47-4A46-A705-6BE9BD0C8CC6}" type="pres">
      <dgm:prSet presAssocID="{6FF6B293-4343-4596-AFAA-18C9507FD37E}" presName="horz1" presStyleCnt="0"/>
      <dgm:spPr/>
    </dgm:pt>
    <dgm:pt modelId="{2C40C739-A9B7-0F43-B410-68D82470950E}" type="pres">
      <dgm:prSet presAssocID="{6FF6B293-4343-4596-AFAA-18C9507FD37E}" presName="tx1" presStyleLbl="revTx" presStyleIdx="1" presStyleCnt="2"/>
      <dgm:spPr/>
    </dgm:pt>
    <dgm:pt modelId="{C351219F-DB0D-554D-B1D6-60D1FE82FCFA}" type="pres">
      <dgm:prSet presAssocID="{6FF6B293-4343-4596-AFAA-18C9507FD37E}" presName="vert1" presStyleCnt="0"/>
      <dgm:spPr/>
    </dgm:pt>
  </dgm:ptLst>
  <dgm:cxnLst>
    <dgm:cxn modelId="{FD775C29-0A67-4E6D-A78B-59B9D21A7B44}" srcId="{6B071DB6-2142-49E5-B146-C261A22DC5D0}" destId="{6FF6B293-4343-4596-AFAA-18C9507FD37E}" srcOrd="1" destOrd="0" parTransId="{DDB49BF8-00E3-4C3B-9752-4E46559A4211}" sibTransId="{2BAE0C26-BE27-457C-98FC-7AC6D4C0AB0D}"/>
    <dgm:cxn modelId="{846F1B2F-4D98-4B02-9B5C-B4D7192DA239}" srcId="{6B071DB6-2142-49E5-B146-C261A22DC5D0}" destId="{7446C240-C229-450D-9F30-F8ABDB04C408}" srcOrd="0" destOrd="0" parTransId="{D29F1AC1-1420-4A2E-A514-6758BB0401AC}" sibTransId="{EEB344D7-7B45-423E-8E16-5E30C7161258}"/>
    <dgm:cxn modelId="{36756964-B370-B44B-8888-FF233E585272}" type="presOf" srcId="{6B071DB6-2142-49E5-B146-C261A22DC5D0}" destId="{A12240E2-0774-D84C-99CF-B3BB0488B258}" srcOrd="0" destOrd="0" presId="urn:microsoft.com/office/officeart/2008/layout/LinedList"/>
    <dgm:cxn modelId="{D1F7EB7D-C8E0-5146-8784-4AA474067C24}" type="presOf" srcId="{7446C240-C229-450D-9F30-F8ABDB04C408}" destId="{A03F5875-9731-E140-9992-610D6DE86075}" srcOrd="0" destOrd="0" presId="urn:microsoft.com/office/officeart/2008/layout/LinedList"/>
    <dgm:cxn modelId="{1C59BBEC-54B5-8B45-BD36-8FFD21419530}" type="presOf" srcId="{6FF6B293-4343-4596-AFAA-18C9507FD37E}" destId="{2C40C739-A9B7-0F43-B410-68D82470950E}" srcOrd="0" destOrd="0" presId="urn:microsoft.com/office/officeart/2008/layout/LinedList"/>
    <dgm:cxn modelId="{F1FEB865-5C4C-8D46-8B4D-0C6667CB06D4}" type="presParOf" srcId="{A12240E2-0774-D84C-99CF-B3BB0488B258}" destId="{7A3DD25A-BA07-3E43-BBED-357EF16DFBF5}" srcOrd="0" destOrd="0" presId="urn:microsoft.com/office/officeart/2008/layout/LinedList"/>
    <dgm:cxn modelId="{64A4BECB-72DC-BC42-8B0D-FD451A68B677}" type="presParOf" srcId="{A12240E2-0774-D84C-99CF-B3BB0488B258}" destId="{B3DC6022-6E94-DF4E-9CA3-5D4043B5219A}" srcOrd="1" destOrd="0" presId="urn:microsoft.com/office/officeart/2008/layout/LinedList"/>
    <dgm:cxn modelId="{AAFBE04D-C848-7E48-BCC5-0C00ED08E6F1}" type="presParOf" srcId="{B3DC6022-6E94-DF4E-9CA3-5D4043B5219A}" destId="{A03F5875-9731-E140-9992-610D6DE86075}" srcOrd="0" destOrd="0" presId="urn:microsoft.com/office/officeart/2008/layout/LinedList"/>
    <dgm:cxn modelId="{3B2A5DF4-7391-C545-B2DD-9B464E0185EC}" type="presParOf" srcId="{B3DC6022-6E94-DF4E-9CA3-5D4043B5219A}" destId="{5A03D6BD-4974-1249-B770-07F65192477D}" srcOrd="1" destOrd="0" presId="urn:microsoft.com/office/officeart/2008/layout/LinedList"/>
    <dgm:cxn modelId="{184FB126-06A4-B34B-995C-75AC5EF8E72B}" type="presParOf" srcId="{A12240E2-0774-D84C-99CF-B3BB0488B258}" destId="{BBF274D5-BBD0-D64E-A2A3-182ECF5A06F4}" srcOrd="2" destOrd="0" presId="urn:microsoft.com/office/officeart/2008/layout/LinedList"/>
    <dgm:cxn modelId="{E5FCCDBE-7DC0-9445-86E9-911595AE4942}" type="presParOf" srcId="{A12240E2-0774-D84C-99CF-B3BB0488B258}" destId="{A9F907EC-0D47-4A46-A705-6BE9BD0C8CC6}" srcOrd="3" destOrd="0" presId="urn:microsoft.com/office/officeart/2008/layout/LinedList"/>
    <dgm:cxn modelId="{D16F21A2-281B-F642-89E1-2E5A8BF4E456}" type="presParOf" srcId="{A9F907EC-0D47-4A46-A705-6BE9BD0C8CC6}" destId="{2C40C739-A9B7-0F43-B410-68D82470950E}" srcOrd="0" destOrd="0" presId="urn:microsoft.com/office/officeart/2008/layout/LinedList"/>
    <dgm:cxn modelId="{D03C38D6-920C-524A-9617-C41BECFB220D}" type="presParOf" srcId="{A9F907EC-0D47-4A46-A705-6BE9BD0C8CC6}" destId="{C351219F-DB0D-554D-B1D6-60D1FE82FC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8F988-AE86-49C8-8129-04428C8175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D7892A-5896-4F40-B50E-D6D8E1D784BF}">
      <dgm:prSet/>
      <dgm:spPr/>
      <dgm:t>
        <a:bodyPr/>
        <a:lstStyle/>
        <a:p>
          <a:r>
            <a:rPr lang="en-US"/>
            <a:t>Completed injecting the data and storing it into the cloud storage.</a:t>
          </a:r>
        </a:p>
      </dgm:t>
    </dgm:pt>
    <dgm:pt modelId="{EAC77112-73B6-4526-AFE8-F6A82963F6F4}" type="parTrans" cxnId="{EFEB3E7D-1CD5-43BC-BCD9-B364A9F7C3B9}">
      <dgm:prSet/>
      <dgm:spPr/>
      <dgm:t>
        <a:bodyPr/>
        <a:lstStyle/>
        <a:p>
          <a:endParaRPr lang="en-US"/>
        </a:p>
      </dgm:t>
    </dgm:pt>
    <dgm:pt modelId="{895559AE-F9B4-45CA-B5DD-B3CE0F38FAA8}" type="sibTrans" cxnId="{EFEB3E7D-1CD5-43BC-BCD9-B364A9F7C3B9}">
      <dgm:prSet/>
      <dgm:spPr/>
      <dgm:t>
        <a:bodyPr/>
        <a:lstStyle/>
        <a:p>
          <a:endParaRPr lang="en-US"/>
        </a:p>
      </dgm:t>
    </dgm:pt>
    <dgm:pt modelId="{9FD2C6EF-737B-46C2-8971-65B891703735}">
      <dgm:prSet/>
      <dgm:spPr/>
      <dgm:t>
        <a:bodyPr/>
        <a:lstStyle/>
        <a:p>
          <a:r>
            <a:rPr lang="en-US"/>
            <a:t>Worked on the cleaning the data on-prem</a:t>
          </a:r>
        </a:p>
      </dgm:t>
    </dgm:pt>
    <dgm:pt modelId="{710595E8-435A-4129-A9EB-EEC6227DEE7B}" type="parTrans" cxnId="{351D6DF9-1B8F-4CA4-936B-6B0618B8531E}">
      <dgm:prSet/>
      <dgm:spPr/>
      <dgm:t>
        <a:bodyPr/>
        <a:lstStyle/>
        <a:p>
          <a:endParaRPr lang="en-US"/>
        </a:p>
      </dgm:t>
    </dgm:pt>
    <dgm:pt modelId="{64B2CD60-095F-49F0-9854-D38828E78542}" type="sibTrans" cxnId="{351D6DF9-1B8F-4CA4-936B-6B0618B8531E}">
      <dgm:prSet/>
      <dgm:spPr/>
      <dgm:t>
        <a:bodyPr/>
        <a:lstStyle/>
        <a:p>
          <a:endParaRPr lang="en-US"/>
        </a:p>
      </dgm:t>
    </dgm:pt>
    <dgm:pt modelId="{E902AE8A-5EF5-449C-B862-5500544A6151}">
      <dgm:prSet/>
      <dgm:spPr/>
      <dgm:t>
        <a:bodyPr/>
        <a:lstStyle/>
        <a:p>
          <a:r>
            <a:rPr lang="en-US" dirty="0"/>
            <a:t>Identified and built model for predicting the prices</a:t>
          </a:r>
        </a:p>
      </dgm:t>
    </dgm:pt>
    <dgm:pt modelId="{0FADBE29-960F-4B2F-B399-22593A0A53EC}" type="parTrans" cxnId="{97E0D0B6-CB3E-483A-A3E2-291D3671D4B4}">
      <dgm:prSet/>
      <dgm:spPr/>
      <dgm:t>
        <a:bodyPr/>
        <a:lstStyle/>
        <a:p>
          <a:endParaRPr lang="en-US"/>
        </a:p>
      </dgm:t>
    </dgm:pt>
    <dgm:pt modelId="{03996DFA-3E28-4E99-9409-5B35F527E9F4}" type="sibTrans" cxnId="{97E0D0B6-CB3E-483A-A3E2-291D3671D4B4}">
      <dgm:prSet/>
      <dgm:spPr/>
      <dgm:t>
        <a:bodyPr/>
        <a:lstStyle/>
        <a:p>
          <a:endParaRPr lang="en-US"/>
        </a:p>
      </dgm:t>
    </dgm:pt>
    <dgm:pt modelId="{CBF32103-39A0-40B8-9048-0D2F2B1AA417}">
      <dgm:prSet/>
      <dgm:spPr/>
      <dgm:t>
        <a:bodyPr/>
        <a:lstStyle/>
        <a:p>
          <a:r>
            <a:rPr lang="en-US" dirty="0"/>
            <a:t>Completed the first two goals of the project (EDA)</a:t>
          </a:r>
        </a:p>
      </dgm:t>
    </dgm:pt>
    <dgm:pt modelId="{D88C6A15-7051-4AE6-9448-989E09F51F07}" type="parTrans" cxnId="{2618C156-95C8-48F0-9C52-7548702C7579}">
      <dgm:prSet/>
      <dgm:spPr/>
      <dgm:t>
        <a:bodyPr/>
        <a:lstStyle/>
        <a:p>
          <a:endParaRPr lang="en-US"/>
        </a:p>
      </dgm:t>
    </dgm:pt>
    <dgm:pt modelId="{B2563A73-D7AD-4B1B-84A2-9A6269231117}" type="sibTrans" cxnId="{2618C156-95C8-48F0-9C52-7548702C7579}">
      <dgm:prSet/>
      <dgm:spPr/>
      <dgm:t>
        <a:bodyPr/>
        <a:lstStyle/>
        <a:p>
          <a:endParaRPr lang="en-US"/>
        </a:p>
      </dgm:t>
    </dgm:pt>
    <dgm:pt modelId="{05A5D5D8-D138-4155-ADBA-06D81B2C193E}" type="pres">
      <dgm:prSet presAssocID="{8308F988-AE86-49C8-8129-04428C8175AD}" presName="root" presStyleCnt="0">
        <dgm:presLayoutVars>
          <dgm:dir/>
          <dgm:resizeHandles val="exact"/>
        </dgm:presLayoutVars>
      </dgm:prSet>
      <dgm:spPr/>
    </dgm:pt>
    <dgm:pt modelId="{C44632D1-B52B-4A0C-9A33-E74B76DDB751}" type="pres">
      <dgm:prSet presAssocID="{59D7892A-5896-4F40-B50E-D6D8E1D784BF}" presName="compNode" presStyleCnt="0"/>
      <dgm:spPr/>
    </dgm:pt>
    <dgm:pt modelId="{A2C9CC6D-6B22-42A5-86C3-FB0CB2A87A3C}" type="pres">
      <dgm:prSet presAssocID="{59D7892A-5896-4F40-B50E-D6D8E1D784BF}" presName="bgRect" presStyleLbl="bgShp" presStyleIdx="0" presStyleCnt="4"/>
      <dgm:spPr/>
    </dgm:pt>
    <dgm:pt modelId="{3CC29A66-CAB9-4CCD-B174-F2632269F7A4}" type="pres">
      <dgm:prSet presAssocID="{59D7892A-5896-4F40-B50E-D6D8E1D784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0E6EDCAD-5F18-40C9-8A81-C4D12BFD8AE5}" type="pres">
      <dgm:prSet presAssocID="{59D7892A-5896-4F40-B50E-D6D8E1D784BF}" presName="spaceRect" presStyleCnt="0"/>
      <dgm:spPr/>
    </dgm:pt>
    <dgm:pt modelId="{E5A3EC63-8D7B-4A1C-8B26-A595E7766196}" type="pres">
      <dgm:prSet presAssocID="{59D7892A-5896-4F40-B50E-D6D8E1D784BF}" presName="parTx" presStyleLbl="revTx" presStyleIdx="0" presStyleCnt="4">
        <dgm:presLayoutVars>
          <dgm:chMax val="0"/>
          <dgm:chPref val="0"/>
        </dgm:presLayoutVars>
      </dgm:prSet>
      <dgm:spPr/>
    </dgm:pt>
    <dgm:pt modelId="{F07F57D4-3D41-4E03-B1D3-B2BC1BB8A80E}" type="pres">
      <dgm:prSet presAssocID="{895559AE-F9B4-45CA-B5DD-B3CE0F38FAA8}" presName="sibTrans" presStyleCnt="0"/>
      <dgm:spPr/>
    </dgm:pt>
    <dgm:pt modelId="{957C0229-EE22-4366-A6C9-A05DA5D0F4C6}" type="pres">
      <dgm:prSet presAssocID="{9FD2C6EF-737B-46C2-8971-65B891703735}" presName="compNode" presStyleCnt="0"/>
      <dgm:spPr/>
    </dgm:pt>
    <dgm:pt modelId="{CF708E9B-0DC2-4945-995F-E5E5CB703D32}" type="pres">
      <dgm:prSet presAssocID="{9FD2C6EF-737B-46C2-8971-65B891703735}" presName="bgRect" presStyleLbl="bgShp" presStyleIdx="1" presStyleCnt="4"/>
      <dgm:spPr/>
    </dgm:pt>
    <dgm:pt modelId="{4C750123-C09A-43C4-A316-B03F6CBEACEF}" type="pres">
      <dgm:prSet presAssocID="{9FD2C6EF-737B-46C2-8971-65B891703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985D26E-47DB-47C3-B5D7-8390C87B0204}" type="pres">
      <dgm:prSet presAssocID="{9FD2C6EF-737B-46C2-8971-65B891703735}" presName="spaceRect" presStyleCnt="0"/>
      <dgm:spPr/>
    </dgm:pt>
    <dgm:pt modelId="{BD439143-1805-4626-88AD-F431688FEBF2}" type="pres">
      <dgm:prSet presAssocID="{9FD2C6EF-737B-46C2-8971-65B891703735}" presName="parTx" presStyleLbl="revTx" presStyleIdx="1" presStyleCnt="4">
        <dgm:presLayoutVars>
          <dgm:chMax val="0"/>
          <dgm:chPref val="0"/>
        </dgm:presLayoutVars>
      </dgm:prSet>
      <dgm:spPr/>
    </dgm:pt>
    <dgm:pt modelId="{DE274759-DD28-4B48-8F15-A0B022389D81}" type="pres">
      <dgm:prSet presAssocID="{64B2CD60-095F-49F0-9854-D38828E78542}" presName="sibTrans" presStyleCnt="0"/>
      <dgm:spPr/>
    </dgm:pt>
    <dgm:pt modelId="{F60303D5-E404-4BE6-898C-83A0497F0101}" type="pres">
      <dgm:prSet presAssocID="{E902AE8A-5EF5-449C-B862-5500544A6151}" presName="compNode" presStyleCnt="0"/>
      <dgm:spPr/>
    </dgm:pt>
    <dgm:pt modelId="{58D301A8-BB4B-4F02-AEF1-284F995D281D}" type="pres">
      <dgm:prSet presAssocID="{E902AE8A-5EF5-449C-B862-5500544A6151}" presName="bgRect" presStyleLbl="bgShp" presStyleIdx="2" presStyleCnt="4"/>
      <dgm:spPr/>
    </dgm:pt>
    <dgm:pt modelId="{CC7773D6-CF9A-475E-B297-BF4DDE2B7016}" type="pres">
      <dgm:prSet presAssocID="{E902AE8A-5EF5-449C-B862-5500544A61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7E6DA65-DBD1-44C7-8DA7-A152B40C4B0E}" type="pres">
      <dgm:prSet presAssocID="{E902AE8A-5EF5-449C-B862-5500544A6151}" presName="spaceRect" presStyleCnt="0"/>
      <dgm:spPr/>
    </dgm:pt>
    <dgm:pt modelId="{572FE8D1-9763-4123-A9EA-F605DB517E5A}" type="pres">
      <dgm:prSet presAssocID="{E902AE8A-5EF5-449C-B862-5500544A6151}" presName="parTx" presStyleLbl="revTx" presStyleIdx="2" presStyleCnt="4">
        <dgm:presLayoutVars>
          <dgm:chMax val="0"/>
          <dgm:chPref val="0"/>
        </dgm:presLayoutVars>
      </dgm:prSet>
      <dgm:spPr/>
    </dgm:pt>
    <dgm:pt modelId="{769CE395-C790-414F-B6FA-145FF01425F6}" type="pres">
      <dgm:prSet presAssocID="{03996DFA-3E28-4E99-9409-5B35F527E9F4}" presName="sibTrans" presStyleCnt="0"/>
      <dgm:spPr/>
    </dgm:pt>
    <dgm:pt modelId="{3B4DAFFC-7B29-40B2-814F-698D1586A309}" type="pres">
      <dgm:prSet presAssocID="{CBF32103-39A0-40B8-9048-0D2F2B1AA417}" presName="compNode" presStyleCnt="0"/>
      <dgm:spPr/>
    </dgm:pt>
    <dgm:pt modelId="{E1A2AA13-A585-41CD-A963-9D47D1B4B781}" type="pres">
      <dgm:prSet presAssocID="{CBF32103-39A0-40B8-9048-0D2F2B1AA417}" presName="bgRect" presStyleLbl="bgShp" presStyleIdx="3" presStyleCnt="4"/>
      <dgm:spPr/>
    </dgm:pt>
    <dgm:pt modelId="{A49F200E-C46B-4AAC-A37E-D86C7AE581C7}" type="pres">
      <dgm:prSet presAssocID="{CBF32103-39A0-40B8-9048-0D2F2B1AA4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F64E8D-722F-4A47-91F8-46895162F823}" type="pres">
      <dgm:prSet presAssocID="{CBF32103-39A0-40B8-9048-0D2F2B1AA417}" presName="spaceRect" presStyleCnt="0"/>
      <dgm:spPr/>
    </dgm:pt>
    <dgm:pt modelId="{5610F91C-4918-4BE7-AAAB-97E17D767134}" type="pres">
      <dgm:prSet presAssocID="{CBF32103-39A0-40B8-9048-0D2F2B1AA4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66E304-F561-49A0-85DD-66EA8FAA0077}" type="presOf" srcId="{9FD2C6EF-737B-46C2-8971-65B891703735}" destId="{BD439143-1805-4626-88AD-F431688FEBF2}" srcOrd="0" destOrd="0" presId="urn:microsoft.com/office/officeart/2018/2/layout/IconVerticalSolidList"/>
    <dgm:cxn modelId="{AE475E1E-7D6B-49FB-8865-63309229087B}" type="presOf" srcId="{E902AE8A-5EF5-449C-B862-5500544A6151}" destId="{572FE8D1-9763-4123-A9EA-F605DB517E5A}" srcOrd="0" destOrd="0" presId="urn:microsoft.com/office/officeart/2018/2/layout/IconVerticalSolidList"/>
    <dgm:cxn modelId="{C200424F-25BD-4139-B59F-0689B55A8AF3}" type="presOf" srcId="{CBF32103-39A0-40B8-9048-0D2F2B1AA417}" destId="{5610F91C-4918-4BE7-AAAB-97E17D767134}" srcOrd="0" destOrd="0" presId="urn:microsoft.com/office/officeart/2018/2/layout/IconVerticalSolidList"/>
    <dgm:cxn modelId="{2618C156-95C8-48F0-9C52-7548702C7579}" srcId="{8308F988-AE86-49C8-8129-04428C8175AD}" destId="{CBF32103-39A0-40B8-9048-0D2F2B1AA417}" srcOrd="3" destOrd="0" parTransId="{D88C6A15-7051-4AE6-9448-989E09F51F07}" sibTransId="{B2563A73-D7AD-4B1B-84A2-9A6269231117}"/>
    <dgm:cxn modelId="{597F9B78-074A-40F9-91FF-8818053121E3}" type="presOf" srcId="{8308F988-AE86-49C8-8129-04428C8175AD}" destId="{05A5D5D8-D138-4155-ADBA-06D81B2C193E}" srcOrd="0" destOrd="0" presId="urn:microsoft.com/office/officeart/2018/2/layout/IconVerticalSolidList"/>
    <dgm:cxn modelId="{EFEB3E7D-1CD5-43BC-BCD9-B364A9F7C3B9}" srcId="{8308F988-AE86-49C8-8129-04428C8175AD}" destId="{59D7892A-5896-4F40-B50E-D6D8E1D784BF}" srcOrd="0" destOrd="0" parTransId="{EAC77112-73B6-4526-AFE8-F6A82963F6F4}" sibTransId="{895559AE-F9B4-45CA-B5DD-B3CE0F38FAA8}"/>
    <dgm:cxn modelId="{66E81982-6E52-4812-9FD3-F63CDEC674A6}" type="presOf" srcId="{59D7892A-5896-4F40-B50E-D6D8E1D784BF}" destId="{E5A3EC63-8D7B-4A1C-8B26-A595E7766196}" srcOrd="0" destOrd="0" presId="urn:microsoft.com/office/officeart/2018/2/layout/IconVerticalSolidList"/>
    <dgm:cxn modelId="{97E0D0B6-CB3E-483A-A3E2-291D3671D4B4}" srcId="{8308F988-AE86-49C8-8129-04428C8175AD}" destId="{E902AE8A-5EF5-449C-B862-5500544A6151}" srcOrd="2" destOrd="0" parTransId="{0FADBE29-960F-4B2F-B399-22593A0A53EC}" sibTransId="{03996DFA-3E28-4E99-9409-5B35F527E9F4}"/>
    <dgm:cxn modelId="{351D6DF9-1B8F-4CA4-936B-6B0618B8531E}" srcId="{8308F988-AE86-49C8-8129-04428C8175AD}" destId="{9FD2C6EF-737B-46C2-8971-65B891703735}" srcOrd="1" destOrd="0" parTransId="{710595E8-435A-4129-A9EB-EEC6227DEE7B}" sibTransId="{64B2CD60-095F-49F0-9854-D38828E78542}"/>
    <dgm:cxn modelId="{EE4A45EE-86FA-40AB-A5FA-916CF070174E}" type="presParOf" srcId="{05A5D5D8-D138-4155-ADBA-06D81B2C193E}" destId="{C44632D1-B52B-4A0C-9A33-E74B76DDB751}" srcOrd="0" destOrd="0" presId="urn:microsoft.com/office/officeart/2018/2/layout/IconVerticalSolidList"/>
    <dgm:cxn modelId="{E2D040A9-76C0-407D-83C3-748F90DEEA86}" type="presParOf" srcId="{C44632D1-B52B-4A0C-9A33-E74B76DDB751}" destId="{A2C9CC6D-6B22-42A5-86C3-FB0CB2A87A3C}" srcOrd="0" destOrd="0" presId="urn:microsoft.com/office/officeart/2018/2/layout/IconVerticalSolidList"/>
    <dgm:cxn modelId="{D26A8D30-3F1A-44DE-85E9-058EF7AD413A}" type="presParOf" srcId="{C44632D1-B52B-4A0C-9A33-E74B76DDB751}" destId="{3CC29A66-CAB9-4CCD-B174-F2632269F7A4}" srcOrd="1" destOrd="0" presId="urn:microsoft.com/office/officeart/2018/2/layout/IconVerticalSolidList"/>
    <dgm:cxn modelId="{A6502347-33ED-43E8-841B-BD9EF0125091}" type="presParOf" srcId="{C44632D1-B52B-4A0C-9A33-E74B76DDB751}" destId="{0E6EDCAD-5F18-40C9-8A81-C4D12BFD8AE5}" srcOrd="2" destOrd="0" presId="urn:microsoft.com/office/officeart/2018/2/layout/IconVerticalSolidList"/>
    <dgm:cxn modelId="{862A3522-5A29-480C-AC1C-8F12290E6828}" type="presParOf" srcId="{C44632D1-B52B-4A0C-9A33-E74B76DDB751}" destId="{E5A3EC63-8D7B-4A1C-8B26-A595E7766196}" srcOrd="3" destOrd="0" presId="urn:microsoft.com/office/officeart/2018/2/layout/IconVerticalSolidList"/>
    <dgm:cxn modelId="{1E906578-A1B9-4B80-87DE-3ED024369E58}" type="presParOf" srcId="{05A5D5D8-D138-4155-ADBA-06D81B2C193E}" destId="{F07F57D4-3D41-4E03-B1D3-B2BC1BB8A80E}" srcOrd="1" destOrd="0" presId="urn:microsoft.com/office/officeart/2018/2/layout/IconVerticalSolidList"/>
    <dgm:cxn modelId="{A756D0A9-526C-4C36-B35E-3D7D3AF07C69}" type="presParOf" srcId="{05A5D5D8-D138-4155-ADBA-06D81B2C193E}" destId="{957C0229-EE22-4366-A6C9-A05DA5D0F4C6}" srcOrd="2" destOrd="0" presId="urn:microsoft.com/office/officeart/2018/2/layout/IconVerticalSolidList"/>
    <dgm:cxn modelId="{9DC1BBD8-926E-4B52-B1D8-AC8BA74ECFA4}" type="presParOf" srcId="{957C0229-EE22-4366-A6C9-A05DA5D0F4C6}" destId="{CF708E9B-0DC2-4945-995F-E5E5CB703D32}" srcOrd="0" destOrd="0" presId="urn:microsoft.com/office/officeart/2018/2/layout/IconVerticalSolidList"/>
    <dgm:cxn modelId="{686C9070-902D-4CB6-8838-48161AFF181F}" type="presParOf" srcId="{957C0229-EE22-4366-A6C9-A05DA5D0F4C6}" destId="{4C750123-C09A-43C4-A316-B03F6CBEACEF}" srcOrd="1" destOrd="0" presId="urn:microsoft.com/office/officeart/2018/2/layout/IconVerticalSolidList"/>
    <dgm:cxn modelId="{31FB252E-D087-47A7-99FF-BD1F2F5F5BED}" type="presParOf" srcId="{957C0229-EE22-4366-A6C9-A05DA5D0F4C6}" destId="{9985D26E-47DB-47C3-B5D7-8390C87B0204}" srcOrd="2" destOrd="0" presId="urn:microsoft.com/office/officeart/2018/2/layout/IconVerticalSolidList"/>
    <dgm:cxn modelId="{98AF3C88-8361-4578-BE27-3C7CF68AF27C}" type="presParOf" srcId="{957C0229-EE22-4366-A6C9-A05DA5D0F4C6}" destId="{BD439143-1805-4626-88AD-F431688FEBF2}" srcOrd="3" destOrd="0" presId="urn:microsoft.com/office/officeart/2018/2/layout/IconVerticalSolidList"/>
    <dgm:cxn modelId="{3EE9342E-D188-4C7F-804E-748A340DA226}" type="presParOf" srcId="{05A5D5D8-D138-4155-ADBA-06D81B2C193E}" destId="{DE274759-DD28-4B48-8F15-A0B022389D81}" srcOrd="3" destOrd="0" presId="urn:microsoft.com/office/officeart/2018/2/layout/IconVerticalSolidList"/>
    <dgm:cxn modelId="{FBA6C80F-5B98-4FAD-9026-481D6AF9ED5D}" type="presParOf" srcId="{05A5D5D8-D138-4155-ADBA-06D81B2C193E}" destId="{F60303D5-E404-4BE6-898C-83A0497F0101}" srcOrd="4" destOrd="0" presId="urn:microsoft.com/office/officeart/2018/2/layout/IconVerticalSolidList"/>
    <dgm:cxn modelId="{BE26876A-1411-4D79-A752-CCC0D58A5CF2}" type="presParOf" srcId="{F60303D5-E404-4BE6-898C-83A0497F0101}" destId="{58D301A8-BB4B-4F02-AEF1-284F995D281D}" srcOrd="0" destOrd="0" presId="urn:microsoft.com/office/officeart/2018/2/layout/IconVerticalSolidList"/>
    <dgm:cxn modelId="{6A7ACA4E-A5FF-4A5A-8E2F-6B33A5B2BB1D}" type="presParOf" srcId="{F60303D5-E404-4BE6-898C-83A0497F0101}" destId="{CC7773D6-CF9A-475E-B297-BF4DDE2B7016}" srcOrd="1" destOrd="0" presId="urn:microsoft.com/office/officeart/2018/2/layout/IconVerticalSolidList"/>
    <dgm:cxn modelId="{51D31CDB-C57C-4741-97D0-C02EA94A2955}" type="presParOf" srcId="{F60303D5-E404-4BE6-898C-83A0497F0101}" destId="{D7E6DA65-DBD1-44C7-8DA7-A152B40C4B0E}" srcOrd="2" destOrd="0" presId="urn:microsoft.com/office/officeart/2018/2/layout/IconVerticalSolidList"/>
    <dgm:cxn modelId="{8AD932C9-8717-4551-8001-F772AF08A272}" type="presParOf" srcId="{F60303D5-E404-4BE6-898C-83A0497F0101}" destId="{572FE8D1-9763-4123-A9EA-F605DB517E5A}" srcOrd="3" destOrd="0" presId="urn:microsoft.com/office/officeart/2018/2/layout/IconVerticalSolidList"/>
    <dgm:cxn modelId="{03690E36-B4D8-482E-8816-624FF6A394F2}" type="presParOf" srcId="{05A5D5D8-D138-4155-ADBA-06D81B2C193E}" destId="{769CE395-C790-414F-B6FA-145FF01425F6}" srcOrd="5" destOrd="0" presId="urn:microsoft.com/office/officeart/2018/2/layout/IconVerticalSolidList"/>
    <dgm:cxn modelId="{2E2B63A2-CBBE-4925-B4F3-7661046A78A8}" type="presParOf" srcId="{05A5D5D8-D138-4155-ADBA-06D81B2C193E}" destId="{3B4DAFFC-7B29-40B2-814F-698D1586A309}" srcOrd="6" destOrd="0" presId="urn:microsoft.com/office/officeart/2018/2/layout/IconVerticalSolidList"/>
    <dgm:cxn modelId="{EEDAEA13-533E-479C-ADA2-C7D0464862A3}" type="presParOf" srcId="{3B4DAFFC-7B29-40B2-814F-698D1586A309}" destId="{E1A2AA13-A585-41CD-A963-9D47D1B4B781}" srcOrd="0" destOrd="0" presId="urn:microsoft.com/office/officeart/2018/2/layout/IconVerticalSolidList"/>
    <dgm:cxn modelId="{BDAF6F36-A9B2-4BDD-AA30-C61608144FEC}" type="presParOf" srcId="{3B4DAFFC-7B29-40B2-814F-698D1586A309}" destId="{A49F200E-C46B-4AAC-A37E-D86C7AE581C7}" srcOrd="1" destOrd="0" presId="urn:microsoft.com/office/officeart/2018/2/layout/IconVerticalSolidList"/>
    <dgm:cxn modelId="{FB9D03C3-D84C-4059-8600-087C2F02CEE2}" type="presParOf" srcId="{3B4DAFFC-7B29-40B2-814F-698D1586A309}" destId="{C2F64E8D-722F-4A47-91F8-46895162F823}" srcOrd="2" destOrd="0" presId="urn:microsoft.com/office/officeart/2018/2/layout/IconVerticalSolidList"/>
    <dgm:cxn modelId="{1BA8C689-A958-4042-B262-A114089AAA38}" type="presParOf" srcId="{3B4DAFFC-7B29-40B2-814F-698D1586A309}" destId="{5610F91C-4918-4BE7-AAAB-97E17D7671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1FFE3-883D-4912-9BC1-847863E58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01B7B7-415B-49B4-B3D8-F3D8D20BFD92}">
      <dgm:prSet/>
      <dgm:spPr/>
      <dgm:t>
        <a:bodyPr/>
        <a:lstStyle/>
        <a:p>
          <a:r>
            <a:rPr lang="en-US" dirty="0"/>
            <a:t>Dropped multiple columns in the given data, but we don't know how dropping those columns will impact the accuracy. </a:t>
          </a:r>
        </a:p>
      </dgm:t>
    </dgm:pt>
    <dgm:pt modelId="{418DD20F-617E-4948-9F5B-C4F41E9F2A86}" type="parTrans" cxnId="{9917AD36-635D-420F-AB59-6DEA94BD86B8}">
      <dgm:prSet/>
      <dgm:spPr/>
      <dgm:t>
        <a:bodyPr/>
        <a:lstStyle/>
        <a:p>
          <a:endParaRPr lang="en-US"/>
        </a:p>
      </dgm:t>
    </dgm:pt>
    <dgm:pt modelId="{A2836A8F-B804-4AA5-8F7F-F6131D98A2E2}" type="sibTrans" cxnId="{9917AD36-635D-420F-AB59-6DEA94BD86B8}">
      <dgm:prSet/>
      <dgm:spPr/>
      <dgm:t>
        <a:bodyPr/>
        <a:lstStyle/>
        <a:p>
          <a:endParaRPr lang="en-US"/>
        </a:p>
      </dgm:t>
    </dgm:pt>
    <dgm:pt modelId="{032E307A-5EE5-48BF-87A4-274FFEC698F6}">
      <dgm:prSet/>
      <dgm:spPr/>
      <dgm:t>
        <a:bodyPr/>
        <a:lstStyle/>
        <a:p>
          <a:r>
            <a:rPr lang="en-US"/>
            <a:t>For the ETL process initially, I have built pipelines using Dataflow. Being a beginner, using dataflow threw me lots of errors, which motivated me to use DataFusion for the ETL process. </a:t>
          </a:r>
        </a:p>
      </dgm:t>
    </dgm:pt>
    <dgm:pt modelId="{C34E5AD5-AA24-46BE-9090-27A717AC1117}" type="parTrans" cxnId="{6C69246A-293F-4783-86BC-2A2A47010057}">
      <dgm:prSet/>
      <dgm:spPr/>
      <dgm:t>
        <a:bodyPr/>
        <a:lstStyle/>
        <a:p>
          <a:endParaRPr lang="en-US"/>
        </a:p>
      </dgm:t>
    </dgm:pt>
    <dgm:pt modelId="{173BAA98-6740-49BD-98AC-071DB2D53093}" type="sibTrans" cxnId="{6C69246A-293F-4783-86BC-2A2A47010057}">
      <dgm:prSet/>
      <dgm:spPr/>
      <dgm:t>
        <a:bodyPr/>
        <a:lstStyle/>
        <a:p>
          <a:endParaRPr lang="en-US"/>
        </a:p>
      </dgm:t>
    </dgm:pt>
    <dgm:pt modelId="{2FF3D25E-D7E3-45E5-8690-5A9212FFF027}">
      <dgm:prSet/>
      <dgm:spPr/>
      <dgm:t>
        <a:bodyPr/>
        <a:lstStyle/>
        <a:p>
          <a:r>
            <a:rPr lang="en-US"/>
            <a:t>For building the model to predict the prices on cloud, the use of AutoML caused issues. So initially built on-prem and now use Cloud Datalab in GCP to build the jupyter notebook.</a:t>
          </a:r>
        </a:p>
      </dgm:t>
    </dgm:pt>
    <dgm:pt modelId="{7A669D87-F96E-4A13-9CCD-C7E451BB8631}" type="parTrans" cxnId="{E621F7E7-3653-4E6B-955C-E7630D49304D}">
      <dgm:prSet/>
      <dgm:spPr/>
      <dgm:t>
        <a:bodyPr/>
        <a:lstStyle/>
        <a:p>
          <a:endParaRPr lang="en-US"/>
        </a:p>
      </dgm:t>
    </dgm:pt>
    <dgm:pt modelId="{F6F7E3C8-9DE5-446A-9B15-B9F23B6AF155}" type="sibTrans" cxnId="{E621F7E7-3653-4E6B-955C-E7630D49304D}">
      <dgm:prSet/>
      <dgm:spPr/>
      <dgm:t>
        <a:bodyPr/>
        <a:lstStyle/>
        <a:p>
          <a:endParaRPr lang="en-US"/>
        </a:p>
      </dgm:t>
    </dgm:pt>
    <dgm:pt modelId="{7A1115BD-D42B-4E54-B417-66A0F95C19D9}" type="pres">
      <dgm:prSet presAssocID="{E071FFE3-883D-4912-9BC1-847863E5878D}" presName="root" presStyleCnt="0">
        <dgm:presLayoutVars>
          <dgm:dir/>
          <dgm:resizeHandles val="exact"/>
        </dgm:presLayoutVars>
      </dgm:prSet>
      <dgm:spPr/>
    </dgm:pt>
    <dgm:pt modelId="{89B9B68F-8DA9-4A5A-A777-9200303CB749}" type="pres">
      <dgm:prSet presAssocID="{AF01B7B7-415B-49B4-B3D8-F3D8D20BFD92}" presName="compNode" presStyleCnt="0"/>
      <dgm:spPr/>
    </dgm:pt>
    <dgm:pt modelId="{C3ECD63C-A535-467F-A8CE-950E1DE0BFC5}" type="pres">
      <dgm:prSet presAssocID="{AF01B7B7-415B-49B4-B3D8-F3D8D20BFD92}" presName="bgRect" presStyleLbl="bgShp" presStyleIdx="0" presStyleCnt="3"/>
      <dgm:spPr/>
    </dgm:pt>
    <dgm:pt modelId="{58D356B7-637D-4582-8F16-5B2A86CE343D}" type="pres">
      <dgm:prSet presAssocID="{AF01B7B7-415B-49B4-B3D8-F3D8D20BF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32E1B1-1BC4-403A-A70A-7388A828796B}" type="pres">
      <dgm:prSet presAssocID="{AF01B7B7-415B-49B4-B3D8-F3D8D20BFD92}" presName="spaceRect" presStyleCnt="0"/>
      <dgm:spPr/>
    </dgm:pt>
    <dgm:pt modelId="{1D7B49BB-A699-4FA1-8E1C-7EAE0F17F97E}" type="pres">
      <dgm:prSet presAssocID="{AF01B7B7-415B-49B4-B3D8-F3D8D20BFD92}" presName="parTx" presStyleLbl="revTx" presStyleIdx="0" presStyleCnt="3">
        <dgm:presLayoutVars>
          <dgm:chMax val="0"/>
          <dgm:chPref val="0"/>
        </dgm:presLayoutVars>
      </dgm:prSet>
      <dgm:spPr/>
    </dgm:pt>
    <dgm:pt modelId="{53628F18-3D34-40A9-BAD2-7D4FECE3B7FC}" type="pres">
      <dgm:prSet presAssocID="{A2836A8F-B804-4AA5-8F7F-F6131D98A2E2}" presName="sibTrans" presStyleCnt="0"/>
      <dgm:spPr/>
    </dgm:pt>
    <dgm:pt modelId="{D1E2EBEA-EC0A-4130-88BC-F1E556BA2E7B}" type="pres">
      <dgm:prSet presAssocID="{032E307A-5EE5-48BF-87A4-274FFEC698F6}" presName="compNode" presStyleCnt="0"/>
      <dgm:spPr/>
    </dgm:pt>
    <dgm:pt modelId="{4EEE61F3-98F8-4573-ABD9-C807F46A102E}" type="pres">
      <dgm:prSet presAssocID="{032E307A-5EE5-48BF-87A4-274FFEC698F6}" presName="bgRect" presStyleLbl="bgShp" presStyleIdx="1" presStyleCnt="3"/>
      <dgm:spPr/>
    </dgm:pt>
    <dgm:pt modelId="{0BDB9D67-993D-45C6-903D-9FCBFCBAE99A}" type="pres">
      <dgm:prSet presAssocID="{032E307A-5EE5-48BF-87A4-274FFEC698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87C941F-FF09-4586-B300-BB5626284BCC}" type="pres">
      <dgm:prSet presAssocID="{032E307A-5EE5-48BF-87A4-274FFEC698F6}" presName="spaceRect" presStyleCnt="0"/>
      <dgm:spPr/>
    </dgm:pt>
    <dgm:pt modelId="{3106F68E-674B-4DE7-B279-AD426843844D}" type="pres">
      <dgm:prSet presAssocID="{032E307A-5EE5-48BF-87A4-274FFEC698F6}" presName="parTx" presStyleLbl="revTx" presStyleIdx="1" presStyleCnt="3">
        <dgm:presLayoutVars>
          <dgm:chMax val="0"/>
          <dgm:chPref val="0"/>
        </dgm:presLayoutVars>
      </dgm:prSet>
      <dgm:spPr/>
    </dgm:pt>
    <dgm:pt modelId="{AA9A491B-A70B-49C2-9980-5F897A38ACF1}" type="pres">
      <dgm:prSet presAssocID="{173BAA98-6740-49BD-98AC-071DB2D53093}" presName="sibTrans" presStyleCnt="0"/>
      <dgm:spPr/>
    </dgm:pt>
    <dgm:pt modelId="{9EE26633-80E4-4B25-9991-9E90D66EA1D3}" type="pres">
      <dgm:prSet presAssocID="{2FF3D25E-D7E3-45E5-8690-5A9212FFF027}" presName="compNode" presStyleCnt="0"/>
      <dgm:spPr/>
    </dgm:pt>
    <dgm:pt modelId="{69C45560-FD28-4A44-A8AB-64C09908500B}" type="pres">
      <dgm:prSet presAssocID="{2FF3D25E-D7E3-45E5-8690-5A9212FFF027}" presName="bgRect" presStyleLbl="bgShp" presStyleIdx="2" presStyleCnt="3"/>
      <dgm:spPr/>
    </dgm:pt>
    <dgm:pt modelId="{201AE6FC-5BD9-4795-A856-1876A4A67FB5}" type="pres">
      <dgm:prSet presAssocID="{2FF3D25E-D7E3-45E5-8690-5A9212FFF0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AB4701B4-06A6-4B5D-895F-0A264697328E}" type="pres">
      <dgm:prSet presAssocID="{2FF3D25E-D7E3-45E5-8690-5A9212FFF027}" presName="spaceRect" presStyleCnt="0"/>
      <dgm:spPr/>
    </dgm:pt>
    <dgm:pt modelId="{428C6C79-E07D-4EAF-8CF8-810D5AF7CDD6}" type="pres">
      <dgm:prSet presAssocID="{2FF3D25E-D7E3-45E5-8690-5A9212FFF0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6C461C-448B-4FCE-94D5-F3382A57F142}" type="presOf" srcId="{E071FFE3-883D-4912-9BC1-847863E5878D}" destId="{7A1115BD-D42B-4E54-B417-66A0F95C19D9}" srcOrd="0" destOrd="0" presId="urn:microsoft.com/office/officeart/2018/2/layout/IconVerticalSolidList"/>
    <dgm:cxn modelId="{9917AD36-635D-420F-AB59-6DEA94BD86B8}" srcId="{E071FFE3-883D-4912-9BC1-847863E5878D}" destId="{AF01B7B7-415B-49B4-B3D8-F3D8D20BFD92}" srcOrd="0" destOrd="0" parTransId="{418DD20F-617E-4948-9F5B-C4F41E9F2A86}" sibTransId="{A2836A8F-B804-4AA5-8F7F-F6131D98A2E2}"/>
    <dgm:cxn modelId="{8E95F13A-98EA-45D4-9ECF-B6FA46D25B15}" type="presOf" srcId="{2FF3D25E-D7E3-45E5-8690-5A9212FFF027}" destId="{428C6C79-E07D-4EAF-8CF8-810D5AF7CDD6}" srcOrd="0" destOrd="0" presId="urn:microsoft.com/office/officeart/2018/2/layout/IconVerticalSolidList"/>
    <dgm:cxn modelId="{6C69246A-293F-4783-86BC-2A2A47010057}" srcId="{E071FFE3-883D-4912-9BC1-847863E5878D}" destId="{032E307A-5EE5-48BF-87A4-274FFEC698F6}" srcOrd="1" destOrd="0" parTransId="{C34E5AD5-AA24-46BE-9090-27A717AC1117}" sibTransId="{173BAA98-6740-49BD-98AC-071DB2D53093}"/>
    <dgm:cxn modelId="{E82E0194-2A7F-4C70-A4D3-ABD1B9F7FFDD}" type="presOf" srcId="{AF01B7B7-415B-49B4-B3D8-F3D8D20BFD92}" destId="{1D7B49BB-A699-4FA1-8E1C-7EAE0F17F97E}" srcOrd="0" destOrd="0" presId="urn:microsoft.com/office/officeart/2018/2/layout/IconVerticalSolidList"/>
    <dgm:cxn modelId="{E621F7E7-3653-4E6B-955C-E7630D49304D}" srcId="{E071FFE3-883D-4912-9BC1-847863E5878D}" destId="{2FF3D25E-D7E3-45E5-8690-5A9212FFF027}" srcOrd="2" destOrd="0" parTransId="{7A669D87-F96E-4A13-9CCD-C7E451BB8631}" sibTransId="{F6F7E3C8-9DE5-446A-9B15-B9F23B6AF155}"/>
    <dgm:cxn modelId="{2DD9C4F0-226A-40D6-9CEF-94BC90624BBC}" type="presOf" srcId="{032E307A-5EE5-48BF-87A4-274FFEC698F6}" destId="{3106F68E-674B-4DE7-B279-AD426843844D}" srcOrd="0" destOrd="0" presId="urn:microsoft.com/office/officeart/2018/2/layout/IconVerticalSolidList"/>
    <dgm:cxn modelId="{04047C5B-ADA0-4A9A-AD3E-FA4B5E3AD433}" type="presParOf" srcId="{7A1115BD-D42B-4E54-B417-66A0F95C19D9}" destId="{89B9B68F-8DA9-4A5A-A777-9200303CB749}" srcOrd="0" destOrd="0" presId="urn:microsoft.com/office/officeart/2018/2/layout/IconVerticalSolidList"/>
    <dgm:cxn modelId="{9772D351-AF16-4544-8120-8855335C4DE3}" type="presParOf" srcId="{89B9B68F-8DA9-4A5A-A777-9200303CB749}" destId="{C3ECD63C-A535-467F-A8CE-950E1DE0BFC5}" srcOrd="0" destOrd="0" presId="urn:microsoft.com/office/officeart/2018/2/layout/IconVerticalSolidList"/>
    <dgm:cxn modelId="{F5C9BB03-72A1-42F0-8850-9E3B9A818F78}" type="presParOf" srcId="{89B9B68F-8DA9-4A5A-A777-9200303CB749}" destId="{58D356B7-637D-4582-8F16-5B2A86CE343D}" srcOrd="1" destOrd="0" presId="urn:microsoft.com/office/officeart/2018/2/layout/IconVerticalSolidList"/>
    <dgm:cxn modelId="{F0CA08F3-606C-4DE1-8B62-7477B49E7F23}" type="presParOf" srcId="{89B9B68F-8DA9-4A5A-A777-9200303CB749}" destId="{4A32E1B1-1BC4-403A-A70A-7388A828796B}" srcOrd="2" destOrd="0" presId="urn:microsoft.com/office/officeart/2018/2/layout/IconVerticalSolidList"/>
    <dgm:cxn modelId="{5B96906C-B0F2-4E4B-8121-5FEA0F17F393}" type="presParOf" srcId="{89B9B68F-8DA9-4A5A-A777-9200303CB749}" destId="{1D7B49BB-A699-4FA1-8E1C-7EAE0F17F97E}" srcOrd="3" destOrd="0" presId="urn:microsoft.com/office/officeart/2018/2/layout/IconVerticalSolidList"/>
    <dgm:cxn modelId="{5EE77831-249D-4DF3-AC66-2794053DF0A4}" type="presParOf" srcId="{7A1115BD-D42B-4E54-B417-66A0F95C19D9}" destId="{53628F18-3D34-40A9-BAD2-7D4FECE3B7FC}" srcOrd="1" destOrd="0" presId="urn:microsoft.com/office/officeart/2018/2/layout/IconVerticalSolidList"/>
    <dgm:cxn modelId="{9C25998F-6715-4D1C-8B42-09B8FFF04711}" type="presParOf" srcId="{7A1115BD-D42B-4E54-B417-66A0F95C19D9}" destId="{D1E2EBEA-EC0A-4130-88BC-F1E556BA2E7B}" srcOrd="2" destOrd="0" presId="urn:microsoft.com/office/officeart/2018/2/layout/IconVerticalSolidList"/>
    <dgm:cxn modelId="{199244B1-809A-4568-948E-AC1BA9F33786}" type="presParOf" srcId="{D1E2EBEA-EC0A-4130-88BC-F1E556BA2E7B}" destId="{4EEE61F3-98F8-4573-ABD9-C807F46A102E}" srcOrd="0" destOrd="0" presId="urn:microsoft.com/office/officeart/2018/2/layout/IconVerticalSolidList"/>
    <dgm:cxn modelId="{8EBB8F95-0FEC-4FB2-94CD-5607EA84AECC}" type="presParOf" srcId="{D1E2EBEA-EC0A-4130-88BC-F1E556BA2E7B}" destId="{0BDB9D67-993D-45C6-903D-9FCBFCBAE99A}" srcOrd="1" destOrd="0" presId="urn:microsoft.com/office/officeart/2018/2/layout/IconVerticalSolidList"/>
    <dgm:cxn modelId="{27F87201-031B-4797-A3D4-29018CCB6F29}" type="presParOf" srcId="{D1E2EBEA-EC0A-4130-88BC-F1E556BA2E7B}" destId="{C87C941F-FF09-4586-B300-BB5626284BCC}" srcOrd="2" destOrd="0" presId="urn:microsoft.com/office/officeart/2018/2/layout/IconVerticalSolidList"/>
    <dgm:cxn modelId="{5C0FE008-A6C1-4221-9AFB-E59855CB406E}" type="presParOf" srcId="{D1E2EBEA-EC0A-4130-88BC-F1E556BA2E7B}" destId="{3106F68E-674B-4DE7-B279-AD426843844D}" srcOrd="3" destOrd="0" presId="urn:microsoft.com/office/officeart/2018/2/layout/IconVerticalSolidList"/>
    <dgm:cxn modelId="{7804CE22-AEA4-4231-B934-69623078A0AC}" type="presParOf" srcId="{7A1115BD-D42B-4E54-B417-66A0F95C19D9}" destId="{AA9A491B-A70B-49C2-9980-5F897A38ACF1}" srcOrd="3" destOrd="0" presId="urn:microsoft.com/office/officeart/2018/2/layout/IconVerticalSolidList"/>
    <dgm:cxn modelId="{8F148F4C-25C6-46A4-A77B-03493E5A2248}" type="presParOf" srcId="{7A1115BD-D42B-4E54-B417-66A0F95C19D9}" destId="{9EE26633-80E4-4B25-9991-9E90D66EA1D3}" srcOrd="4" destOrd="0" presId="urn:microsoft.com/office/officeart/2018/2/layout/IconVerticalSolidList"/>
    <dgm:cxn modelId="{B35BA391-6893-42B2-A594-6235D7B1516E}" type="presParOf" srcId="{9EE26633-80E4-4B25-9991-9E90D66EA1D3}" destId="{69C45560-FD28-4A44-A8AB-64C09908500B}" srcOrd="0" destOrd="0" presId="urn:microsoft.com/office/officeart/2018/2/layout/IconVerticalSolidList"/>
    <dgm:cxn modelId="{F57F537D-4577-4465-999B-85B8ABB590E7}" type="presParOf" srcId="{9EE26633-80E4-4B25-9991-9E90D66EA1D3}" destId="{201AE6FC-5BD9-4795-A856-1876A4A67FB5}" srcOrd="1" destOrd="0" presId="urn:microsoft.com/office/officeart/2018/2/layout/IconVerticalSolidList"/>
    <dgm:cxn modelId="{83A18636-C82D-454E-9FA6-28BEAFAC353F}" type="presParOf" srcId="{9EE26633-80E4-4B25-9991-9E90D66EA1D3}" destId="{AB4701B4-06A6-4B5D-895F-0A264697328E}" srcOrd="2" destOrd="0" presId="urn:microsoft.com/office/officeart/2018/2/layout/IconVerticalSolidList"/>
    <dgm:cxn modelId="{49C4E665-8E49-44A5-95DF-6AAAA3E5B4FA}" type="presParOf" srcId="{9EE26633-80E4-4B25-9991-9E90D66EA1D3}" destId="{428C6C79-E07D-4EAF-8CF8-810D5AF7CD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55DE8-BC3F-4D9E-A92E-B167876F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C2A4C2-C886-444F-8968-D5B05D9FBFEF}">
      <dgm:prSet/>
      <dgm:spPr/>
      <dgm:t>
        <a:bodyPr/>
        <a:lstStyle/>
        <a:p>
          <a:r>
            <a:rPr lang="en-US"/>
            <a:t>ETL using data-fusion</a:t>
          </a:r>
        </a:p>
      </dgm:t>
    </dgm:pt>
    <dgm:pt modelId="{F519C0C6-8C1C-4548-82C8-646EDF1A001D}" type="parTrans" cxnId="{95A90945-88BF-45BE-9F4C-A6A57E3CECF7}">
      <dgm:prSet/>
      <dgm:spPr/>
      <dgm:t>
        <a:bodyPr/>
        <a:lstStyle/>
        <a:p>
          <a:endParaRPr lang="en-US"/>
        </a:p>
      </dgm:t>
    </dgm:pt>
    <dgm:pt modelId="{08BF34B1-1964-4FB8-B4E8-A8EB6334F876}" type="sibTrans" cxnId="{95A90945-88BF-45BE-9F4C-A6A57E3CECF7}">
      <dgm:prSet/>
      <dgm:spPr/>
      <dgm:t>
        <a:bodyPr/>
        <a:lstStyle/>
        <a:p>
          <a:endParaRPr lang="en-US"/>
        </a:p>
      </dgm:t>
    </dgm:pt>
    <dgm:pt modelId="{C10A3A28-3E09-4DB3-9699-C90330A984C2}">
      <dgm:prSet/>
      <dgm:spPr/>
      <dgm:t>
        <a:bodyPr/>
        <a:lstStyle/>
        <a:p>
          <a:r>
            <a:rPr lang="en-US"/>
            <a:t>Process and analyze on GCP</a:t>
          </a:r>
        </a:p>
      </dgm:t>
    </dgm:pt>
    <dgm:pt modelId="{8CEEDE13-6AFD-4127-9E5D-608A4CE17578}" type="parTrans" cxnId="{404AAAFE-4691-49BE-AB1D-602F59D24E3D}">
      <dgm:prSet/>
      <dgm:spPr/>
      <dgm:t>
        <a:bodyPr/>
        <a:lstStyle/>
        <a:p>
          <a:endParaRPr lang="en-US"/>
        </a:p>
      </dgm:t>
    </dgm:pt>
    <dgm:pt modelId="{32D9D201-09EF-4DA8-B0DE-A0C7214D5E00}" type="sibTrans" cxnId="{404AAAFE-4691-49BE-AB1D-602F59D24E3D}">
      <dgm:prSet/>
      <dgm:spPr/>
      <dgm:t>
        <a:bodyPr/>
        <a:lstStyle/>
        <a:p>
          <a:endParaRPr lang="en-US"/>
        </a:p>
      </dgm:t>
    </dgm:pt>
    <dgm:pt modelId="{92571DA3-21C0-4966-9653-86DCB887DE7A}">
      <dgm:prSet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Datalab</a:t>
          </a:r>
          <a:r>
            <a:rPr lang="en-US" dirty="0"/>
            <a:t> using the on-prem notebook for price prediction</a:t>
          </a:r>
        </a:p>
      </dgm:t>
    </dgm:pt>
    <dgm:pt modelId="{205E0F3D-35B1-4D53-9E4A-9BA07C469440}" type="parTrans" cxnId="{3ED0617A-9D91-4FFF-A7E2-29DE13397491}">
      <dgm:prSet/>
      <dgm:spPr/>
      <dgm:t>
        <a:bodyPr/>
        <a:lstStyle/>
        <a:p>
          <a:endParaRPr lang="en-US"/>
        </a:p>
      </dgm:t>
    </dgm:pt>
    <dgm:pt modelId="{A7828335-AB7F-44F3-8CDA-7B5F4487C4EA}" type="sibTrans" cxnId="{3ED0617A-9D91-4FFF-A7E2-29DE13397491}">
      <dgm:prSet/>
      <dgm:spPr/>
      <dgm:t>
        <a:bodyPr/>
        <a:lstStyle/>
        <a:p>
          <a:endParaRPr lang="en-US"/>
        </a:p>
      </dgm:t>
    </dgm:pt>
    <dgm:pt modelId="{7C8E1641-0E22-4838-934A-DAE4FDC1374F}" type="pres">
      <dgm:prSet presAssocID="{A4655DE8-BC3F-4D9E-A92E-B167876FE0AB}" presName="root" presStyleCnt="0">
        <dgm:presLayoutVars>
          <dgm:dir/>
          <dgm:resizeHandles val="exact"/>
        </dgm:presLayoutVars>
      </dgm:prSet>
      <dgm:spPr/>
    </dgm:pt>
    <dgm:pt modelId="{4FA07655-AD8A-49F2-8AA8-9716F6A1AD98}" type="pres">
      <dgm:prSet presAssocID="{B0C2A4C2-C886-444F-8968-D5B05D9FBFEF}" presName="compNode" presStyleCnt="0"/>
      <dgm:spPr/>
    </dgm:pt>
    <dgm:pt modelId="{E9D9D2E8-EC4B-4299-98AA-0669E469F774}" type="pres">
      <dgm:prSet presAssocID="{B0C2A4C2-C886-444F-8968-D5B05D9FBFEF}" presName="bgRect" presStyleLbl="bgShp" presStyleIdx="0" presStyleCnt="3"/>
      <dgm:spPr/>
    </dgm:pt>
    <dgm:pt modelId="{7A99011F-EE97-4BEC-A816-9F0346FD0717}" type="pres">
      <dgm:prSet presAssocID="{B0C2A4C2-C886-444F-8968-D5B05D9FB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1D5B05D-3DE2-4236-B627-0B28F53BDE61}" type="pres">
      <dgm:prSet presAssocID="{B0C2A4C2-C886-444F-8968-D5B05D9FBFEF}" presName="spaceRect" presStyleCnt="0"/>
      <dgm:spPr/>
    </dgm:pt>
    <dgm:pt modelId="{BF4D0CF4-4FF1-4ECB-A1CD-BFFD78B50B0A}" type="pres">
      <dgm:prSet presAssocID="{B0C2A4C2-C886-444F-8968-D5B05D9FBFEF}" presName="parTx" presStyleLbl="revTx" presStyleIdx="0" presStyleCnt="3">
        <dgm:presLayoutVars>
          <dgm:chMax val="0"/>
          <dgm:chPref val="0"/>
        </dgm:presLayoutVars>
      </dgm:prSet>
      <dgm:spPr/>
    </dgm:pt>
    <dgm:pt modelId="{591C5696-EFA9-4134-9AB8-416414615E90}" type="pres">
      <dgm:prSet presAssocID="{08BF34B1-1964-4FB8-B4E8-A8EB6334F876}" presName="sibTrans" presStyleCnt="0"/>
      <dgm:spPr/>
    </dgm:pt>
    <dgm:pt modelId="{6B22EB1F-0165-434C-8327-A4CF136F06D3}" type="pres">
      <dgm:prSet presAssocID="{C10A3A28-3E09-4DB3-9699-C90330A984C2}" presName="compNode" presStyleCnt="0"/>
      <dgm:spPr/>
    </dgm:pt>
    <dgm:pt modelId="{5508E6E3-606F-4BC2-87E1-FD9526A10E7A}" type="pres">
      <dgm:prSet presAssocID="{C10A3A28-3E09-4DB3-9699-C90330A984C2}" presName="bgRect" presStyleLbl="bgShp" presStyleIdx="1" presStyleCnt="3"/>
      <dgm:spPr/>
    </dgm:pt>
    <dgm:pt modelId="{9C64280E-DF57-482A-9A28-059C86609E67}" type="pres">
      <dgm:prSet presAssocID="{C10A3A28-3E09-4DB3-9699-C90330A984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45A4CB-CDF9-4F72-8B6A-85F59A783DDD}" type="pres">
      <dgm:prSet presAssocID="{C10A3A28-3E09-4DB3-9699-C90330A984C2}" presName="spaceRect" presStyleCnt="0"/>
      <dgm:spPr/>
    </dgm:pt>
    <dgm:pt modelId="{A8798ECD-5126-4D64-B201-60E6B25A794D}" type="pres">
      <dgm:prSet presAssocID="{C10A3A28-3E09-4DB3-9699-C90330A984C2}" presName="parTx" presStyleLbl="revTx" presStyleIdx="1" presStyleCnt="3">
        <dgm:presLayoutVars>
          <dgm:chMax val="0"/>
          <dgm:chPref val="0"/>
        </dgm:presLayoutVars>
      </dgm:prSet>
      <dgm:spPr/>
    </dgm:pt>
    <dgm:pt modelId="{05E85F65-4B64-49A5-8FDB-6069DC77F4E4}" type="pres">
      <dgm:prSet presAssocID="{32D9D201-09EF-4DA8-B0DE-A0C7214D5E00}" presName="sibTrans" presStyleCnt="0"/>
      <dgm:spPr/>
    </dgm:pt>
    <dgm:pt modelId="{BE9C6710-20E3-4F94-99D7-6A3D4D050D86}" type="pres">
      <dgm:prSet presAssocID="{92571DA3-21C0-4966-9653-86DCB887DE7A}" presName="compNode" presStyleCnt="0"/>
      <dgm:spPr/>
    </dgm:pt>
    <dgm:pt modelId="{4A954671-53EF-4A47-8AD5-8EDDADDAF29F}" type="pres">
      <dgm:prSet presAssocID="{92571DA3-21C0-4966-9653-86DCB887DE7A}" presName="bgRect" presStyleLbl="bgShp" presStyleIdx="2" presStyleCnt="3"/>
      <dgm:spPr/>
    </dgm:pt>
    <dgm:pt modelId="{A124E8C0-4CFC-4318-8946-F15F54CD400B}" type="pres">
      <dgm:prSet presAssocID="{92571DA3-21C0-4966-9653-86DCB887D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A5E0FA8-C938-4B32-8EE9-A95DEE19893C}" type="pres">
      <dgm:prSet presAssocID="{92571DA3-21C0-4966-9653-86DCB887DE7A}" presName="spaceRect" presStyleCnt="0"/>
      <dgm:spPr/>
    </dgm:pt>
    <dgm:pt modelId="{147D5CEB-C0A3-411A-86D3-78F4961A9559}" type="pres">
      <dgm:prSet presAssocID="{92571DA3-21C0-4966-9653-86DCB887DE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CA118-309A-4141-B0A6-8B2119502E17}" type="presOf" srcId="{92571DA3-21C0-4966-9653-86DCB887DE7A}" destId="{147D5CEB-C0A3-411A-86D3-78F4961A9559}" srcOrd="0" destOrd="0" presId="urn:microsoft.com/office/officeart/2018/2/layout/IconVerticalSolidList"/>
    <dgm:cxn modelId="{95A90945-88BF-45BE-9F4C-A6A57E3CECF7}" srcId="{A4655DE8-BC3F-4D9E-A92E-B167876FE0AB}" destId="{B0C2A4C2-C886-444F-8968-D5B05D9FBFEF}" srcOrd="0" destOrd="0" parTransId="{F519C0C6-8C1C-4548-82C8-646EDF1A001D}" sibTransId="{08BF34B1-1964-4FB8-B4E8-A8EB6334F876}"/>
    <dgm:cxn modelId="{0A15FE64-E095-4CAC-9736-32A1F54E22F9}" type="presOf" srcId="{C10A3A28-3E09-4DB3-9699-C90330A984C2}" destId="{A8798ECD-5126-4D64-B201-60E6B25A794D}" srcOrd="0" destOrd="0" presId="urn:microsoft.com/office/officeart/2018/2/layout/IconVerticalSolidList"/>
    <dgm:cxn modelId="{AC2FB86D-5DFC-4B3E-8B58-9B5A9A21998E}" type="presOf" srcId="{B0C2A4C2-C886-444F-8968-D5B05D9FBFEF}" destId="{BF4D0CF4-4FF1-4ECB-A1CD-BFFD78B50B0A}" srcOrd="0" destOrd="0" presId="urn:microsoft.com/office/officeart/2018/2/layout/IconVerticalSolidList"/>
    <dgm:cxn modelId="{3ED0617A-9D91-4FFF-A7E2-29DE13397491}" srcId="{A4655DE8-BC3F-4D9E-A92E-B167876FE0AB}" destId="{92571DA3-21C0-4966-9653-86DCB887DE7A}" srcOrd="2" destOrd="0" parTransId="{205E0F3D-35B1-4D53-9E4A-9BA07C469440}" sibTransId="{A7828335-AB7F-44F3-8CDA-7B5F4487C4EA}"/>
    <dgm:cxn modelId="{E5270AF2-DC5E-4F75-9B8A-D5697A083E62}" type="presOf" srcId="{A4655DE8-BC3F-4D9E-A92E-B167876FE0AB}" destId="{7C8E1641-0E22-4838-934A-DAE4FDC1374F}" srcOrd="0" destOrd="0" presId="urn:microsoft.com/office/officeart/2018/2/layout/IconVerticalSolidList"/>
    <dgm:cxn modelId="{404AAAFE-4691-49BE-AB1D-602F59D24E3D}" srcId="{A4655DE8-BC3F-4D9E-A92E-B167876FE0AB}" destId="{C10A3A28-3E09-4DB3-9699-C90330A984C2}" srcOrd="1" destOrd="0" parTransId="{8CEEDE13-6AFD-4127-9E5D-608A4CE17578}" sibTransId="{32D9D201-09EF-4DA8-B0DE-A0C7214D5E00}"/>
    <dgm:cxn modelId="{78D36D35-CE41-4FB5-9C5B-9DC258E77487}" type="presParOf" srcId="{7C8E1641-0E22-4838-934A-DAE4FDC1374F}" destId="{4FA07655-AD8A-49F2-8AA8-9716F6A1AD98}" srcOrd="0" destOrd="0" presId="urn:microsoft.com/office/officeart/2018/2/layout/IconVerticalSolidList"/>
    <dgm:cxn modelId="{C7DBD063-A93E-497F-8F8C-90E5F3C6248C}" type="presParOf" srcId="{4FA07655-AD8A-49F2-8AA8-9716F6A1AD98}" destId="{E9D9D2E8-EC4B-4299-98AA-0669E469F774}" srcOrd="0" destOrd="0" presId="urn:microsoft.com/office/officeart/2018/2/layout/IconVerticalSolidList"/>
    <dgm:cxn modelId="{F4CAFE13-065E-4964-A8F8-93C9A2EE28FB}" type="presParOf" srcId="{4FA07655-AD8A-49F2-8AA8-9716F6A1AD98}" destId="{7A99011F-EE97-4BEC-A816-9F0346FD0717}" srcOrd="1" destOrd="0" presId="urn:microsoft.com/office/officeart/2018/2/layout/IconVerticalSolidList"/>
    <dgm:cxn modelId="{29555825-F2FA-42D0-A967-2114CB4024E8}" type="presParOf" srcId="{4FA07655-AD8A-49F2-8AA8-9716F6A1AD98}" destId="{11D5B05D-3DE2-4236-B627-0B28F53BDE61}" srcOrd="2" destOrd="0" presId="urn:microsoft.com/office/officeart/2018/2/layout/IconVerticalSolidList"/>
    <dgm:cxn modelId="{F0DA8DD7-F8FF-44E1-BA5F-9A849FF379D3}" type="presParOf" srcId="{4FA07655-AD8A-49F2-8AA8-9716F6A1AD98}" destId="{BF4D0CF4-4FF1-4ECB-A1CD-BFFD78B50B0A}" srcOrd="3" destOrd="0" presId="urn:microsoft.com/office/officeart/2018/2/layout/IconVerticalSolidList"/>
    <dgm:cxn modelId="{F3BF92CE-E12E-47A8-B814-72473E405DC8}" type="presParOf" srcId="{7C8E1641-0E22-4838-934A-DAE4FDC1374F}" destId="{591C5696-EFA9-4134-9AB8-416414615E90}" srcOrd="1" destOrd="0" presId="urn:microsoft.com/office/officeart/2018/2/layout/IconVerticalSolidList"/>
    <dgm:cxn modelId="{FE4021EE-7500-4199-921B-AA51EFE82BCE}" type="presParOf" srcId="{7C8E1641-0E22-4838-934A-DAE4FDC1374F}" destId="{6B22EB1F-0165-434C-8327-A4CF136F06D3}" srcOrd="2" destOrd="0" presId="urn:microsoft.com/office/officeart/2018/2/layout/IconVerticalSolidList"/>
    <dgm:cxn modelId="{F3E9A43D-1035-45AC-94B4-2E56BFFD11DC}" type="presParOf" srcId="{6B22EB1F-0165-434C-8327-A4CF136F06D3}" destId="{5508E6E3-606F-4BC2-87E1-FD9526A10E7A}" srcOrd="0" destOrd="0" presId="urn:microsoft.com/office/officeart/2018/2/layout/IconVerticalSolidList"/>
    <dgm:cxn modelId="{5E07C296-EC05-4840-B898-4244CFDC3B62}" type="presParOf" srcId="{6B22EB1F-0165-434C-8327-A4CF136F06D3}" destId="{9C64280E-DF57-482A-9A28-059C86609E67}" srcOrd="1" destOrd="0" presId="urn:microsoft.com/office/officeart/2018/2/layout/IconVerticalSolidList"/>
    <dgm:cxn modelId="{43CD360F-D2EC-4061-BF75-AB54835069DD}" type="presParOf" srcId="{6B22EB1F-0165-434C-8327-A4CF136F06D3}" destId="{BF45A4CB-CDF9-4F72-8B6A-85F59A783DDD}" srcOrd="2" destOrd="0" presId="urn:microsoft.com/office/officeart/2018/2/layout/IconVerticalSolidList"/>
    <dgm:cxn modelId="{39BB4394-3F9F-4157-9FCD-6A1BCAF7BAFF}" type="presParOf" srcId="{6B22EB1F-0165-434C-8327-A4CF136F06D3}" destId="{A8798ECD-5126-4D64-B201-60E6B25A794D}" srcOrd="3" destOrd="0" presId="urn:microsoft.com/office/officeart/2018/2/layout/IconVerticalSolidList"/>
    <dgm:cxn modelId="{E33F86A7-8838-42D6-95AD-6E650D34F8CC}" type="presParOf" srcId="{7C8E1641-0E22-4838-934A-DAE4FDC1374F}" destId="{05E85F65-4B64-49A5-8FDB-6069DC77F4E4}" srcOrd="3" destOrd="0" presId="urn:microsoft.com/office/officeart/2018/2/layout/IconVerticalSolidList"/>
    <dgm:cxn modelId="{E141A0F6-57AF-487E-9B87-D8FE3FA04CDD}" type="presParOf" srcId="{7C8E1641-0E22-4838-934A-DAE4FDC1374F}" destId="{BE9C6710-20E3-4F94-99D7-6A3D4D050D86}" srcOrd="4" destOrd="0" presId="urn:microsoft.com/office/officeart/2018/2/layout/IconVerticalSolidList"/>
    <dgm:cxn modelId="{B501EE56-7D91-4F4F-B091-814A66830A4A}" type="presParOf" srcId="{BE9C6710-20E3-4F94-99D7-6A3D4D050D86}" destId="{4A954671-53EF-4A47-8AD5-8EDDADDAF29F}" srcOrd="0" destOrd="0" presId="urn:microsoft.com/office/officeart/2018/2/layout/IconVerticalSolidList"/>
    <dgm:cxn modelId="{052799E8-7B4D-4E07-A19C-6EF9871BBEE2}" type="presParOf" srcId="{BE9C6710-20E3-4F94-99D7-6A3D4D050D86}" destId="{A124E8C0-4CFC-4318-8946-F15F54CD400B}" srcOrd="1" destOrd="0" presId="urn:microsoft.com/office/officeart/2018/2/layout/IconVerticalSolidList"/>
    <dgm:cxn modelId="{ADDEE963-AFC7-4A0E-BE43-4C4921247B54}" type="presParOf" srcId="{BE9C6710-20E3-4F94-99D7-6A3D4D050D86}" destId="{EA5E0FA8-C938-4B32-8EE9-A95DEE19893C}" srcOrd="2" destOrd="0" presId="urn:microsoft.com/office/officeart/2018/2/layout/IconVerticalSolidList"/>
    <dgm:cxn modelId="{720E699F-37BC-4DEE-935A-FA8170B8AF25}" type="presParOf" srcId="{BE9C6710-20E3-4F94-99D7-6A3D4D050D86}" destId="{147D5CEB-C0A3-411A-86D3-78F4961A95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25A-BA07-3E43-BBED-357EF16DFBF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F5875-9731-E140-9992-610D6DE8607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This project would help businesses narrow down their target marketing customer base towards the most likely prospective customers </a:t>
          </a:r>
        </a:p>
      </dsp:txBody>
      <dsp:txXfrm>
        <a:off x="0" y="0"/>
        <a:ext cx="6900512" cy="2768070"/>
      </dsp:txXfrm>
    </dsp:sp>
    <dsp:sp modelId="{BBF274D5-BBD0-D64E-A2A3-182ECF5A06F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0C739-A9B7-0F43-B410-68D82470950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Also helps the business to understand how various attributes affect the client to accept or reject the Airbnb home.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9CC6D-6B22-42A5-86C3-FB0CB2A87A3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9A66-CAB9-4CCD-B174-F2632269F7A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3EC63-8D7B-4A1C-8B26-A595E776619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Completed injecting the data and storing it into the cloud storage.</a:t>
          </a:r>
        </a:p>
      </dsp:txBody>
      <dsp:txXfrm>
        <a:off x="1429899" y="2442"/>
        <a:ext cx="5083704" cy="1238008"/>
      </dsp:txXfrm>
    </dsp:sp>
    <dsp:sp modelId="{CF708E9B-0DC2-4945-995F-E5E5CB703D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50123-C09A-43C4-A316-B03F6CBEACE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9143-1805-4626-88AD-F431688FEBF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on the cleaning the data on-prem</a:t>
          </a:r>
        </a:p>
      </dsp:txBody>
      <dsp:txXfrm>
        <a:off x="1429899" y="1549953"/>
        <a:ext cx="5083704" cy="1238008"/>
      </dsp:txXfrm>
    </dsp:sp>
    <dsp:sp modelId="{58D301A8-BB4B-4F02-AEF1-284F995D281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773D6-CF9A-475E-B297-BF4DDE2B701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FE8D1-9763-4123-A9EA-F605DB517E5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Identified and built model for predicting the prices</a:t>
          </a:r>
        </a:p>
      </dsp:txBody>
      <dsp:txXfrm>
        <a:off x="1429899" y="3097464"/>
        <a:ext cx="5083704" cy="1238008"/>
      </dsp:txXfrm>
    </dsp:sp>
    <dsp:sp modelId="{E1A2AA13-A585-41CD-A963-9D47D1B4B78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200E-C46B-4AAC-A37E-D86C7AE581C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0F91C-4918-4BE7-AAAB-97E17D76713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Completed the first two goals of the project (EDA)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D63C-A535-467F-A8CE-950E1DE0BFC5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356B7-637D-4582-8F16-5B2A86CE343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B49BB-A699-4FA1-8E1C-7EAE0F17F97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Dropped multiple columns in the given data, but we don't know how dropping those columns will impact the accuracy. </a:t>
          </a:r>
        </a:p>
      </dsp:txBody>
      <dsp:txXfrm>
        <a:off x="1437631" y="531"/>
        <a:ext cx="9077968" cy="1244702"/>
      </dsp:txXfrm>
    </dsp:sp>
    <dsp:sp modelId="{4EEE61F3-98F8-4573-ABD9-C807F46A102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B9D67-993D-45C6-903D-9FCBFCBAE99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F68E-674B-4DE7-B279-AD426843844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the ETL process initially, I have built pipelines using Dataflow. Being a beginner, using dataflow threw me lots of errors, which motivated me to use DataFusion for the ETL process. </a:t>
          </a:r>
        </a:p>
      </dsp:txBody>
      <dsp:txXfrm>
        <a:off x="1437631" y="1556410"/>
        <a:ext cx="9077968" cy="1244702"/>
      </dsp:txXfrm>
    </dsp:sp>
    <dsp:sp modelId="{69C45560-FD28-4A44-A8AB-64C09908500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AE6FC-5BD9-4795-A856-1876A4A67FB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C6C79-E07D-4EAF-8CF8-810D5AF7CDD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building the model to predict the prices on cloud, the use of AutoML caused issues. So initially built on-prem and now use Cloud Datalab in GCP to build the jupyter notebook.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9D2E8-EC4B-4299-98AA-0669E469F77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011F-EE97-4BEC-A816-9F0346FD071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0CF4-4FF1-4ECB-A1CD-BFFD78B50B0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ETL using data-fusion</a:t>
          </a:r>
        </a:p>
      </dsp:txBody>
      <dsp:txXfrm>
        <a:off x="1941716" y="718"/>
        <a:ext cx="4571887" cy="1681139"/>
      </dsp:txXfrm>
    </dsp:sp>
    <dsp:sp modelId="{5508E6E3-606F-4BC2-87E1-FD9526A10E7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280E-DF57-482A-9A28-059C86609E6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98ECD-5126-4D64-B201-60E6B25A794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and analyze on GCP</a:t>
          </a:r>
        </a:p>
      </dsp:txBody>
      <dsp:txXfrm>
        <a:off x="1941716" y="2102143"/>
        <a:ext cx="4571887" cy="1681139"/>
      </dsp:txXfrm>
    </dsp:sp>
    <dsp:sp modelId="{4A954671-53EF-4A47-8AD5-8EDDADDAF29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E8C0-4CFC-4318-8946-F15F54CD40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D5CEB-C0A3-411A-86D3-78F4961A955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on </a:t>
          </a:r>
          <a:r>
            <a:rPr lang="en-US" sz="2500" kern="1200" dirty="0" err="1"/>
            <a:t>Datalab</a:t>
          </a:r>
          <a:r>
            <a:rPr lang="en-US" sz="2500" kern="1200" dirty="0"/>
            <a:t> using the on-prem notebook for price prediction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4799-85E2-634F-BD09-426491CA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FDF4B-151B-E842-914D-4B9D3CE6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6710-5691-734A-8A67-3DB27AB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C4C4-D115-704F-8A32-DE01806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E846-FE67-784E-89D5-5686450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852B-95F8-8144-AD73-E463C66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C330F-9304-844D-978E-457DF054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25EB-908B-6443-8225-371613A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3396-7C7A-A146-8854-5F7C8D49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BE27-0429-EB41-957E-47BC06E7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6398A-FC2F-4C41-A15D-97377956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3D3A-0C35-E443-859D-EC590758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4595-5B64-5540-A5AF-5A48C0C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50A4-096E-D343-B21D-6B059065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A50D-D175-EF44-BECB-B45BE05A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5BD-7CEB-4C4F-B951-41056AEC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468F-0FBC-B643-B6B7-290BA306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517-D3B6-DC4B-803E-5A787D98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98B9-0F6B-F142-9935-84CC675E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6575-12B9-1047-95F6-BA68D597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33D2-7322-DD4C-9DAC-B55562B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69DB-69C3-8840-82D1-EE2DB3C0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62F9-0027-EB47-A9E2-0BC0C3E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EF01-6F2C-1D40-919C-EADB3B80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49C4-6E6F-3D49-9C06-8304A91B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3B45-1E35-0940-9964-C68C469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27FD-07FB-CA42-92CA-B91C5708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096D-31B7-C149-9DD3-A38C7A3C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BC5C-B5E6-DB42-B454-C10460CC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DF3-41AC-DA45-8D41-BD3DB35B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E595A-E693-E043-BE0E-C81D4CEF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8C9C-90FD-5942-8E37-4CF43E40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C60A-B860-944F-9F8B-8C251A3E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48E18-9C3F-2647-BAAE-FA2B5226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16B0A-8473-864B-A639-6C3924EDB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D335-48A8-FC4F-A271-04C157911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EFDD3-82F9-CD45-BE8B-84FE5DEB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E1098-1FA3-1C45-9EE1-FBFAC29F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4A2B-6DB1-1E41-B25B-B3C65C8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3ED1-5446-D548-9C97-F9E41141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3005-43C7-B94E-A755-8C047CAD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27AC-0775-1249-9E8B-8DD502C2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F5E4-77CF-624A-8785-528E2DB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2E22-97CB-D04C-A129-F4174E9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BD484-9DFA-5044-B6B4-7E59CC62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5751-3AF7-C849-89E3-95B98424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DCC-304E-134D-A2DA-30C38AD5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474C-9FE8-BB4C-BE3B-A51895D3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BA01B-37CA-B24E-AA1A-C873A7BF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7429-D522-C144-824F-0544BE8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5F079-8F38-5D41-8630-B60FD971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60CD-B547-2D43-983C-E364FF6D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BB8-A906-E24D-80F9-0FDE136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3F985-6E52-0945-A64C-47BCBFA2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9E1C-1BD4-4943-AE96-0B1D4842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6524-E4B9-ED4E-BFE3-0F2D765F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0D0A-5282-9E45-AB11-7A594F2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CFA3-92BA-FC4E-B71B-D556906C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76D9C-034C-364C-9708-D13E50F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390-7C66-D745-B5E5-3E59296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1AE8-E9A6-7648-8CC3-E423B90B0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7CA9-8F97-1848-9BE9-393EF50D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0B0F-A020-9F48-B95A-D1AE2F797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93302-23E5-A74C-90BB-B11709F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AirBnB Data Analysis Using Google Cloud Platform</a:t>
            </a:r>
            <a:br>
              <a:rPr lang="en-US" sz="6800"/>
            </a:b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6FA78-6E90-0040-A26A-721C6FDE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Presented by </a:t>
            </a:r>
          </a:p>
          <a:p>
            <a:pPr algn="l"/>
            <a:r>
              <a:rPr lang="en-US" sz="2200"/>
              <a:t>Amulya Boyapati</a:t>
            </a:r>
          </a:p>
        </p:txBody>
      </p:sp>
    </p:spTree>
    <p:extLst>
      <p:ext uri="{BB962C8B-B14F-4D97-AF65-F5344CB8AC3E}">
        <p14:creationId xmlns:p14="http://schemas.microsoft.com/office/powerpoint/2010/main" val="12873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26BBC-4483-364F-B784-030759F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Project 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97CA6-36EC-0E2C-E5E0-1E184CAB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094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AC84-CD99-0A4B-91E3-137A79D1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16767-08ED-EE41-8D39-B4E1ECF7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125" y="1689514"/>
            <a:ext cx="10131538" cy="57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F5B139-307C-DC4E-AA35-149AC8C1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8861-1AEC-2F41-9B1D-F418D2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Downloaded the dataset from </a:t>
            </a:r>
            <a:r>
              <a:rPr lang="en-US" sz="2400">
                <a:hlinkClick r:id="rId2"/>
              </a:rPr>
              <a:t>http://insideairbnb.com/get-the-data.html</a:t>
            </a:r>
            <a:r>
              <a:rPr lang="en-US" sz="2400"/>
              <a:t> </a:t>
            </a:r>
          </a:p>
          <a:p>
            <a:pPr marL="0" indent="0">
              <a:buNone/>
            </a:pPr>
            <a:r>
              <a:rPr lang="en-US" sz="2400"/>
              <a:t>List of CSV’s being used</a:t>
            </a:r>
          </a:p>
          <a:p>
            <a:r>
              <a:rPr lang="en-US" sz="2400"/>
              <a:t>Calendar.csv</a:t>
            </a:r>
          </a:p>
          <a:p>
            <a:r>
              <a:rPr lang="en-US" sz="2400"/>
              <a:t>Listings.csv</a:t>
            </a:r>
          </a:p>
          <a:p>
            <a:r>
              <a:rPr lang="en-US" sz="2400"/>
              <a:t>Reviews.csv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60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E9B5-EBAB-D943-AE88-960F0D85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Status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664EF-8CB9-0B6A-9AEF-D3D1CF724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455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5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0F465-D07D-2D40-BAE5-1EB57CC7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5653F-D176-BBA8-DA27-C9BE2B663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6697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7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B7B87-0046-5F4C-92A4-1C3DF198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2C164-3339-086C-0CE0-FEAF00B2D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016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3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013D-0852-7B41-83A3-5B0D279C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458C2EBA-F039-1FD9-4647-5ACB77C3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242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AirBnB Data Analysis Using Google Cloud Platform </vt:lpstr>
      <vt:lpstr>Project Goal</vt:lpstr>
      <vt:lpstr>Proposed Architecture</vt:lpstr>
      <vt:lpstr>Dataset Description</vt:lpstr>
      <vt:lpstr>Status of the project</vt:lpstr>
      <vt:lpstr>Challenges faced</vt:lpstr>
      <vt:lpstr>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 Using Google Cloud Platform </dc:title>
  <dc:creator>Boyapati, Amulya</dc:creator>
  <cp:lastModifiedBy>Boyapati, Amulya</cp:lastModifiedBy>
  <cp:revision>6</cp:revision>
  <dcterms:created xsi:type="dcterms:W3CDTF">2022-04-05T18:18:15Z</dcterms:created>
  <dcterms:modified xsi:type="dcterms:W3CDTF">2022-04-05T20:00:32Z</dcterms:modified>
</cp:coreProperties>
</file>