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7" r:id="rId3"/>
    <p:sldMasterId id="2147483702" r:id="rId4"/>
  </p:sldMasterIdLst>
  <p:notesMasterIdLst>
    <p:notesMasterId r:id="rId21"/>
  </p:notesMasterIdLst>
  <p:sldIdLst>
    <p:sldId id="256" r:id="rId5"/>
    <p:sldId id="288" r:id="rId6"/>
    <p:sldId id="285" r:id="rId7"/>
    <p:sldId id="287" r:id="rId8"/>
    <p:sldId id="291" r:id="rId9"/>
    <p:sldId id="292" r:id="rId10"/>
    <p:sldId id="289" r:id="rId11"/>
    <p:sldId id="295" r:id="rId12"/>
    <p:sldId id="296" r:id="rId13"/>
    <p:sldId id="297" r:id="rId14"/>
    <p:sldId id="298" r:id="rId15"/>
    <p:sldId id="299" r:id="rId16"/>
    <p:sldId id="284" r:id="rId17"/>
    <p:sldId id="268" r:id="rId18"/>
    <p:sldId id="294"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95959"/>
    <a:srgbClr val="70AD47"/>
    <a:srgbClr val="49BF64"/>
    <a:srgbClr val="52CAB8"/>
    <a:srgbClr val="5B9BD5"/>
    <a:srgbClr val="D94420"/>
    <a:srgbClr val="ECF0F4"/>
    <a:srgbClr val="00B0F0"/>
    <a:srgbClr val="D8E1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82" d="100"/>
          <a:sy n="82"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934A7D-7A05-46FD-840F-1F3C3CD353D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6D26FE6-58F4-462F-AC27-82A49ACE8772}">
      <dgm:prSet phldrT="[Text]" custT="1"/>
      <dgm:spPr/>
      <dgm:t>
        <a:bodyPr/>
        <a:lstStyle/>
        <a:p>
          <a:r>
            <a:rPr lang="en-US" sz="2400" b="1" dirty="0"/>
            <a:t>Domain Applications</a:t>
          </a:r>
        </a:p>
      </dgm:t>
    </dgm:pt>
    <dgm:pt modelId="{C21C0B95-0CE8-4576-964B-2E69622F3619}" type="parTrans" cxnId="{0E0BC333-66BF-434F-A4FD-625FDF3190AE}">
      <dgm:prSet/>
      <dgm:spPr/>
      <dgm:t>
        <a:bodyPr/>
        <a:lstStyle/>
        <a:p>
          <a:endParaRPr lang="en-US" sz="2000" b="1"/>
        </a:p>
      </dgm:t>
    </dgm:pt>
    <dgm:pt modelId="{35177A71-02DD-49C6-A471-296E123AD6C6}" type="sibTrans" cxnId="{0E0BC333-66BF-434F-A4FD-625FDF3190AE}">
      <dgm:prSet/>
      <dgm:spPr/>
      <dgm:t>
        <a:bodyPr/>
        <a:lstStyle/>
        <a:p>
          <a:endParaRPr lang="en-US" sz="2000" b="1"/>
        </a:p>
      </dgm:t>
    </dgm:pt>
    <dgm:pt modelId="{D6EABEF0-36AE-4DE0-A208-F135886CF8D8}">
      <dgm:prSet phldrT="[Text]" custT="1"/>
      <dgm:spPr/>
      <dgm:t>
        <a:bodyPr/>
        <a:lstStyle/>
        <a:p>
          <a:r>
            <a:rPr lang="en-US" sz="2400" b="1" dirty="0"/>
            <a:t>Companies leveraging DS</a:t>
          </a:r>
        </a:p>
      </dgm:t>
    </dgm:pt>
    <dgm:pt modelId="{75D005EF-0BDB-445D-A1A5-798CA8C32572}" type="parTrans" cxnId="{21AA94F7-4BC3-4414-9900-3169764FD0BF}">
      <dgm:prSet/>
      <dgm:spPr/>
      <dgm:t>
        <a:bodyPr/>
        <a:lstStyle/>
        <a:p>
          <a:endParaRPr lang="en-US" sz="2000" b="1"/>
        </a:p>
      </dgm:t>
    </dgm:pt>
    <dgm:pt modelId="{FD5EF6B8-1CCF-4F06-B89D-7C4A98A7628D}" type="sibTrans" cxnId="{21AA94F7-4BC3-4414-9900-3169764FD0BF}">
      <dgm:prSet/>
      <dgm:spPr/>
      <dgm:t>
        <a:bodyPr/>
        <a:lstStyle/>
        <a:p>
          <a:endParaRPr lang="en-US" sz="2000" b="1"/>
        </a:p>
      </dgm:t>
    </dgm:pt>
    <dgm:pt modelId="{EEA81FB6-8D67-4B25-8FF7-7176CA14F9BB}">
      <dgm:prSet phldrT="[Text]" custT="1"/>
      <dgm:spPr/>
      <dgm:t>
        <a:bodyPr/>
        <a:lstStyle/>
        <a:p>
          <a:r>
            <a:rPr lang="en-US" sz="2400" b="1" dirty="0"/>
            <a:t>What does a data scientist do in Fin Tech?</a:t>
          </a:r>
        </a:p>
      </dgm:t>
    </dgm:pt>
    <dgm:pt modelId="{0C940AC4-C200-4BB5-9863-EA4648AE6E7A}" type="parTrans" cxnId="{BC9869AC-82FA-4B76-85D5-942850A05999}">
      <dgm:prSet/>
      <dgm:spPr/>
      <dgm:t>
        <a:bodyPr/>
        <a:lstStyle/>
        <a:p>
          <a:endParaRPr lang="en-US" sz="2000" b="1"/>
        </a:p>
      </dgm:t>
    </dgm:pt>
    <dgm:pt modelId="{B6553B3C-156F-422C-A64F-04D5079A4901}" type="sibTrans" cxnId="{BC9869AC-82FA-4B76-85D5-942850A05999}">
      <dgm:prSet/>
      <dgm:spPr/>
      <dgm:t>
        <a:bodyPr/>
        <a:lstStyle/>
        <a:p>
          <a:endParaRPr lang="en-US" sz="2000" b="1"/>
        </a:p>
      </dgm:t>
    </dgm:pt>
    <dgm:pt modelId="{BE3223AD-713D-4C90-9D1A-37B468D3A258}">
      <dgm:prSet phldrT="[Text]" custT="1"/>
      <dgm:spPr/>
      <dgm:t>
        <a:bodyPr/>
        <a:lstStyle/>
        <a:p>
          <a:r>
            <a:rPr lang="en-US" sz="2400" b="1" dirty="0"/>
            <a:t>Competencies</a:t>
          </a:r>
        </a:p>
      </dgm:t>
    </dgm:pt>
    <dgm:pt modelId="{D1873F23-234E-475D-AFAB-53EE23506D79}" type="parTrans" cxnId="{7F5BAE7D-5FAB-45F9-9B1B-B538C4ABD346}">
      <dgm:prSet/>
      <dgm:spPr/>
      <dgm:t>
        <a:bodyPr/>
        <a:lstStyle/>
        <a:p>
          <a:endParaRPr lang="en-US" sz="2000" b="1"/>
        </a:p>
      </dgm:t>
    </dgm:pt>
    <dgm:pt modelId="{0877729F-FCF2-4E05-9083-575D1086C4C6}" type="sibTrans" cxnId="{7F5BAE7D-5FAB-45F9-9B1B-B538C4ABD346}">
      <dgm:prSet/>
      <dgm:spPr/>
      <dgm:t>
        <a:bodyPr/>
        <a:lstStyle/>
        <a:p>
          <a:endParaRPr lang="en-US" sz="2000" b="1"/>
        </a:p>
      </dgm:t>
    </dgm:pt>
    <dgm:pt modelId="{C848F508-FDA2-43F5-AF25-EAB7BE2C63D8}">
      <dgm:prSet phldrT="[Text]" custT="1"/>
      <dgm:spPr/>
      <dgm:t>
        <a:bodyPr/>
        <a:lstStyle/>
        <a:p>
          <a:r>
            <a:rPr lang="en-US" sz="2400" b="1" dirty="0"/>
            <a:t>Broadening Acumen</a:t>
          </a:r>
        </a:p>
      </dgm:t>
    </dgm:pt>
    <dgm:pt modelId="{DF2BC5D9-CB00-496E-A883-97F02DEEF510}" type="parTrans" cxnId="{19DE83E2-FD32-45A6-9076-08A3E804108A}">
      <dgm:prSet/>
      <dgm:spPr/>
      <dgm:t>
        <a:bodyPr/>
        <a:lstStyle/>
        <a:p>
          <a:endParaRPr lang="en-US" sz="2000" b="1"/>
        </a:p>
      </dgm:t>
    </dgm:pt>
    <dgm:pt modelId="{92A9617E-B39A-484D-95EC-54CB227E4490}" type="sibTrans" cxnId="{19DE83E2-FD32-45A6-9076-08A3E804108A}">
      <dgm:prSet/>
      <dgm:spPr/>
      <dgm:t>
        <a:bodyPr/>
        <a:lstStyle/>
        <a:p>
          <a:endParaRPr lang="en-US" sz="2000" b="1"/>
        </a:p>
      </dgm:t>
    </dgm:pt>
    <dgm:pt modelId="{E888257E-8023-4494-A705-8368883BAF54}" type="pres">
      <dgm:prSet presAssocID="{8E934A7D-7A05-46FD-840F-1F3C3CD353D7}" presName="linear" presStyleCnt="0">
        <dgm:presLayoutVars>
          <dgm:dir/>
          <dgm:animLvl val="lvl"/>
          <dgm:resizeHandles val="exact"/>
        </dgm:presLayoutVars>
      </dgm:prSet>
      <dgm:spPr/>
    </dgm:pt>
    <dgm:pt modelId="{F6B42153-C28A-4033-8DF5-7354EA9B99D5}" type="pres">
      <dgm:prSet presAssocID="{26D26FE6-58F4-462F-AC27-82A49ACE8772}" presName="parentLin" presStyleCnt="0"/>
      <dgm:spPr/>
    </dgm:pt>
    <dgm:pt modelId="{37DFAF7F-FAC1-471A-B916-69C14F8167FB}" type="pres">
      <dgm:prSet presAssocID="{26D26FE6-58F4-462F-AC27-82A49ACE8772}" presName="parentLeftMargin" presStyleLbl="node1" presStyleIdx="0" presStyleCnt="5"/>
      <dgm:spPr/>
    </dgm:pt>
    <dgm:pt modelId="{0FD37916-FE83-480D-B131-640834AD87A6}" type="pres">
      <dgm:prSet presAssocID="{26D26FE6-58F4-462F-AC27-82A49ACE8772}" presName="parentText" presStyleLbl="node1" presStyleIdx="0" presStyleCnt="5">
        <dgm:presLayoutVars>
          <dgm:chMax val="0"/>
          <dgm:bulletEnabled val="1"/>
        </dgm:presLayoutVars>
      </dgm:prSet>
      <dgm:spPr/>
    </dgm:pt>
    <dgm:pt modelId="{B613BFE5-02D3-4B14-A6EC-BF4BE28B8580}" type="pres">
      <dgm:prSet presAssocID="{26D26FE6-58F4-462F-AC27-82A49ACE8772}" presName="negativeSpace" presStyleCnt="0"/>
      <dgm:spPr/>
    </dgm:pt>
    <dgm:pt modelId="{7DE7D429-6777-452D-95E1-67D68227EB4F}" type="pres">
      <dgm:prSet presAssocID="{26D26FE6-58F4-462F-AC27-82A49ACE8772}" presName="childText" presStyleLbl="conFgAcc1" presStyleIdx="0" presStyleCnt="5">
        <dgm:presLayoutVars>
          <dgm:bulletEnabled val="1"/>
        </dgm:presLayoutVars>
      </dgm:prSet>
      <dgm:spPr/>
    </dgm:pt>
    <dgm:pt modelId="{5BBFCEBC-39D7-421F-B725-6DB6DC23961F}" type="pres">
      <dgm:prSet presAssocID="{35177A71-02DD-49C6-A471-296E123AD6C6}" presName="spaceBetweenRectangles" presStyleCnt="0"/>
      <dgm:spPr/>
    </dgm:pt>
    <dgm:pt modelId="{650911FD-8158-4BF1-8019-91189644BFCA}" type="pres">
      <dgm:prSet presAssocID="{D6EABEF0-36AE-4DE0-A208-F135886CF8D8}" presName="parentLin" presStyleCnt="0"/>
      <dgm:spPr/>
    </dgm:pt>
    <dgm:pt modelId="{8BBADB8D-6482-4140-910A-C5A733267F2B}" type="pres">
      <dgm:prSet presAssocID="{D6EABEF0-36AE-4DE0-A208-F135886CF8D8}" presName="parentLeftMargin" presStyleLbl="node1" presStyleIdx="0" presStyleCnt="5"/>
      <dgm:spPr/>
    </dgm:pt>
    <dgm:pt modelId="{251364D3-7D6B-4D3B-8931-E0FA1BA743A0}" type="pres">
      <dgm:prSet presAssocID="{D6EABEF0-36AE-4DE0-A208-F135886CF8D8}" presName="parentText" presStyleLbl="node1" presStyleIdx="1" presStyleCnt="5">
        <dgm:presLayoutVars>
          <dgm:chMax val="0"/>
          <dgm:bulletEnabled val="1"/>
        </dgm:presLayoutVars>
      </dgm:prSet>
      <dgm:spPr/>
    </dgm:pt>
    <dgm:pt modelId="{863CEAA8-7648-49A3-91EB-3A1C41CEFA23}" type="pres">
      <dgm:prSet presAssocID="{D6EABEF0-36AE-4DE0-A208-F135886CF8D8}" presName="negativeSpace" presStyleCnt="0"/>
      <dgm:spPr/>
    </dgm:pt>
    <dgm:pt modelId="{2C5EDBDB-8BB3-4D56-B5AC-E308B88EDF53}" type="pres">
      <dgm:prSet presAssocID="{D6EABEF0-36AE-4DE0-A208-F135886CF8D8}" presName="childText" presStyleLbl="conFgAcc1" presStyleIdx="1" presStyleCnt="5">
        <dgm:presLayoutVars>
          <dgm:bulletEnabled val="1"/>
        </dgm:presLayoutVars>
      </dgm:prSet>
      <dgm:spPr/>
    </dgm:pt>
    <dgm:pt modelId="{816BE148-6D99-4992-8DDC-E9E5D887C3EB}" type="pres">
      <dgm:prSet presAssocID="{FD5EF6B8-1CCF-4F06-B89D-7C4A98A7628D}" presName="spaceBetweenRectangles" presStyleCnt="0"/>
      <dgm:spPr/>
    </dgm:pt>
    <dgm:pt modelId="{5FB2A26D-6F55-4CD0-822B-B8590204D9B0}" type="pres">
      <dgm:prSet presAssocID="{EEA81FB6-8D67-4B25-8FF7-7176CA14F9BB}" presName="parentLin" presStyleCnt="0"/>
      <dgm:spPr/>
    </dgm:pt>
    <dgm:pt modelId="{8D271625-64AF-4F7E-8696-624BF0E42B18}" type="pres">
      <dgm:prSet presAssocID="{EEA81FB6-8D67-4B25-8FF7-7176CA14F9BB}" presName="parentLeftMargin" presStyleLbl="node1" presStyleIdx="1" presStyleCnt="5"/>
      <dgm:spPr/>
    </dgm:pt>
    <dgm:pt modelId="{AB54F48D-FE95-4EF9-9259-401F3840FB19}" type="pres">
      <dgm:prSet presAssocID="{EEA81FB6-8D67-4B25-8FF7-7176CA14F9BB}" presName="parentText" presStyleLbl="node1" presStyleIdx="2" presStyleCnt="5">
        <dgm:presLayoutVars>
          <dgm:chMax val="0"/>
          <dgm:bulletEnabled val="1"/>
        </dgm:presLayoutVars>
      </dgm:prSet>
      <dgm:spPr/>
    </dgm:pt>
    <dgm:pt modelId="{355112CD-4706-4781-A88D-06EFA6675112}" type="pres">
      <dgm:prSet presAssocID="{EEA81FB6-8D67-4B25-8FF7-7176CA14F9BB}" presName="negativeSpace" presStyleCnt="0"/>
      <dgm:spPr/>
    </dgm:pt>
    <dgm:pt modelId="{277E87A4-1DFC-498E-B36D-396E02D30355}" type="pres">
      <dgm:prSet presAssocID="{EEA81FB6-8D67-4B25-8FF7-7176CA14F9BB}" presName="childText" presStyleLbl="conFgAcc1" presStyleIdx="2" presStyleCnt="5">
        <dgm:presLayoutVars>
          <dgm:bulletEnabled val="1"/>
        </dgm:presLayoutVars>
      </dgm:prSet>
      <dgm:spPr/>
    </dgm:pt>
    <dgm:pt modelId="{FF547429-66CD-4EA5-8A48-7066651E807F}" type="pres">
      <dgm:prSet presAssocID="{B6553B3C-156F-422C-A64F-04D5079A4901}" presName="spaceBetweenRectangles" presStyleCnt="0"/>
      <dgm:spPr/>
    </dgm:pt>
    <dgm:pt modelId="{980FAE07-C9EB-4FCF-BE20-DC359C24FD51}" type="pres">
      <dgm:prSet presAssocID="{BE3223AD-713D-4C90-9D1A-37B468D3A258}" presName="parentLin" presStyleCnt="0"/>
      <dgm:spPr/>
    </dgm:pt>
    <dgm:pt modelId="{CAD45E63-047F-450A-B16B-E6D806A10FDA}" type="pres">
      <dgm:prSet presAssocID="{BE3223AD-713D-4C90-9D1A-37B468D3A258}" presName="parentLeftMargin" presStyleLbl="node1" presStyleIdx="2" presStyleCnt="5"/>
      <dgm:spPr/>
    </dgm:pt>
    <dgm:pt modelId="{5F31D60D-DAAF-4A2A-BB3D-5A5CCE8FDE00}" type="pres">
      <dgm:prSet presAssocID="{BE3223AD-713D-4C90-9D1A-37B468D3A258}" presName="parentText" presStyleLbl="node1" presStyleIdx="3" presStyleCnt="5">
        <dgm:presLayoutVars>
          <dgm:chMax val="0"/>
          <dgm:bulletEnabled val="1"/>
        </dgm:presLayoutVars>
      </dgm:prSet>
      <dgm:spPr/>
    </dgm:pt>
    <dgm:pt modelId="{37654ED0-9801-49CD-8F4A-70B107D5A485}" type="pres">
      <dgm:prSet presAssocID="{BE3223AD-713D-4C90-9D1A-37B468D3A258}" presName="negativeSpace" presStyleCnt="0"/>
      <dgm:spPr/>
    </dgm:pt>
    <dgm:pt modelId="{F29879C9-62C5-4989-8715-B77AAD5AC3A7}" type="pres">
      <dgm:prSet presAssocID="{BE3223AD-713D-4C90-9D1A-37B468D3A258}" presName="childText" presStyleLbl="conFgAcc1" presStyleIdx="3" presStyleCnt="5">
        <dgm:presLayoutVars>
          <dgm:bulletEnabled val="1"/>
        </dgm:presLayoutVars>
      </dgm:prSet>
      <dgm:spPr/>
    </dgm:pt>
    <dgm:pt modelId="{C0C3EF1A-F94B-4EF3-85A0-59744665A698}" type="pres">
      <dgm:prSet presAssocID="{0877729F-FCF2-4E05-9083-575D1086C4C6}" presName="spaceBetweenRectangles" presStyleCnt="0"/>
      <dgm:spPr/>
    </dgm:pt>
    <dgm:pt modelId="{E8067083-D6FF-4A78-89F5-08619BD2AE3D}" type="pres">
      <dgm:prSet presAssocID="{C848F508-FDA2-43F5-AF25-EAB7BE2C63D8}" presName="parentLin" presStyleCnt="0"/>
      <dgm:spPr/>
    </dgm:pt>
    <dgm:pt modelId="{4A17F081-FD0A-4BE3-BF26-EEDA1AD5A24F}" type="pres">
      <dgm:prSet presAssocID="{C848F508-FDA2-43F5-AF25-EAB7BE2C63D8}" presName="parentLeftMargin" presStyleLbl="node1" presStyleIdx="3" presStyleCnt="5"/>
      <dgm:spPr/>
    </dgm:pt>
    <dgm:pt modelId="{677C23A7-7878-4ADA-85F1-46DD2EE05D27}" type="pres">
      <dgm:prSet presAssocID="{C848F508-FDA2-43F5-AF25-EAB7BE2C63D8}" presName="parentText" presStyleLbl="node1" presStyleIdx="4" presStyleCnt="5">
        <dgm:presLayoutVars>
          <dgm:chMax val="0"/>
          <dgm:bulletEnabled val="1"/>
        </dgm:presLayoutVars>
      </dgm:prSet>
      <dgm:spPr/>
    </dgm:pt>
    <dgm:pt modelId="{39093901-4738-4CA9-A2F5-63106FDDC978}" type="pres">
      <dgm:prSet presAssocID="{C848F508-FDA2-43F5-AF25-EAB7BE2C63D8}" presName="negativeSpace" presStyleCnt="0"/>
      <dgm:spPr/>
    </dgm:pt>
    <dgm:pt modelId="{52994E46-1A3C-466C-BF44-2E48149A4FD1}" type="pres">
      <dgm:prSet presAssocID="{C848F508-FDA2-43F5-AF25-EAB7BE2C63D8}" presName="childText" presStyleLbl="conFgAcc1" presStyleIdx="4" presStyleCnt="5">
        <dgm:presLayoutVars>
          <dgm:bulletEnabled val="1"/>
        </dgm:presLayoutVars>
      </dgm:prSet>
      <dgm:spPr/>
    </dgm:pt>
  </dgm:ptLst>
  <dgm:cxnLst>
    <dgm:cxn modelId="{E54A3D0C-EDEA-48AF-80A9-F2F7BD77299F}" type="presOf" srcId="{EEA81FB6-8D67-4B25-8FF7-7176CA14F9BB}" destId="{8D271625-64AF-4F7E-8696-624BF0E42B18}" srcOrd="0" destOrd="0" presId="urn:microsoft.com/office/officeart/2005/8/layout/list1"/>
    <dgm:cxn modelId="{448A0F20-5405-4585-BE1E-CA7B0947EFAC}" type="presOf" srcId="{BE3223AD-713D-4C90-9D1A-37B468D3A258}" destId="{5F31D60D-DAAF-4A2A-BB3D-5A5CCE8FDE00}" srcOrd="1" destOrd="0" presId="urn:microsoft.com/office/officeart/2005/8/layout/list1"/>
    <dgm:cxn modelId="{0E0BC333-66BF-434F-A4FD-625FDF3190AE}" srcId="{8E934A7D-7A05-46FD-840F-1F3C3CD353D7}" destId="{26D26FE6-58F4-462F-AC27-82A49ACE8772}" srcOrd="0" destOrd="0" parTransId="{C21C0B95-0CE8-4576-964B-2E69622F3619}" sibTransId="{35177A71-02DD-49C6-A471-296E123AD6C6}"/>
    <dgm:cxn modelId="{6BAB8C5C-B6A8-423E-A9FA-50432C04393C}" type="presOf" srcId="{26D26FE6-58F4-462F-AC27-82A49ACE8772}" destId="{0FD37916-FE83-480D-B131-640834AD87A6}" srcOrd="1" destOrd="0" presId="urn:microsoft.com/office/officeart/2005/8/layout/list1"/>
    <dgm:cxn modelId="{B5EB5A43-0185-4152-8D44-48480F148A78}" type="presOf" srcId="{26D26FE6-58F4-462F-AC27-82A49ACE8772}" destId="{37DFAF7F-FAC1-471A-B916-69C14F8167FB}" srcOrd="0" destOrd="0" presId="urn:microsoft.com/office/officeart/2005/8/layout/list1"/>
    <dgm:cxn modelId="{94EFF966-6FED-429A-8A0B-26A02FCEDC18}" type="presOf" srcId="{8E934A7D-7A05-46FD-840F-1F3C3CD353D7}" destId="{E888257E-8023-4494-A705-8368883BAF54}" srcOrd="0" destOrd="0" presId="urn:microsoft.com/office/officeart/2005/8/layout/list1"/>
    <dgm:cxn modelId="{F88A6249-F710-42D6-BF57-19430B639EC6}" type="presOf" srcId="{EEA81FB6-8D67-4B25-8FF7-7176CA14F9BB}" destId="{AB54F48D-FE95-4EF9-9259-401F3840FB19}" srcOrd="1" destOrd="0" presId="urn:microsoft.com/office/officeart/2005/8/layout/list1"/>
    <dgm:cxn modelId="{4CC39470-CD93-4AFE-8577-C452C088C3C8}" type="presOf" srcId="{C848F508-FDA2-43F5-AF25-EAB7BE2C63D8}" destId="{677C23A7-7878-4ADA-85F1-46DD2EE05D27}" srcOrd="1" destOrd="0" presId="urn:microsoft.com/office/officeart/2005/8/layout/list1"/>
    <dgm:cxn modelId="{8D613576-AB3D-408C-8534-6321CE4E8E6D}" type="presOf" srcId="{D6EABEF0-36AE-4DE0-A208-F135886CF8D8}" destId="{251364D3-7D6B-4D3B-8931-E0FA1BA743A0}" srcOrd="1" destOrd="0" presId="urn:microsoft.com/office/officeart/2005/8/layout/list1"/>
    <dgm:cxn modelId="{4A3CA15A-E9E1-4A50-8ED5-639579B8DFDC}" type="presOf" srcId="{C848F508-FDA2-43F5-AF25-EAB7BE2C63D8}" destId="{4A17F081-FD0A-4BE3-BF26-EEDA1AD5A24F}" srcOrd="0" destOrd="0" presId="urn:microsoft.com/office/officeart/2005/8/layout/list1"/>
    <dgm:cxn modelId="{7F5BAE7D-5FAB-45F9-9B1B-B538C4ABD346}" srcId="{8E934A7D-7A05-46FD-840F-1F3C3CD353D7}" destId="{BE3223AD-713D-4C90-9D1A-37B468D3A258}" srcOrd="3" destOrd="0" parTransId="{D1873F23-234E-475D-AFAB-53EE23506D79}" sibTransId="{0877729F-FCF2-4E05-9083-575D1086C4C6}"/>
    <dgm:cxn modelId="{BC9869AC-82FA-4B76-85D5-942850A05999}" srcId="{8E934A7D-7A05-46FD-840F-1F3C3CD353D7}" destId="{EEA81FB6-8D67-4B25-8FF7-7176CA14F9BB}" srcOrd="2" destOrd="0" parTransId="{0C940AC4-C200-4BB5-9863-EA4648AE6E7A}" sibTransId="{B6553B3C-156F-422C-A64F-04D5079A4901}"/>
    <dgm:cxn modelId="{0850F6DA-1C80-4B5B-8ADE-7EE9A3F30490}" type="presOf" srcId="{BE3223AD-713D-4C90-9D1A-37B468D3A258}" destId="{CAD45E63-047F-450A-B16B-E6D806A10FDA}" srcOrd="0" destOrd="0" presId="urn:microsoft.com/office/officeart/2005/8/layout/list1"/>
    <dgm:cxn modelId="{19DE83E2-FD32-45A6-9076-08A3E804108A}" srcId="{8E934A7D-7A05-46FD-840F-1F3C3CD353D7}" destId="{C848F508-FDA2-43F5-AF25-EAB7BE2C63D8}" srcOrd="4" destOrd="0" parTransId="{DF2BC5D9-CB00-496E-A883-97F02DEEF510}" sibTransId="{92A9617E-B39A-484D-95EC-54CB227E4490}"/>
    <dgm:cxn modelId="{21AA94F7-4BC3-4414-9900-3169764FD0BF}" srcId="{8E934A7D-7A05-46FD-840F-1F3C3CD353D7}" destId="{D6EABEF0-36AE-4DE0-A208-F135886CF8D8}" srcOrd="1" destOrd="0" parTransId="{75D005EF-0BDB-445D-A1A5-798CA8C32572}" sibTransId="{FD5EF6B8-1CCF-4F06-B89D-7C4A98A7628D}"/>
    <dgm:cxn modelId="{D87015FB-F40A-4B8F-A17F-B3A4D1EC8EB1}" type="presOf" srcId="{D6EABEF0-36AE-4DE0-A208-F135886CF8D8}" destId="{8BBADB8D-6482-4140-910A-C5A733267F2B}" srcOrd="0" destOrd="0" presId="urn:microsoft.com/office/officeart/2005/8/layout/list1"/>
    <dgm:cxn modelId="{5BD1B9AA-7233-4559-94FB-2011F2797B31}" type="presParOf" srcId="{E888257E-8023-4494-A705-8368883BAF54}" destId="{F6B42153-C28A-4033-8DF5-7354EA9B99D5}" srcOrd="0" destOrd="0" presId="urn:microsoft.com/office/officeart/2005/8/layout/list1"/>
    <dgm:cxn modelId="{96FADA1C-0B16-4F98-A56F-5015A7E80E9E}" type="presParOf" srcId="{F6B42153-C28A-4033-8DF5-7354EA9B99D5}" destId="{37DFAF7F-FAC1-471A-B916-69C14F8167FB}" srcOrd="0" destOrd="0" presId="urn:microsoft.com/office/officeart/2005/8/layout/list1"/>
    <dgm:cxn modelId="{2C18B8FB-CDC3-4D69-B063-20A43D6F6901}" type="presParOf" srcId="{F6B42153-C28A-4033-8DF5-7354EA9B99D5}" destId="{0FD37916-FE83-480D-B131-640834AD87A6}" srcOrd="1" destOrd="0" presId="urn:microsoft.com/office/officeart/2005/8/layout/list1"/>
    <dgm:cxn modelId="{3AB54548-7C74-4511-9881-DE6B73A1AAF1}" type="presParOf" srcId="{E888257E-8023-4494-A705-8368883BAF54}" destId="{B613BFE5-02D3-4B14-A6EC-BF4BE28B8580}" srcOrd="1" destOrd="0" presId="urn:microsoft.com/office/officeart/2005/8/layout/list1"/>
    <dgm:cxn modelId="{0AA8168A-3E14-4611-B1C0-8E8ACF1A5798}" type="presParOf" srcId="{E888257E-8023-4494-A705-8368883BAF54}" destId="{7DE7D429-6777-452D-95E1-67D68227EB4F}" srcOrd="2" destOrd="0" presId="urn:microsoft.com/office/officeart/2005/8/layout/list1"/>
    <dgm:cxn modelId="{C7C84A00-A35E-40D9-8C76-1A4AB8659CFE}" type="presParOf" srcId="{E888257E-8023-4494-A705-8368883BAF54}" destId="{5BBFCEBC-39D7-421F-B725-6DB6DC23961F}" srcOrd="3" destOrd="0" presId="urn:microsoft.com/office/officeart/2005/8/layout/list1"/>
    <dgm:cxn modelId="{7FA6FF63-A910-4246-B12B-A169F0521C57}" type="presParOf" srcId="{E888257E-8023-4494-A705-8368883BAF54}" destId="{650911FD-8158-4BF1-8019-91189644BFCA}" srcOrd="4" destOrd="0" presId="urn:microsoft.com/office/officeart/2005/8/layout/list1"/>
    <dgm:cxn modelId="{66DEF628-776E-43D0-A4CC-3A94C26B88B5}" type="presParOf" srcId="{650911FD-8158-4BF1-8019-91189644BFCA}" destId="{8BBADB8D-6482-4140-910A-C5A733267F2B}" srcOrd="0" destOrd="0" presId="urn:microsoft.com/office/officeart/2005/8/layout/list1"/>
    <dgm:cxn modelId="{F792EBA5-1F8C-41D6-96AA-36B5CD877931}" type="presParOf" srcId="{650911FD-8158-4BF1-8019-91189644BFCA}" destId="{251364D3-7D6B-4D3B-8931-E0FA1BA743A0}" srcOrd="1" destOrd="0" presId="urn:microsoft.com/office/officeart/2005/8/layout/list1"/>
    <dgm:cxn modelId="{11DAB141-8822-4234-B612-558853AAF69B}" type="presParOf" srcId="{E888257E-8023-4494-A705-8368883BAF54}" destId="{863CEAA8-7648-49A3-91EB-3A1C41CEFA23}" srcOrd="5" destOrd="0" presId="urn:microsoft.com/office/officeart/2005/8/layout/list1"/>
    <dgm:cxn modelId="{25D2A7B4-BAFB-4C92-9549-1A9B34596B82}" type="presParOf" srcId="{E888257E-8023-4494-A705-8368883BAF54}" destId="{2C5EDBDB-8BB3-4D56-B5AC-E308B88EDF53}" srcOrd="6" destOrd="0" presId="urn:microsoft.com/office/officeart/2005/8/layout/list1"/>
    <dgm:cxn modelId="{FAEE6B1A-2AEB-4B4C-BC61-B93B9D4A1872}" type="presParOf" srcId="{E888257E-8023-4494-A705-8368883BAF54}" destId="{816BE148-6D99-4992-8DDC-E9E5D887C3EB}" srcOrd="7" destOrd="0" presId="urn:microsoft.com/office/officeart/2005/8/layout/list1"/>
    <dgm:cxn modelId="{270D49BE-05CF-4F04-AEDC-D80A5A4F2F94}" type="presParOf" srcId="{E888257E-8023-4494-A705-8368883BAF54}" destId="{5FB2A26D-6F55-4CD0-822B-B8590204D9B0}" srcOrd="8" destOrd="0" presId="urn:microsoft.com/office/officeart/2005/8/layout/list1"/>
    <dgm:cxn modelId="{7A8B8D17-1119-4AA8-ADCB-58DCDE6B1520}" type="presParOf" srcId="{5FB2A26D-6F55-4CD0-822B-B8590204D9B0}" destId="{8D271625-64AF-4F7E-8696-624BF0E42B18}" srcOrd="0" destOrd="0" presId="urn:microsoft.com/office/officeart/2005/8/layout/list1"/>
    <dgm:cxn modelId="{2CB2C2E4-9DC6-4081-BADF-22599476EEB0}" type="presParOf" srcId="{5FB2A26D-6F55-4CD0-822B-B8590204D9B0}" destId="{AB54F48D-FE95-4EF9-9259-401F3840FB19}" srcOrd="1" destOrd="0" presId="urn:microsoft.com/office/officeart/2005/8/layout/list1"/>
    <dgm:cxn modelId="{8E262C2D-E56D-4632-A876-8D7FCDB09504}" type="presParOf" srcId="{E888257E-8023-4494-A705-8368883BAF54}" destId="{355112CD-4706-4781-A88D-06EFA6675112}" srcOrd="9" destOrd="0" presId="urn:microsoft.com/office/officeart/2005/8/layout/list1"/>
    <dgm:cxn modelId="{49197919-52CC-4EF4-AA81-AD1F53DBA0F7}" type="presParOf" srcId="{E888257E-8023-4494-A705-8368883BAF54}" destId="{277E87A4-1DFC-498E-B36D-396E02D30355}" srcOrd="10" destOrd="0" presId="urn:microsoft.com/office/officeart/2005/8/layout/list1"/>
    <dgm:cxn modelId="{F7B20B3A-7AF0-4245-BC69-A2593DC4FE34}" type="presParOf" srcId="{E888257E-8023-4494-A705-8368883BAF54}" destId="{FF547429-66CD-4EA5-8A48-7066651E807F}" srcOrd="11" destOrd="0" presId="urn:microsoft.com/office/officeart/2005/8/layout/list1"/>
    <dgm:cxn modelId="{5CFA6EC8-F6B1-4630-8FA2-846FF2637403}" type="presParOf" srcId="{E888257E-8023-4494-A705-8368883BAF54}" destId="{980FAE07-C9EB-4FCF-BE20-DC359C24FD51}" srcOrd="12" destOrd="0" presId="urn:microsoft.com/office/officeart/2005/8/layout/list1"/>
    <dgm:cxn modelId="{173DA7E0-0BB6-44EB-AF08-8F6DFEE155BF}" type="presParOf" srcId="{980FAE07-C9EB-4FCF-BE20-DC359C24FD51}" destId="{CAD45E63-047F-450A-B16B-E6D806A10FDA}" srcOrd="0" destOrd="0" presId="urn:microsoft.com/office/officeart/2005/8/layout/list1"/>
    <dgm:cxn modelId="{0351018D-B888-4BEE-8941-71077C3F89CC}" type="presParOf" srcId="{980FAE07-C9EB-4FCF-BE20-DC359C24FD51}" destId="{5F31D60D-DAAF-4A2A-BB3D-5A5CCE8FDE00}" srcOrd="1" destOrd="0" presId="urn:microsoft.com/office/officeart/2005/8/layout/list1"/>
    <dgm:cxn modelId="{DD04FD70-F18D-4BD2-9B0D-6FFB0DDA7727}" type="presParOf" srcId="{E888257E-8023-4494-A705-8368883BAF54}" destId="{37654ED0-9801-49CD-8F4A-70B107D5A485}" srcOrd="13" destOrd="0" presId="urn:microsoft.com/office/officeart/2005/8/layout/list1"/>
    <dgm:cxn modelId="{86743A22-62ED-4327-B6A7-5FFA43508EAE}" type="presParOf" srcId="{E888257E-8023-4494-A705-8368883BAF54}" destId="{F29879C9-62C5-4989-8715-B77AAD5AC3A7}" srcOrd="14" destOrd="0" presId="urn:microsoft.com/office/officeart/2005/8/layout/list1"/>
    <dgm:cxn modelId="{4544E888-FA01-4CA2-9366-B1630C4F0D2C}" type="presParOf" srcId="{E888257E-8023-4494-A705-8368883BAF54}" destId="{C0C3EF1A-F94B-4EF3-85A0-59744665A698}" srcOrd="15" destOrd="0" presId="urn:microsoft.com/office/officeart/2005/8/layout/list1"/>
    <dgm:cxn modelId="{76E8B7C1-AA14-4444-ABE6-F81FE1C414C9}" type="presParOf" srcId="{E888257E-8023-4494-A705-8368883BAF54}" destId="{E8067083-D6FF-4A78-89F5-08619BD2AE3D}" srcOrd="16" destOrd="0" presId="urn:microsoft.com/office/officeart/2005/8/layout/list1"/>
    <dgm:cxn modelId="{3EC17592-6652-4993-87A5-31B158D18D35}" type="presParOf" srcId="{E8067083-D6FF-4A78-89F5-08619BD2AE3D}" destId="{4A17F081-FD0A-4BE3-BF26-EEDA1AD5A24F}" srcOrd="0" destOrd="0" presId="urn:microsoft.com/office/officeart/2005/8/layout/list1"/>
    <dgm:cxn modelId="{4923E65D-BE82-4CDC-85FE-6C629347A408}" type="presParOf" srcId="{E8067083-D6FF-4A78-89F5-08619BD2AE3D}" destId="{677C23A7-7878-4ADA-85F1-46DD2EE05D27}" srcOrd="1" destOrd="0" presId="urn:microsoft.com/office/officeart/2005/8/layout/list1"/>
    <dgm:cxn modelId="{6A8718B8-0245-4860-A1BD-DAF254745211}" type="presParOf" srcId="{E888257E-8023-4494-A705-8368883BAF54}" destId="{39093901-4738-4CA9-A2F5-63106FDDC978}" srcOrd="17" destOrd="0" presId="urn:microsoft.com/office/officeart/2005/8/layout/list1"/>
    <dgm:cxn modelId="{EAC05B84-9BAF-4F47-8925-FC9203CAD9B8}" type="presParOf" srcId="{E888257E-8023-4494-A705-8368883BAF54}" destId="{52994E46-1A3C-466C-BF44-2E48149A4FD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DA4BFD-40F6-42C0-AAF6-37CD158FDA4C}" type="doc">
      <dgm:prSet loTypeId="urn:microsoft.com/office/officeart/2005/8/layout/chevron1" loCatId="process" qsTypeId="urn:microsoft.com/office/officeart/2005/8/quickstyle/simple1" qsCatId="simple" csTypeId="urn:microsoft.com/office/officeart/2005/8/colors/colorful5" csCatId="colorful" phldr="1"/>
      <dgm:spPr/>
    </dgm:pt>
    <dgm:pt modelId="{ABD631FA-2B06-4BC0-9B34-CEF2DE66EBA7}">
      <dgm:prSet phldrT="[Text]"/>
      <dgm:spPr/>
      <dgm:t>
        <a:bodyPr/>
        <a:lstStyle/>
        <a:p>
          <a:r>
            <a:rPr lang="en-US" b="1" dirty="0"/>
            <a:t>Behavioral Profile Analysis</a:t>
          </a:r>
        </a:p>
      </dgm:t>
    </dgm:pt>
    <dgm:pt modelId="{DB487462-BBFF-4640-8B95-0C4211572B3D}" type="parTrans" cxnId="{EB7A43EE-6399-4221-A50B-3FB7D6BC8919}">
      <dgm:prSet/>
      <dgm:spPr/>
      <dgm:t>
        <a:bodyPr/>
        <a:lstStyle/>
        <a:p>
          <a:endParaRPr lang="en-US" b="1"/>
        </a:p>
      </dgm:t>
    </dgm:pt>
    <dgm:pt modelId="{D93FFE5E-FA6E-41BA-85F3-9670F74644AC}" type="sibTrans" cxnId="{EB7A43EE-6399-4221-A50B-3FB7D6BC8919}">
      <dgm:prSet/>
      <dgm:spPr/>
      <dgm:t>
        <a:bodyPr/>
        <a:lstStyle/>
        <a:p>
          <a:endParaRPr lang="en-US" b="1"/>
        </a:p>
      </dgm:t>
    </dgm:pt>
    <dgm:pt modelId="{C2874E2F-5890-4173-A6B0-EFCA75E05BE7}">
      <dgm:prSet phldrT="[Text]"/>
      <dgm:spPr/>
      <dgm:t>
        <a:bodyPr/>
        <a:lstStyle/>
        <a:p>
          <a:r>
            <a:rPr lang="en-US" b="1" dirty="0"/>
            <a:t>Integration of ML Model</a:t>
          </a:r>
        </a:p>
      </dgm:t>
    </dgm:pt>
    <dgm:pt modelId="{5DA5523B-A599-4EBB-B689-2D59578D40CD}" type="parTrans" cxnId="{97FD469E-E8BD-495F-AD99-06251B6EA252}">
      <dgm:prSet/>
      <dgm:spPr/>
      <dgm:t>
        <a:bodyPr/>
        <a:lstStyle/>
        <a:p>
          <a:endParaRPr lang="en-US" b="1"/>
        </a:p>
      </dgm:t>
    </dgm:pt>
    <dgm:pt modelId="{4D80AD7E-9DF3-4D4C-920C-0462499D154D}" type="sibTrans" cxnId="{97FD469E-E8BD-495F-AD99-06251B6EA252}">
      <dgm:prSet/>
      <dgm:spPr/>
      <dgm:t>
        <a:bodyPr/>
        <a:lstStyle/>
        <a:p>
          <a:endParaRPr lang="en-US" b="1"/>
        </a:p>
      </dgm:t>
    </dgm:pt>
    <dgm:pt modelId="{B7800C1D-BA4F-4C8A-BAE5-B746FF22A5B0}">
      <dgm:prSet phldrT="[Text]"/>
      <dgm:spPr/>
      <dgm:t>
        <a:bodyPr/>
        <a:lstStyle/>
        <a:p>
          <a:r>
            <a:rPr lang="en-US" b="1" dirty="0"/>
            <a:t>Being adaptive to Change</a:t>
          </a:r>
        </a:p>
      </dgm:t>
    </dgm:pt>
    <dgm:pt modelId="{30BEE570-C593-4D32-90C9-333F50140F6A}" type="parTrans" cxnId="{4E197287-8615-4089-AB56-756881CAB540}">
      <dgm:prSet/>
      <dgm:spPr/>
      <dgm:t>
        <a:bodyPr/>
        <a:lstStyle/>
        <a:p>
          <a:endParaRPr lang="en-US" b="1"/>
        </a:p>
      </dgm:t>
    </dgm:pt>
    <dgm:pt modelId="{177AA49B-2431-4F06-B16D-CF7FF9263665}" type="sibTrans" cxnId="{4E197287-8615-4089-AB56-756881CAB540}">
      <dgm:prSet/>
      <dgm:spPr/>
      <dgm:t>
        <a:bodyPr/>
        <a:lstStyle/>
        <a:p>
          <a:endParaRPr lang="en-US" b="1"/>
        </a:p>
      </dgm:t>
    </dgm:pt>
    <dgm:pt modelId="{2139521C-040E-400B-84CD-3D2321127952}" type="pres">
      <dgm:prSet presAssocID="{9CDA4BFD-40F6-42C0-AAF6-37CD158FDA4C}" presName="Name0" presStyleCnt="0">
        <dgm:presLayoutVars>
          <dgm:dir/>
          <dgm:animLvl val="lvl"/>
          <dgm:resizeHandles val="exact"/>
        </dgm:presLayoutVars>
      </dgm:prSet>
      <dgm:spPr/>
    </dgm:pt>
    <dgm:pt modelId="{17FE4371-E5FD-44D5-98B4-02AC9AE304B0}" type="pres">
      <dgm:prSet presAssocID="{ABD631FA-2B06-4BC0-9B34-CEF2DE66EBA7}" presName="parTxOnly" presStyleLbl="node1" presStyleIdx="0" presStyleCnt="3">
        <dgm:presLayoutVars>
          <dgm:chMax val="0"/>
          <dgm:chPref val="0"/>
          <dgm:bulletEnabled val="1"/>
        </dgm:presLayoutVars>
      </dgm:prSet>
      <dgm:spPr/>
    </dgm:pt>
    <dgm:pt modelId="{B8C2FD80-758F-4ADD-B20D-49C438D0F143}" type="pres">
      <dgm:prSet presAssocID="{D93FFE5E-FA6E-41BA-85F3-9670F74644AC}" presName="parTxOnlySpace" presStyleCnt="0"/>
      <dgm:spPr/>
    </dgm:pt>
    <dgm:pt modelId="{E461E564-6FC3-4F15-9066-F2A9DFCAC00C}" type="pres">
      <dgm:prSet presAssocID="{C2874E2F-5890-4173-A6B0-EFCA75E05BE7}" presName="parTxOnly" presStyleLbl="node1" presStyleIdx="1" presStyleCnt="3">
        <dgm:presLayoutVars>
          <dgm:chMax val="0"/>
          <dgm:chPref val="0"/>
          <dgm:bulletEnabled val="1"/>
        </dgm:presLayoutVars>
      </dgm:prSet>
      <dgm:spPr/>
    </dgm:pt>
    <dgm:pt modelId="{1AD4321E-6293-4738-84CE-BBF089079141}" type="pres">
      <dgm:prSet presAssocID="{4D80AD7E-9DF3-4D4C-920C-0462499D154D}" presName="parTxOnlySpace" presStyleCnt="0"/>
      <dgm:spPr/>
    </dgm:pt>
    <dgm:pt modelId="{CB188D8D-34E1-4ADC-88C8-F576C89ED724}" type="pres">
      <dgm:prSet presAssocID="{B7800C1D-BA4F-4C8A-BAE5-B746FF22A5B0}" presName="parTxOnly" presStyleLbl="node1" presStyleIdx="2" presStyleCnt="3" custLinFactNeighborX="4971" custLinFactNeighborY="483">
        <dgm:presLayoutVars>
          <dgm:chMax val="0"/>
          <dgm:chPref val="0"/>
          <dgm:bulletEnabled val="1"/>
        </dgm:presLayoutVars>
      </dgm:prSet>
      <dgm:spPr/>
    </dgm:pt>
  </dgm:ptLst>
  <dgm:cxnLst>
    <dgm:cxn modelId="{56EFF800-C7E4-4E2B-AD78-34F7413D5559}" type="presOf" srcId="{9CDA4BFD-40F6-42C0-AAF6-37CD158FDA4C}" destId="{2139521C-040E-400B-84CD-3D2321127952}" srcOrd="0" destOrd="0" presId="urn:microsoft.com/office/officeart/2005/8/layout/chevron1"/>
    <dgm:cxn modelId="{9B607338-DD78-4592-A449-02521FF2B342}" type="presOf" srcId="{C2874E2F-5890-4173-A6B0-EFCA75E05BE7}" destId="{E461E564-6FC3-4F15-9066-F2A9DFCAC00C}" srcOrd="0" destOrd="0" presId="urn:microsoft.com/office/officeart/2005/8/layout/chevron1"/>
    <dgm:cxn modelId="{4E197287-8615-4089-AB56-756881CAB540}" srcId="{9CDA4BFD-40F6-42C0-AAF6-37CD158FDA4C}" destId="{B7800C1D-BA4F-4C8A-BAE5-B746FF22A5B0}" srcOrd="2" destOrd="0" parTransId="{30BEE570-C593-4D32-90C9-333F50140F6A}" sibTransId="{177AA49B-2431-4F06-B16D-CF7FF9263665}"/>
    <dgm:cxn modelId="{A2C4379A-8EF5-4347-8FAE-4F6EF026B7E5}" type="presOf" srcId="{ABD631FA-2B06-4BC0-9B34-CEF2DE66EBA7}" destId="{17FE4371-E5FD-44D5-98B4-02AC9AE304B0}" srcOrd="0" destOrd="0" presId="urn:microsoft.com/office/officeart/2005/8/layout/chevron1"/>
    <dgm:cxn modelId="{97FD469E-E8BD-495F-AD99-06251B6EA252}" srcId="{9CDA4BFD-40F6-42C0-AAF6-37CD158FDA4C}" destId="{C2874E2F-5890-4173-A6B0-EFCA75E05BE7}" srcOrd="1" destOrd="0" parTransId="{5DA5523B-A599-4EBB-B689-2D59578D40CD}" sibTransId="{4D80AD7E-9DF3-4D4C-920C-0462499D154D}"/>
    <dgm:cxn modelId="{95A085CA-773E-4A5C-802F-D65E9A81254A}" type="presOf" srcId="{B7800C1D-BA4F-4C8A-BAE5-B746FF22A5B0}" destId="{CB188D8D-34E1-4ADC-88C8-F576C89ED724}" srcOrd="0" destOrd="0" presId="urn:microsoft.com/office/officeart/2005/8/layout/chevron1"/>
    <dgm:cxn modelId="{EB7A43EE-6399-4221-A50B-3FB7D6BC8919}" srcId="{9CDA4BFD-40F6-42C0-AAF6-37CD158FDA4C}" destId="{ABD631FA-2B06-4BC0-9B34-CEF2DE66EBA7}" srcOrd="0" destOrd="0" parTransId="{DB487462-BBFF-4640-8B95-0C4211572B3D}" sibTransId="{D93FFE5E-FA6E-41BA-85F3-9670F74644AC}"/>
    <dgm:cxn modelId="{7B9E3188-9EA9-4D7C-9E05-E7D68DA1BCA7}" type="presParOf" srcId="{2139521C-040E-400B-84CD-3D2321127952}" destId="{17FE4371-E5FD-44D5-98B4-02AC9AE304B0}" srcOrd="0" destOrd="0" presId="urn:microsoft.com/office/officeart/2005/8/layout/chevron1"/>
    <dgm:cxn modelId="{217189EB-BACF-4058-A034-37580A2FC4B3}" type="presParOf" srcId="{2139521C-040E-400B-84CD-3D2321127952}" destId="{B8C2FD80-758F-4ADD-B20D-49C438D0F143}" srcOrd="1" destOrd="0" presId="urn:microsoft.com/office/officeart/2005/8/layout/chevron1"/>
    <dgm:cxn modelId="{15EA6B6E-2BE7-4090-AF46-97A22B87C1C5}" type="presParOf" srcId="{2139521C-040E-400B-84CD-3D2321127952}" destId="{E461E564-6FC3-4F15-9066-F2A9DFCAC00C}" srcOrd="2" destOrd="0" presId="urn:microsoft.com/office/officeart/2005/8/layout/chevron1"/>
    <dgm:cxn modelId="{73B27819-A315-49AB-A74D-C98E8C018CFC}" type="presParOf" srcId="{2139521C-040E-400B-84CD-3D2321127952}" destId="{1AD4321E-6293-4738-84CE-BBF089079141}" srcOrd="3" destOrd="0" presId="urn:microsoft.com/office/officeart/2005/8/layout/chevron1"/>
    <dgm:cxn modelId="{584F1E92-58FC-4F07-949B-28BB91050D02}" type="presParOf" srcId="{2139521C-040E-400B-84CD-3D2321127952}" destId="{CB188D8D-34E1-4ADC-88C8-F576C89ED724}" srcOrd="4"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7D429-6777-452D-95E1-67D68227EB4F}">
      <dsp:nvSpPr>
        <dsp:cNvPr id="0" name=""/>
        <dsp:cNvSpPr/>
      </dsp:nvSpPr>
      <dsp:spPr>
        <a:xfrm>
          <a:off x="0" y="372035"/>
          <a:ext cx="9240245"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D37916-FE83-480D-B131-640834AD87A6}">
      <dsp:nvSpPr>
        <dsp:cNvPr id="0" name=""/>
        <dsp:cNvSpPr/>
      </dsp:nvSpPr>
      <dsp:spPr>
        <a:xfrm>
          <a:off x="462012" y="17795"/>
          <a:ext cx="646817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81" tIns="0" rIns="244481" bIns="0" numCol="1" spcCol="1270" anchor="ctr" anchorCtr="0">
          <a:noAutofit/>
        </a:bodyPr>
        <a:lstStyle/>
        <a:p>
          <a:pPr marL="0" lvl="0" indent="0" algn="l" defTabSz="1066800">
            <a:lnSpc>
              <a:spcPct val="90000"/>
            </a:lnSpc>
            <a:spcBef>
              <a:spcPct val="0"/>
            </a:spcBef>
            <a:spcAft>
              <a:spcPct val="35000"/>
            </a:spcAft>
            <a:buNone/>
          </a:pPr>
          <a:r>
            <a:rPr lang="en-US" sz="2400" b="1" kern="1200" dirty="0"/>
            <a:t>Domain Applications</a:t>
          </a:r>
        </a:p>
      </dsp:txBody>
      <dsp:txXfrm>
        <a:off x="496597" y="52380"/>
        <a:ext cx="6399001" cy="639310"/>
      </dsp:txXfrm>
    </dsp:sp>
    <dsp:sp modelId="{2C5EDBDB-8BB3-4D56-B5AC-E308B88EDF53}">
      <dsp:nvSpPr>
        <dsp:cNvPr id="0" name=""/>
        <dsp:cNvSpPr/>
      </dsp:nvSpPr>
      <dsp:spPr>
        <a:xfrm>
          <a:off x="0" y="1460675"/>
          <a:ext cx="9240245"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1364D3-7D6B-4D3B-8931-E0FA1BA743A0}">
      <dsp:nvSpPr>
        <dsp:cNvPr id="0" name=""/>
        <dsp:cNvSpPr/>
      </dsp:nvSpPr>
      <dsp:spPr>
        <a:xfrm>
          <a:off x="462012" y="1106435"/>
          <a:ext cx="646817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81" tIns="0" rIns="244481" bIns="0" numCol="1" spcCol="1270" anchor="ctr" anchorCtr="0">
          <a:noAutofit/>
        </a:bodyPr>
        <a:lstStyle/>
        <a:p>
          <a:pPr marL="0" lvl="0" indent="0" algn="l" defTabSz="1066800">
            <a:lnSpc>
              <a:spcPct val="90000"/>
            </a:lnSpc>
            <a:spcBef>
              <a:spcPct val="0"/>
            </a:spcBef>
            <a:spcAft>
              <a:spcPct val="35000"/>
            </a:spcAft>
            <a:buNone/>
          </a:pPr>
          <a:r>
            <a:rPr lang="en-US" sz="2400" b="1" kern="1200" dirty="0"/>
            <a:t>Companies leveraging DS</a:t>
          </a:r>
        </a:p>
      </dsp:txBody>
      <dsp:txXfrm>
        <a:off x="496597" y="1141020"/>
        <a:ext cx="6399001" cy="639310"/>
      </dsp:txXfrm>
    </dsp:sp>
    <dsp:sp modelId="{277E87A4-1DFC-498E-B36D-396E02D30355}">
      <dsp:nvSpPr>
        <dsp:cNvPr id="0" name=""/>
        <dsp:cNvSpPr/>
      </dsp:nvSpPr>
      <dsp:spPr>
        <a:xfrm>
          <a:off x="0" y="2549315"/>
          <a:ext cx="9240245"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54F48D-FE95-4EF9-9259-401F3840FB19}">
      <dsp:nvSpPr>
        <dsp:cNvPr id="0" name=""/>
        <dsp:cNvSpPr/>
      </dsp:nvSpPr>
      <dsp:spPr>
        <a:xfrm>
          <a:off x="462012" y="2195075"/>
          <a:ext cx="646817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81" tIns="0" rIns="244481" bIns="0" numCol="1" spcCol="1270" anchor="ctr" anchorCtr="0">
          <a:noAutofit/>
        </a:bodyPr>
        <a:lstStyle/>
        <a:p>
          <a:pPr marL="0" lvl="0" indent="0" algn="l" defTabSz="1066800">
            <a:lnSpc>
              <a:spcPct val="90000"/>
            </a:lnSpc>
            <a:spcBef>
              <a:spcPct val="0"/>
            </a:spcBef>
            <a:spcAft>
              <a:spcPct val="35000"/>
            </a:spcAft>
            <a:buNone/>
          </a:pPr>
          <a:r>
            <a:rPr lang="en-US" sz="2400" b="1" kern="1200" dirty="0"/>
            <a:t>What does a data scientist do in Fin Tech?</a:t>
          </a:r>
        </a:p>
      </dsp:txBody>
      <dsp:txXfrm>
        <a:off x="496597" y="2229660"/>
        <a:ext cx="6399001" cy="639310"/>
      </dsp:txXfrm>
    </dsp:sp>
    <dsp:sp modelId="{F29879C9-62C5-4989-8715-B77AAD5AC3A7}">
      <dsp:nvSpPr>
        <dsp:cNvPr id="0" name=""/>
        <dsp:cNvSpPr/>
      </dsp:nvSpPr>
      <dsp:spPr>
        <a:xfrm>
          <a:off x="0" y="3637954"/>
          <a:ext cx="9240245"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31D60D-DAAF-4A2A-BB3D-5A5CCE8FDE00}">
      <dsp:nvSpPr>
        <dsp:cNvPr id="0" name=""/>
        <dsp:cNvSpPr/>
      </dsp:nvSpPr>
      <dsp:spPr>
        <a:xfrm>
          <a:off x="462012" y="3283715"/>
          <a:ext cx="646817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81" tIns="0" rIns="244481" bIns="0" numCol="1" spcCol="1270" anchor="ctr" anchorCtr="0">
          <a:noAutofit/>
        </a:bodyPr>
        <a:lstStyle/>
        <a:p>
          <a:pPr marL="0" lvl="0" indent="0" algn="l" defTabSz="1066800">
            <a:lnSpc>
              <a:spcPct val="90000"/>
            </a:lnSpc>
            <a:spcBef>
              <a:spcPct val="0"/>
            </a:spcBef>
            <a:spcAft>
              <a:spcPct val="35000"/>
            </a:spcAft>
            <a:buNone/>
          </a:pPr>
          <a:r>
            <a:rPr lang="en-US" sz="2400" b="1" kern="1200" dirty="0"/>
            <a:t>Competencies</a:t>
          </a:r>
        </a:p>
      </dsp:txBody>
      <dsp:txXfrm>
        <a:off x="496597" y="3318300"/>
        <a:ext cx="6399001" cy="639310"/>
      </dsp:txXfrm>
    </dsp:sp>
    <dsp:sp modelId="{52994E46-1A3C-466C-BF44-2E48149A4FD1}">
      <dsp:nvSpPr>
        <dsp:cNvPr id="0" name=""/>
        <dsp:cNvSpPr/>
      </dsp:nvSpPr>
      <dsp:spPr>
        <a:xfrm>
          <a:off x="0" y="4726594"/>
          <a:ext cx="9240245"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7C23A7-7878-4ADA-85F1-46DD2EE05D27}">
      <dsp:nvSpPr>
        <dsp:cNvPr id="0" name=""/>
        <dsp:cNvSpPr/>
      </dsp:nvSpPr>
      <dsp:spPr>
        <a:xfrm>
          <a:off x="462012" y="4372354"/>
          <a:ext cx="646817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481" tIns="0" rIns="244481" bIns="0" numCol="1" spcCol="1270" anchor="ctr" anchorCtr="0">
          <a:noAutofit/>
        </a:bodyPr>
        <a:lstStyle/>
        <a:p>
          <a:pPr marL="0" lvl="0" indent="0" algn="l" defTabSz="1066800">
            <a:lnSpc>
              <a:spcPct val="90000"/>
            </a:lnSpc>
            <a:spcBef>
              <a:spcPct val="0"/>
            </a:spcBef>
            <a:spcAft>
              <a:spcPct val="35000"/>
            </a:spcAft>
            <a:buNone/>
          </a:pPr>
          <a:r>
            <a:rPr lang="en-US" sz="2400" b="1" kern="1200" dirty="0"/>
            <a:t>Broadening Acumen</a:t>
          </a:r>
        </a:p>
      </dsp:txBody>
      <dsp:txXfrm>
        <a:off x="496597" y="4406939"/>
        <a:ext cx="6399001"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E4371-E5FD-44D5-98B4-02AC9AE304B0}">
      <dsp:nvSpPr>
        <dsp:cNvPr id="0" name=""/>
        <dsp:cNvSpPr/>
      </dsp:nvSpPr>
      <dsp:spPr>
        <a:xfrm>
          <a:off x="3355" y="1267847"/>
          <a:ext cx="4087752" cy="16351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1" kern="1200" dirty="0"/>
            <a:t>Behavioral Profile Analysis</a:t>
          </a:r>
        </a:p>
      </dsp:txBody>
      <dsp:txXfrm>
        <a:off x="820905" y="1267847"/>
        <a:ext cx="2452652" cy="1635100"/>
      </dsp:txXfrm>
    </dsp:sp>
    <dsp:sp modelId="{E461E564-6FC3-4F15-9066-F2A9DFCAC00C}">
      <dsp:nvSpPr>
        <dsp:cNvPr id="0" name=""/>
        <dsp:cNvSpPr/>
      </dsp:nvSpPr>
      <dsp:spPr>
        <a:xfrm>
          <a:off x="3682332" y="1267847"/>
          <a:ext cx="4087752" cy="1635100"/>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1" kern="1200" dirty="0"/>
            <a:t>Integration of ML Model</a:t>
          </a:r>
        </a:p>
      </dsp:txBody>
      <dsp:txXfrm>
        <a:off x="4499882" y="1267847"/>
        <a:ext cx="2452652" cy="1635100"/>
      </dsp:txXfrm>
    </dsp:sp>
    <dsp:sp modelId="{CB188D8D-34E1-4ADC-88C8-F576C89ED724}">
      <dsp:nvSpPr>
        <dsp:cNvPr id="0" name=""/>
        <dsp:cNvSpPr/>
      </dsp:nvSpPr>
      <dsp:spPr>
        <a:xfrm>
          <a:off x="7364664" y="1275745"/>
          <a:ext cx="4087752" cy="1635100"/>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1" kern="1200" dirty="0"/>
            <a:t>Being adaptive to Change</a:t>
          </a:r>
        </a:p>
      </dsp:txBody>
      <dsp:txXfrm>
        <a:off x="8182214" y="1275745"/>
        <a:ext cx="2452652" cy="16351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9646B-DB83-4CDB-B7E0-5ACA54FCE56B}"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82749-E93D-4E4E-AB51-AED5891AEAD2}" type="slidenum">
              <a:rPr lang="en-IN" smtClean="0"/>
              <a:t>‹#›</a:t>
            </a:fld>
            <a:endParaRPr lang="en-IN"/>
          </a:p>
        </p:txBody>
      </p:sp>
    </p:spTree>
    <p:extLst>
      <p:ext uri="{BB962C8B-B14F-4D97-AF65-F5344CB8AC3E}">
        <p14:creationId xmlns:p14="http://schemas.microsoft.com/office/powerpoint/2010/main" val="20166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exels.com/photo/person-using-macbook-pro-on-brown-wooden-desk-1061588/"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seanpollock?utm_source=unsplash&amp;utm_medium=referral&amp;utm_content=creditCopyTex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unsplash.com/search/photos/office-building?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3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0118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14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hlinkClick r:id="rId3"/>
              </a:rPr>
              <a:t>https://www.pexels.com/photo/person-using-macbook-pro-on-brown-wooden-desk-1061588/</a:t>
            </a:r>
            <a:endParaRPr lang="en-ID"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83E1C3-7860-41C3-BCDF-53C13C3FBA0E}"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07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253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51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86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56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7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88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1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Photo by </a:t>
            </a:r>
            <a:r>
              <a:rPr lang="en-US" sz="1200" b="0" i="0" kern="1200">
                <a:solidFill>
                  <a:schemeClr val="tx1"/>
                </a:solidFill>
                <a:effectLst/>
                <a:latin typeface="+mn-lt"/>
                <a:ea typeface="+mn-ea"/>
                <a:cs typeface="+mn-cs"/>
                <a:hlinkClick r:id="rId3"/>
              </a:rPr>
              <a:t>Sean Pollock</a:t>
            </a:r>
            <a:r>
              <a:rPr lang="en-US" sz="1200" b="0" i="0" kern="1200">
                <a:solidFill>
                  <a:schemeClr val="tx1"/>
                </a:solidFill>
                <a:effectLst/>
                <a:latin typeface="+mn-lt"/>
                <a:ea typeface="+mn-ea"/>
                <a:cs typeface="+mn-cs"/>
              </a:rPr>
              <a:t> on </a:t>
            </a:r>
            <a:r>
              <a:rPr lang="en-US" sz="1200" b="0" i="0" kern="1200">
                <a:solidFill>
                  <a:schemeClr val="tx1"/>
                </a:solidFill>
                <a:effectLst/>
                <a:latin typeface="+mn-lt"/>
                <a:ea typeface="+mn-ea"/>
                <a:cs typeface="+mn-cs"/>
                <a:hlinkClick r:id="rId4"/>
              </a:rPr>
              <a:t>Unsplash</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BE8BA1-7CE3-425B-ABEE-5C320703B7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67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21B7-235A-4E59-AF46-FEB235CC7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9424E0F-E866-4A8C-A5C0-BB1FF33BB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D152A91C-7A50-42FB-B321-67D85BB91A4A}"/>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DA743250-D951-4689-90FF-C09CFBBAD71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AF4B068-9DAE-448E-9A5D-52238F1B65AC}"/>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25919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93E4-D02D-4DEF-9AE1-CE9CE6A5D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D661280-EA87-48FC-AF3C-840A71668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94D9DCF-CCA4-47E5-ADA6-AD92C9177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06DA3-6D4A-4B47-BCC2-FA3A5F304166}"/>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6" name="Footer Placeholder 5">
            <a:extLst>
              <a:ext uri="{FF2B5EF4-FFF2-40B4-BE49-F238E27FC236}">
                <a16:creationId xmlns:a16="http://schemas.microsoft.com/office/drawing/2014/main" id="{11233383-3589-4B70-A2D1-E3B10516A28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F505D72-DC67-4FDA-8EF8-26881C9EF2AF}"/>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279881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E50D-A362-4F05-9E33-6A53F58EF19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E98F334-BFBC-4047-AFDA-859C58E83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AD1FBC0-EAFC-4BBF-A310-6E25641587D7}"/>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48BFA283-7192-424C-9C27-1A60808A182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7B8B917-4C92-4DDF-BB0A-34D2FD62906B}"/>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10311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FCA44-B83E-4C6B-8B68-0BBF1046E8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C7C4B54-D8CD-49FC-9127-39D590262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A90F3E4-E273-452D-B6AA-10492F0CF2B2}"/>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990EAF34-3539-4D58-B685-EF48C0FB581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F595464-268F-418B-97B1-1FA526F9295E}"/>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172556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2E39D5-4E7C-4DE1-946F-BFBD70BE04EF}"/>
              </a:ext>
            </a:extLst>
          </p:cNvPr>
          <p:cNvSpPr>
            <a:spLocks noGrp="1"/>
          </p:cNvSpPr>
          <p:nvPr>
            <p:ph type="dt" sz="half" idx="10"/>
          </p:nvPr>
        </p:nvSpPr>
        <p:spPr/>
        <p:txBody>
          <a:bodyPr/>
          <a:lstStyle/>
          <a:p>
            <a:fld id="{74A0000C-5043-4753-9555-79B001BB5660}" type="datetime1">
              <a:rPr lang="en-US" smtClean="0"/>
              <a:t>9/29/2023</a:t>
            </a:fld>
            <a:endParaRPr lang="en-US"/>
          </a:p>
        </p:txBody>
      </p:sp>
      <p:sp>
        <p:nvSpPr>
          <p:cNvPr id="5" name="Footer Placeholder 4">
            <a:extLst>
              <a:ext uri="{FF2B5EF4-FFF2-40B4-BE49-F238E27FC236}">
                <a16:creationId xmlns:a16="http://schemas.microsoft.com/office/drawing/2014/main" id="{F4F91887-30F2-48D4-A483-91E74FE5B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F4D3-FAD5-4218-9E7C-57C766B3D18B}"/>
              </a:ext>
            </a:extLst>
          </p:cNvPr>
          <p:cNvSpPr>
            <a:spLocks noGrp="1"/>
          </p:cNvSpPr>
          <p:nvPr>
            <p:ph type="sldNum" sz="quarter" idx="12"/>
          </p:nvPr>
        </p:nvSpPr>
        <p:spPr>
          <a:xfrm>
            <a:off x="11169353" y="6282531"/>
            <a:ext cx="645919" cy="365125"/>
          </a:xfrm>
        </p:spPr>
        <p:txBody>
          <a:bodyPr/>
          <a:lstStyle>
            <a:lvl1pPr>
              <a:defRPr sz="2000" b="1">
                <a:solidFill>
                  <a:schemeClr val="tx1"/>
                </a:solidFill>
              </a:defRPr>
            </a:lvl1pPr>
          </a:lstStyle>
          <a:p>
            <a:fld id="{2745C2C1-43AE-4748-AE73-76A74359E3A8}" type="slidenum">
              <a:rPr lang="en-US" smtClean="0"/>
              <a:pPr/>
              <a:t>‹#›</a:t>
            </a:fld>
            <a:endParaRPr lang="en-US"/>
          </a:p>
        </p:txBody>
      </p:sp>
      <p:cxnSp>
        <p:nvCxnSpPr>
          <p:cNvPr id="8" name="Straight Connector 7">
            <a:extLst>
              <a:ext uri="{FF2B5EF4-FFF2-40B4-BE49-F238E27FC236}">
                <a16:creationId xmlns:a16="http://schemas.microsoft.com/office/drawing/2014/main" id="{A7D8D7DC-BCAC-4AAC-B351-785AC609DD3C}"/>
              </a:ext>
            </a:extLst>
          </p:cNvPr>
          <p:cNvCxnSpPr>
            <a:cxnSpLocks/>
          </p:cNvCxnSpPr>
          <p:nvPr userDrawn="1"/>
        </p:nvCxnSpPr>
        <p:spPr>
          <a:xfrm>
            <a:off x="11870041" y="6379926"/>
            <a:ext cx="0" cy="17033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21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608F-A7FB-486B-B6D9-E0FDA0E159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08905-5B34-4F6F-BE3A-110B81357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86531-5F7A-4B7F-AC43-80DD74BCBD5E}"/>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C662B8BD-44BC-44D2-B3C0-A98DF2F95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723DB-39A5-421E-8DFE-3C7668E69F9F}"/>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284599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E90C-841F-43CE-8E93-9D39586AB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D9694-CB0B-4467-B030-9F7B31ABB3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41625-7355-429F-93C5-4F8A44891AF7}"/>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761C2B4B-6C60-4F9D-B644-126EB9BE9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DC225-FA50-4A57-80EB-7C5716D13ACB}"/>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2190093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550F-A6D0-4DFC-954F-B1BF76B76A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E83B8-1086-41D3-89AE-D7EA121B5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97AC6A-2F65-43AB-8387-8AAE88CB96F4}"/>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96378A66-F77E-4874-B28D-0CE2C16D4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F8471-AA8A-4A5F-855B-45E0F03457FC}"/>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224998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1A7E-1EB7-47D0-A0A0-D3EDDB458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A0A9BF-79F7-4861-A0BE-E4C811728E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FEFD1-7DEB-4FEB-9A82-6EE4F167DA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13E2D6-0722-47A6-AA61-A7BE0B8399CF}"/>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6" name="Footer Placeholder 5">
            <a:extLst>
              <a:ext uri="{FF2B5EF4-FFF2-40B4-BE49-F238E27FC236}">
                <a16:creationId xmlns:a16="http://schemas.microsoft.com/office/drawing/2014/main" id="{7C863CD7-43DC-4432-BDC5-06967292B0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92418-DCA6-4F4E-AAF1-3A41292057B9}"/>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2655930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5EB2-8F36-4074-9375-DCB5F7796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D8F7D3-56FB-4F60-9C8A-9DC68626B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4D2C37-071F-475B-BECA-47216E8D0E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7C51A-E14F-450E-BC58-67FEB67F4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F432A3-7EF8-4256-ADEC-A84582131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2B297-415D-4309-9FBE-F0E2F1BC4100}"/>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8" name="Footer Placeholder 7">
            <a:extLst>
              <a:ext uri="{FF2B5EF4-FFF2-40B4-BE49-F238E27FC236}">
                <a16:creationId xmlns:a16="http://schemas.microsoft.com/office/drawing/2014/main" id="{504258FB-6FF0-49BD-B096-9A6634C65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F44AAF-376C-4B43-9A28-233AB4D6CBAD}"/>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3797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E551-805F-4A07-9796-8550F1AE8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698BC3-43C0-4F5D-8C82-8EAE344FB806}"/>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4" name="Footer Placeholder 3">
            <a:extLst>
              <a:ext uri="{FF2B5EF4-FFF2-40B4-BE49-F238E27FC236}">
                <a16:creationId xmlns:a16="http://schemas.microsoft.com/office/drawing/2014/main" id="{B0603EAF-C3DE-4ABA-B892-E7F294E4F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970C37-ABAD-4437-9CA3-388E169FE1E2}"/>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410248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4269-4A07-47E8-97BB-BB645E6FA06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2C6377B-7A7F-46FA-A475-3D9BBA337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3EBFB65-757D-4236-866F-690820EDA65F}"/>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279CD5C5-0E7B-498A-B47F-7329AB4D646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8ACEAED-4B37-43B4-B21A-081BA7CDD9F0}"/>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90145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A15AB-6B4C-4013-903B-E11430544A2B}"/>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3" name="Footer Placeholder 2">
            <a:extLst>
              <a:ext uri="{FF2B5EF4-FFF2-40B4-BE49-F238E27FC236}">
                <a16:creationId xmlns:a16="http://schemas.microsoft.com/office/drawing/2014/main" id="{79C05AA5-820C-4769-AE81-52E72D140C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90F69C-762C-49F4-B997-AFE5AECA04F9}"/>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134545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BDB1-1A5C-46F1-A0DB-FE4ABFAEC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F4393-0D44-411E-89EB-63D80DEEA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7001F-8F1E-4C80-8718-F2F45F7B6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51E5AA-B3A1-40D0-B664-4586835DAA0E}"/>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6" name="Footer Placeholder 5">
            <a:extLst>
              <a:ext uri="{FF2B5EF4-FFF2-40B4-BE49-F238E27FC236}">
                <a16:creationId xmlns:a16="http://schemas.microsoft.com/office/drawing/2014/main" id="{E505CB90-F2BC-454D-8E09-2EC12F81F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D464C-CD71-44DF-AA2D-2B60BEE2A811}"/>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10383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88CB-1AFB-4FF9-AE24-6D1938FA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C4285-1F97-432C-990D-6232DFDA1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DBBED-3D06-462D-A509-FC0CAE7D1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EEF1B4-C5A2-4D2E-9E54-EA07B8603E52}"/>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6" name="Footer Placeholder 5">
            <a:extLst>
              <a:ext uri="{FF2B5EF4-FFF2-40B4-BE49-F238E27FC236}">
                <a16:creationId xmlns:a16="http://schemas.microsoft.com/office/drawing/2014/main" id="{101FEB90-5A6E-4DA3-AE7C-E4DB48271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46479-C0E6-4EDC-8786-6DC28688C5A4}"/>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567432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481D-D48B-4591-BE90-777B54ADA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43517-372E-4500-BAB6-00D86515B3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2D8FE-73C5-4EC8-A35E-141A3863B396}"/>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9C6E8797-498F-4E04-A6DB-A300D4020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5EF9E-BA07-40D0-9A41-298A598CBE7A}"/>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2318178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6E2FF-042D-4DC7-AA01-C1F278173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3F939-7A19-4B30-9BEB-87BFDF2FD9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C2543-05CC-42AC-8020-9AA549C883E6}"/>
              </a:ext>
            </a:extLst>
          </p:cNvPr>
          <p:cNvSpPr>
            <a:spLocks noGrp="1"/>
          </p:cNvSpPr>
          <p:nvPr>
            <p:ph type="dt" sz="half" idx="10"/>
          </p:nvPr>
        </p:nvSpPr>
        <p:spPr/>
        <p:txBody>
          <a:body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53BA7BF4-5D0F-48B3-9633-54DC6C81D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1BB91-36DE-45BE-B4D3-AE13EFF1ABA5}"/>
              </a:ext>
            </a:extLst>
          </p:cNvPr>
          <p:cNvSpPr>
            <a:spLocks noGrp="1"/>
          </p:cNvSpPr>
          <p:nvPr>
            <p:ph type="sldNum" sz="quarter" idx="12"/>
          </p:nvPr>
        </p:nvSpPr>
        <p:spPr/>
        <p:txBody>
          <a:bodyPr/>
          <a:lstStyle/>
          <a:p>
            <a:fld id="{734B36C2-C83D-49B7-B11E-F6D983EA8149}" type="slidenum">
              <a:rPr lang="en-US" smtClean="0"/>
              <a:t>‹#›</a:t>
            </a:fld>
            <a:endParaRPr lang="en-US"/>
          </a:p>
        </p:txBody>
      </p:sp>
    </p:spTree>
    <p:extLst>
      <p:ext uri="{BB962C8B-B14F-4D97-AF65-F5344CB8AC3E}">
        <p14:creationId xmlns:p14="http://schemas.microsoft.com/office/powerpoint/2010/main" val="4028920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2E39D5-4E7C-4DE1-946F-BFBD70BE04EF}"/>
              </a:ext>
            </a:extLst>
          </p:cNvPr>
          <p:cNvSpPr>
            <a:spLocks noGrp="1"/>
          </p:cNvSpPr>
          <p:nvPr>
            <p:ph type="dt" sz="half" idx="10"/>
          </p:nvPr>
        </p:nvSpPr>
        <p:spPr/>
        <p:txBody>
          <a:bodyPr/>
          <a:lstStyle/>
          <a:p>
            <a:fld id="{74A0000C-5043-4753-9555-79B001BB5660}" type="datetime1">
              <a:rPr lang="en-US" smtClean="0"/>
              <a:t>9/29/2023</a:t>
            </a:fld>
            <a:endParaRPr lang="en-US"/>
          </a:p>
        </p:txBody>
      </p:sp>
      <p:sp>
        <p:nvSpPr>
          <p:cNvPr id="5" name="Footer Placeholder 4">
            <a:extLst>
              <a:ext uri="{FF2B5EF4-FFF2-40B4-BE49-F238E27FC236}">
                <a16:creationId xmlns:a16="http://schemas.microsoft.com/office/drawing/2014/main" id="{F4F91887-30F2-48D4-A483-91E74FE5B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F4D3-FAD5-4218-9E7C-57C766B3D18B}"/>
              </a:ext>
            </a:extLst>
          </p:cNvPr>
          <p:cNvSpPr>
            <a:spLocks noGrp="1"/>
          </p:cNvSpPr>
          <p:nvPr>
            <p:ph type="sldNum" sz="quarter" idx="12"/>
          </p:nvPr>
        </p:nvSpPr>
        <p:spPr>
          <a:xfrm>
            <a:off x="11169353" y="6282531"/>
            <a:ext cx="645919" cy="365125"/>
          </a:xfrm>
        </p:spPr>
        <p:txBody>
          <a:bodyPr/>
          <a:lstStyle>
            <a:lvl1pPr>
              <a:defRPr sz="2000" b="1">
                <a:solidFill>
                  <a:schemeClr val="tx1"/>
                </a:solidFill>
              </a:defRPr>
            </a:lvl1pPr>
          </a:lstStyle>
          <a:p>
            <a:fld id="{2745C2C1-43AE-4748-AE73-76A74359E3A8}" type="slidenum">
              <a:rPr lang="en-US" smtClean="0"/>
              <a:pPr/>
              <a:t>‹#›</a:t>
            </a:fld>
            <a:endParaRPr lang="en-US"/>
          </a:p>
        </p:txBody>
      </p:sp>
      <p:cxnSp>
        <p:nvCxnSpPr>
          <p:cNvPr id="8" name="Straight Connector 7">
            <a:extLst>
              <a:ext uri="{FF2B5EF4-FFF2-40B4-BE49-F238E27FC236}">
                <a16:creationId xmlns:a16="http://schemas.microsoft.com/office/drawing/2014/main" id="{A7D8D7DC-BCAC-4AAC-B351-785AC609DD3C}"/>
              </a:ext>
            </a:extLst>
          </p:cNvPr>
          <p:cNvCxnSpPr>
            <a:cxnSpLocks/>
          </p:cNvCxnSpPr>
          <p:nvPr userDrawn="1"/>
        </p:nvCxnSpPr>
        <p:spPr>
          <a:xfrm>
            <a:off x="11870041" y="6379926"/>
            <a:ext cx="0" cy="17033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339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a:p>
        </p:txBody>
      </p:sp>
    </p:spTree>
    <p:extLst>
      <p:ext uri="{BB962C8B-B14F-4D97-AF65-F5344CB8AC3E}">
        <p14:creationId xmlns:p14="http://schemas.microsoft.com/office/powerpoint/2010/main" val="603052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a:t>Your Logo Here</a:t>
            </a:r>
            <a:endParaRPr lang="en-US" dirty="0"/>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5594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a:t>Your Logo Here</a:t>
            </a:r>
            <a:endParaRPr lang="en-US" dirty="0"/>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612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85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777E-E234-4C29-9611-F6EC79666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9D175F5-BE1F-4D76-A9A0-6D75C3729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032016-FA2B-4B9E-B11A-34B9A8D5FA91}"/>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73ABB66C-1ACE-4837-8269-29ADC7269C2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0F8ADAA-897E-4390-A8D6-E65B551E5477}"/>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757499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4269-4A07-47E8-97BB-BB645E6FA06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2C6377B-7A7F-46FA-A475-3D9BBA337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3EBFB65-757D-4236-866F-690820EDA65F}"/>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279CD5C5-0E7B-498A-B47F-7329AB4D646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8ACEAED-4B37-43B4-B21A-081BA7CDD9F0}"/>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614643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C1CF-DCAD-4129-8E31-A4B14ED8D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BF4147-447A-4CC1-8600-D0AB09891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8897B7-1065-4CD0-89B2-76280F1D5C55}"/>
              </a:ext>
            </a:extLst>
          </p:cNvPr>
          <p:cNvSpPr>
            <a:spLocks noGrp="1"/>
          </p:cNvSpPr>
          <p:nvPr>
            <p:ph type="dt" sz="half" idx="10"/>
          </p:nvPr>
        </p:nvSpPr>
        <p:spPr/>
        <p:txBody>
          <a:bodyPr/>
          <a:lstStyle/>
          <a:p>
            <a:fld id="{9957E9A8-E8CC-49FD-87CA-4CAA8378A33F}" type="datetime1">
              <a:rPr lang="en-US" smtClean="0"/>
              <a:t>9/29/2023</a:t>
            </a:fld>
            <a:endParaRPr lang="en-US"/>
          </a:p>
        </p:txBody>
      </p:sp>
      <p:sp>
        <p:nvSpPr>
          <p:cNvPr id="5" name="Footer Placeholder 4">
            <a:extLst>
              <a:ext uri="{FF2B5EF4-FFF2-40B4-BE49-F238E27FC236}">
                <a16:creationId xmlns:a16="http://schemas.microsoft.com/office/drawing/2014/main" id="{6E75846D-ADBD-4B9F-A031-338A34E2E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DC667-02C7-4ECB-BC7B-63FA244ADBC9}"/>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4041158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A2E39D5-4E7C-4DE1-946F-BFBD70BE04EF}"/>
              </a:ext>
            </a:extLst>
          </p:cNvPr>
          <p:cNvSpPr>
            <a:spLocks noGrp="1"/>
          </p:cNvSpPr>
          <p:nvPr>
            <p:ph type="dt" sz="half" idx="10"/>
          </p:nvPr>
        </p:nvSpPr>
        <p:spPr/>
        <p:txBody>
          <a:bodyPr/>
          <a:lstStyle/>
          <a:p>
            <a:fld id="{74A0000C-5043-4753-9555-79B001BB5660}" type="datetime1">
              <a:rPr lang="en-US" smtClean="0"/>
              <a:t>9/29/2023</a:t>
            </a:fld>
            <a:endParaRPr lang="en-US"/>
          </a:p>
        </p:txBody>
      </p:sp>
      <p:sp>
        <p:nvSpPr>
          <p:cNvPr id="5" name="Footer Placeholder 4">
            <a:extLst>
              <a:ext uri="{FF2B5EF4-FFF2-40B4-BE49-F238E27FC236}">
                <a16:creationId xmlns:a16="http://schemas.microsoft.com/office/drawing/2014/main" id="{F4F91887-30F2-48D4-A483-91E74FE5B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FF4D3-FAD5-4218-9E7C-57C766B3D18B}"/>
              </a:ext>
            </a:extLst>
          </p:cNvPr>
          <p:cNvSpPr>
            <a:spLocks noGrp="1"/>
          </p:cNvSpPr>
          <p:nvPr>
            <p:ph type="sldNum" sz="quarter" idx="12"/>
          </p:nvPr>
        </p:nvSpPr>
        <p:spPr>
          <a:xfrm>
            <a:off x="11169353" y="6282531"/>
            <a:ext cx="645919" cy="365125"/>
          </a:xfrm>
        </p:spPr>
        <p:txBody>
          <a:bodyPr/>
          <a:lstStyle>
            <a:lvl1pPr>
              <a:defRPr sz="2000" b="1">
                <a:solidFill>
                  <a:schemeClr val="tx1"/>
                </a:solidFill>
              </a:defRPr>
            </a:lvl1pPr>
          </a:lstStyle>
          <a:p>
            <a:fld id="{2745C2C1-43AE-4748-AE73-76A74359E3A8}" type="slidenum">
              <a:rPr lang="en-US" smtClean="0"/>
              <a:pPr/>
              <a:t>‹#›</a:t>
            </a:fld>
            <a:endParaRPr lang="en-US"/>
          </a:p>
        </p:txBody>
      </p:sp>
      <p:cxnSp>
        <p:nvCxnSpPr>
          <p:cNvPr id="8" name="Straight Connector 7">
            <a:extLst>
              <a:ext uri="{FF2B5EF4-FFF2-40B4-BE49-F238E27FC236}">
                <a16:creationId xmlns:a16="http://schemas.microsoft.com/office/drawing/2014/main" id="{A7D8D7DC-BCAC-4AAC-B351-785AC609DD3C}"/>
              </a:ext>
            </a:extLst>
          </p:cNvPr>
          <p:cNvCxnSpPr>
            <a:cxnSpLocks/>
          </p:cNvCxnSpPr>
          <p:nvPr userDrawn="1"/>
        </p:nvCxnSpPr>
        <p:spPr>
          <a:xfrm>
            <a:off x="11870041" y="6379926"/>
            <a:ext cx="0" cy="17033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5403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E429-A53B-409D-8397-66E33A2F2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61557-257A-4EA5-BC5F-6B4C52EE3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7F098-FDBF-4DEE-9A57-E7C9D63FAB42}"/>
              </a:ext>
            </a:extLst>
          </p:cNvPr>
          <p:cNvSpPr>
            <a:spLocks noGrp="1"/>
          </p:cNvSpPr>
          <p:nvPr>
            <p:ph type="dt" sz="half" idx="10"/>
          </p:nvPr>
        </p:nvSpPr>
        <p:spPr/>
        <p:txBody>
          <a:bodyPr/>
          <a:lstStyle/>
          <a:p>
            <a:fld id="{DB2F3D7F-5E34-4415-8DCC-04C075DF5947}" type="datetime1">
              <a:rPr lang="en-US" smtClean="0"/>
              <a:t>9/29/2023</a:t>
            </a:fld>
            <a:endParaRPr lang="en-US"/>
          </a:p>
        </p:txBody>
      </p:sp>
      <p:sp>
        <p:nvSpPr>
          <p:cNvPr id="5" name="Footer Placeholder 4">
            <a:extLst>
              <a:ext uri="{FF2B5EF4-FFF2-40B4-BE49-F238E27FC236}">
                <a16:creationId xmlns:a16="http://schemas.microsoft.com/office/drawing/2014/main" id="{946F3393-A67F-4A91-98E9-020586B4A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A1493-4596-4403-BD8A-CFFB88571DFD}"/>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37565906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D1BD-6894-4D3E-8FEA-F0605EFE7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5B67E-B367-4CC5-B2E8-C411C3C05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432EBC-8DCC-47E4-A9C9-71C4AA3DF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9F2D0A-3952-4892-A7A7-D731867A8170}"/>
              </a:ext>
            </a:extLst>
          </p:cNvPr>
          <p:cNvSpPr>
            <a:spLocks noGrp="1"/>
          </p:cNvSpPr>
          <p:nvPr>
            <p:ph type="dt" sz="half" idx="10"/>
          </p:nvPr>
        </p:nvSpPr>
        <p:spPr/>
        <p:txBody>
          <a:bodyPr/>
          <a:lstStyle/>
          <a:p>
            <a:fld id="{FDBF16B7-BA29-4655-AF1F-7B033BCB5E15}" type="datetime1">
              <a:rPr lang="en-US" smtClean="0"/>
              <a:t>9/29/2023</a:t>
            </a:fld>
            <a:endParaRPr lang="en-US"/>
          </a:p>
        </p:txBody>
      </p:sp>
      <p:sp>
        <p:nvSpPr>
          <p:cNvPr id="6" name="Footer Placeholder 5">
            <a:extLst>
              <a:ext uri="{FF2B5EF4-FFF2-40B4-BE49-F238E27FC236}">
                <a16:creationId xmlns:a16="http://schemas.microsoft.com/office/drawing/2014/main" id="{050289EE-A6B6-4911-AC86-5AF270B14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E5D71-CCE7-4861-AB64-F4C0E19B9F6C}"/>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1173266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50B3-761F-46C0-B1A7-CB88EBF2A5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CC1AD-2203-4328-AD55-07694ADE4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A1BC3E-F6CF-48FF-82F6-93D70B359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FEC65D-F447-4051-A17F-B5734FB03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8E2AAD-C956-40F6-A2D3-B8EFEC784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CF8F85-006B-4920-A38E-3E91E1D53F82}"/>
              </a:ext>
            </a:extLst>
          </p:cNvPr>
          <p:cNvSpPr>
            <a:spLocks noGrp="1"/>
          </p:cNvSpPr>
          <p:nvPr>
            <p:ph type="dt" sz="half" idx="10"/>
          </p:nvPr>
        </p:nvSpPr>
        <p:spPr/>
        <p:txBody>
          <a:bodyPr/>
          <a:lstStyle/>
          <a:p>
            <a:fld id="{AEB796DE-1A4B-4B13-9126-275A5495D276}" type="datetime1">
              <a:rPr lang="en-US" smtClean="0"/>
              <a:t>9/29/2023</a:t>
            </a:fld>
            <a:endParaRPr lang="en-US"/>
          </a:p>
        </p:txBody>
      </p:sp>
      <p:sp>
        <p:nvSpPr>
          <p:cNvPr id="8" name="Footer Placeholder 7">
            <a:extLst>
              <a:ext uri="{FF2B5EF4-FFF2-40B4-BE49-F238E27FC236}">
                <a16:creationId xmlns:a16="http://schemas.microsoft.com/office/drawing/2014/main" id="{877569FD-1E1A-4BD0-B9E2-CA5201E40D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DD2476-8662-43F1-8433-94646588098A}"/>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246901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8C95-B585-461A-9546-EDFB7E58F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40C27-DF1F-4B59-9F27-B22029ADE196}"/>
              </a:ext>
            </a:extLst>
          </p:cNvPr>
          <p:cNvSpPr>
            <a:spLocks noGrp="1"/>
          </p:cNvSpPr>
          <p:nvPr>
            <p:ph type="dt" sz="half" idx="10"/>
          </p:nvPr>
        </p:nvSpPr>
        <p:spPr/>
        <p:txBody>
          <a:bodyPr/>
          <a:lstStyle/>
          <a:p>
            <a:fld id="{54BCA488-9D24-41C3-B0B7-E27B7E592F0D}" type="datetime1">
              <a:rPr lang="en-US" smtClean="0"/>
              <a:t>9/29/2023</a:t>
            </a:fld>
            <a:endParaRPr lang="en-US"/>
          </a:p>
        </p:txBody>
      </p:sp>
      <p:sp>
        <p:nvSpPr>
          <p:cNvPr id="4" name="Footer Placeholder 3">
            <a:extLst>
              <a:ext uri="{FF2B5EF4-FFF2-40B4-BE49-F238E27FC236}">
                <a16:creationId xmlns:a16="http://schemas.microsoft.com/office/drawing/2014/main" id="{ADED56BF-EB21-4DA0-B3D4-469BFB948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230F6E-F55B-4002-8EDF-69CD1BD7ABBF}"/>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1031528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056A-4070-4BC1-967F-DC1A4144826A}"/>
              </a:ext>
            </a:extLst>
          </p:cNvPr>
          <p:cNvSpPr>
            <a:spLocks noGrp="1"/>
          </p:cNvSpPr>
          <p:nvPr>
            <p:ph type="dt" sz="half" idx="10"/>
          </p:nvPr>
        </p:nvSpPr>
        <p:spPr/>
        <p:txBody>
          <a:bodyPr/>
          <a:lstStyle/>
          <a:p>
            <a:fld id="{BE43F45A-EAFC-4C30-80CF-61DC6ED78DC3}" type="datetime1">
              <a:rPr lang="en-US" smtClean="0"/>
              <a:t>9/29/2023</a:t>
            </a:fld>
            <a:endParaRPr lang="en-US"/>
          </a:p>
        </p:txBody>
      </p:sp>
      <p:sp>
        <p:nvSpPr>
          <p:cNvPr id="3" name="Footer Placeholder 2">
            <a:extLst>
              <a:ext uri="{FF2B5EF4-FFF2-40B4-BE49-F238E27FC236}">
                <a16:creationId xmlns:a16="http://schemas.microsoft.com/office/drawing/2014/main" id="{8B3CB805-88B5-4514-B1D4-B1D23A37E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8A8BF5-5FD8-4216-B8C3-81CB98CF803B}"/>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15120246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C23D-1F67-4E85-936E-18814E367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DAF99C-66AE-49F4-9B00-88F7F51FA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D2EAB6-209D-4737-A1CE-A910FC7A7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89FF2-7678-478F-BF7B-CD1CEA7D9424}"/>
              </a:ext>
            </a:extLst>
          </p:cNvPr>
          <p:cNvSpPr>
            <a:spLocks noGrp="1"/>
          </p:cNvSpPr>
          <p:nvPr>
            <p:ph type="dt" sz="half" idx="10"/>
          </p:nvPr>
        </p:nvSpPr>
        <p:spPr/>
        <p:txBody>
          <a:bodyPr/>
          <a:lstStyle/>
          <a:p>
            <a:fld id="{6AF5DCAD-BA39-44C5-88B4-813282B6D00D}" type="datetime1">
              <a:rPr lang="en-US" smtClean="0"/>
              <a:t>9/29/2023</a:t>
            </a:fld>
            <a:endParaRPr lang="en-US"/>
          </a:p>
        </p:txBody>
      </p:sp>
      <p:sp>
        <p:nvSpPr>
          <p:cNvPr id="6" name="Footer Placeholder 5">
            <a:extLst>
              <a:ext uri="{FF2B5EF4-FFF2-40B4-BE49-F238E27FC236}">
                <a16:creationId xmlns:a16="http://schemas.microsoft.com/office/drawing/2014/main" id="{BB23ABED-1CBD-4D2E-BB9C-5C217B44E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457E3-8C4D-4A45-8A9B-9646BD781D58}"/>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1331137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04E9-584C-4251-B0A8-3054A5103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9240ED-8789-4798-8042-90632D4BA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E141C-FFD6-4CC6-BE5E-05B0A3051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C35317-59FB-477E-A2EE-389623EA5829}"/>
              </a:ext>
            </a:extLst>
          </p:cNvPr>
          <p:cNvSpPr>
            <a:spLocks noGrp="1"/>
          </p:cNvSpPr>
          <p:nvPr>
            <p:ph type="dt" sz="half" idx="10"/>
          </p:nvPr>
        </p:nvSpPr>
        <p:spPr/>
        <p:txBody>
          <a:bodyPr/>
          <a:lstStyle/>
          <a:p>
            <a:fld id="{3AE98AF5-60AD-4237-81D0-1AFC3C99A228}" type="datetime1">
              <a:rPr lang="en-US" smtClean="0"/>
              <a:t>9/29/2023</a:t>
            </a:fld>
            <a:endParaRPr lang="en-US"/>
          </a:p>
        </p:txBody>
      </p:sp>
      <p:sp>
        <p:nvSpPr>
          <p:cNvPr id="6" name="Footer Placeholder 5">
            <a:extLst>
              <a:ext uri="{FF2B5EF4-FFF2-40B4-BE49-F238E27FC236}">
                <a16:creationId xmlns:a16="http://schemas.microsoft.com/office/drawing/2014/main" id="{AABBC718-0927-4C68-968C-641B612E0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B0626-F683-4906-BFB9-99DE1D1138DC}"/>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5478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6BCC-616E-4654-85BE-93EC6952BF7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4079254-6A08-4ACC-A57A-F320086FD2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B0C4E6B-6F45-4302-A539-9C51BA157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C443AFD-93E4-4944-A70E-94F253DF53CC}"/>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6" name="Footer Placeholder 5">
            <a:extLst>
              <a:ext uri="{FF2B5EF4-FFF2-40B4-BE49-F238E27FC236}">
                <a16:creationId xmlns:a16="http://schemas.microsoft.com/office/drawing/2014/main" id="{D52B3733-0B66-40F2-AAB7-991BF38F51A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2865BD1-3857-4DD3-B053-AB014ABEA9A5}"/>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7004195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4FD-03BE-40E3-86BB-E11402510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587C7F-2ECC-4AAB-9AC1-B9A9D426D2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A722E-D065-4353-BB1A-9B2573C79C23}"/>
              </a:ext>
            </a:extLst>
          </p:cNvPr>
          <p:cNvSpPr>
            <a:spLocks noGrp="1"/>
          </p:cNvSpPr>
          <p:nvPr>
            <p:ph type="dt" sz="half" idx="10"/>
          </p:nvPr>
        </p:nvSpPr>
        <p:spPr/>
        <p:txBody>
          <a:bodyPr/>
          <a:lstStyle/>
          <a:p>
            <a:fld id="{98DEA70C-E963-4855-9C31-9BB681EF859E}" type="datetime1">
              <a:rPr lang="en-US" smtClean="0"/>
              <a:t>9/29/2023</a:t>
            </a:fld>
            <a:endParaRPr lang="en-US"/>
          </a:p>
        </p:txBody>
      </p:sp>
      <p:sp>
        <p:nvSpPr>
          <p:cNvPr id="5" name="Footer Placeholder 4">
            <a:extLst>
              <a:ext uri="{FF2B5EF4-FFF2-40B4-BE49-F238E27FC236}">
                <a16:creationId xmlns:a16="http://schemas.microsoft.com/office/drawing/2014/main" id="{2AB43155-E106-49B0-827C-7586599D2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473C2-BFB6-406D-B1DE-EA747213595D}"/>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2013948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16550-F630-4C88-897F-0A849A3C69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5FDE80-9397-4B72-A125-612DB47115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77E0A-1600-4ABC-B881-DEB106970791}"/>
              </a:ext>
            </a:extLst>
          </p:cNvPr>
          <p:cNvSpPr>
            <a:spLocks noGrp="1"/>
          </p:cNvSpPr>
          <p:nvPr>
            <p:ph type="dt" sz="half" idx="10"/>
          </p:nvPr>
        </p:nvSpPr>
        <p:spPr/>
        <p:txBody>
          <a:bodyPr/>
          <a:lstStyle/>
          <a:p>
            <a:fld id="{745F3C1E-4497-40F2-95B4-290C7DF0FFC1}" type="datetime1">
              <a:rPr lang="en-US" smtClean="0"/>
              <a:t>9/29/2023</a:t>
            </a:fld>
            <a:endParaRPr lang="en-US"/>
          </a:p>
        </p:txBody>
      </p:sp>
      <p:sp>
        <p:nvSpPr>
          <p:cNvPr id="5" name="Footer Placeholder 4">
            <a:extLst>
              <a:ext uri="{FF2B5EF4-FFF2-40B4-BE49-F238E27FC236}">
                <a16:creationId xmlns:a16="http://schemas.microsoft.com/office/drawing/2014/main" id="{4A222000-4866-4FE4-9384-5BE3F7CAC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C325-6271-44F5-B35F-4EB81932790C}"/>
              </a:ext>
            </a:extLst>
          </p:cNvPr>
          <p:cNvSpPr>
            <a:spLocks noGrp="1"/>
          </p:cNvSpPr>
          <p:nvPr>
            <p:ph type="sldNum" sz="quarter" idx="12"/>
          </p:nvPr>
        </p:nvSpPr>
        <p:spPr/>
        <p:txBody>
          <a:bodyPr/>
          <a:lstStyle/>
          <a:p>
            <a:fld id="{2745C2C1-43AE-4748-AE73-76A74359E3A8}" type="slidenum">
              <a:rPr lang="en-US" smtClean="0"/>
              <a:t>‹#›</a:t>
            </a:fld>
            <a:endParaRPr lang="en-US"/>
          </a:p>
        </p:txBody>
      </p:sp>
    </p:spTree>
    <p:extLst>
      <p:ext uri="{BB962C8B-B14F-4D97-AF65-F5344CB8AC3E}">
        <p14:creationId xmlns:p14="http://schemas.microsoft.com/office/powerpoint/2010/main" val="174431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5644-29CF-487E-B4DD-5668640C446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F612CAD-F67D-4C52-9FCC-11B418657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94A26-9746-41F1-9B96-DFBF780C0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1F82436-520B-4800-8FF9-6F62D818C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D086D-062A-42AE-8A30-3C5E089DB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47A3E24-6B33-4100-87E1-AC94FE4F174D}"/>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8" name="Footer Placeholder 7">
            <a:extLst>
              <a:ext uri="{FF2B5EF4-FFF2-40B4-BE49-F238E27FC236}">
                <a16:creationId xmlns:a16="http://schemas.microsoft.com/office/drawing/2014/main" id="{C7F2F277-019D-43C8-9DBB-B4D319A9BCD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55081B8-5E64-4439-84DB-30F3E82A96AE}"/>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66805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2D55-8037-4315-A50C-2BF1700ED5D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540A6E5-BC27-446B-827F-33BCA2992709}"/>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4" name="Footer Placeholder 3">
            <a:extLst>
              <a:ext uri="{FF2B5EF4-FFF2-40B4-BE49-F238E27FC236}">
                <a16:creationId xmlns:a16="http://schemas.microsoft.com/office/drawing/2014/main" id="{92324E22-B09E-4CEE-AE60-0005217A0004}"/>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D09EAC7-9FDF-436E-A354-F8F636909E21}"/>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52070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CCAA4DF-167A-417C-B98D-8589F4B9E1CB}"/>
              </a:ext>
            </a:extLst>
          </p:cNvPr>
          <p:cNvGrpSpPr/>
          <p:nvPr userDrawn="1"/>
        </p:nvGrpSpPr>
        <p:grpSpPr>
          <a:xfrm>
            <a:off x="0" y="0"/>
            <a:ext cx="12192000" cy="6858000"/>
            <a:chOff x="0" y="0"/>
            <a:chExt cx="12192000" cy="6858000"/>
          </a:xfrm>
        </p:grpSpPr>
        <p:sp>
          <p:nvSpPr>
            <p:cNvPr id="10" name="Freeform: Shape 9">
              <a:extLst>
                <a:ext uri="{FF2B5EF4-FFF2-40B4-BE49-F238E27FC236}">
                  <a16:creationId xmlns:a16="http://schemas.microsoft.com/office/drawing/2014/main" id="{2DE444A8-707A-44B0-A4B0-D01A5D0B8AAD}"/>
                </a:ext>
              </a:extLst>
            </p:cNvPr>
            <p:cNvSpPr/>
            <p:nvPr userDrawn="1"/>
          </p:nvSpPr>
          <p:spPr>
            <a:xfrm>
              <a:off x="4454044" y="0"/>
              <a:ext cx="7737956" cy="6858000"/>
            </a:xfrm>
            <a:custGeom>
              <a:avLst/>
              <a:gdLst>
                <a:gd name="connsiteX0" fmla="*/ 3262282 w 7737956"/>
                <a:gd name="connsiteY0" fmla="*/ 0 h 6858000"/>
                <a:gd name="connsiteX1" fmla="*/ 7737956 w 7737956"/>
                <a:gd name="connsiteY1" fmla="*/ 0 h 6858000"/>
                <a:gd name="connsiteX2" fmla="*/ 7737956 w 7737956"/>
                <a:gd name="connsiteY2" fmla="*/ 6858000 h 6858000"/>
                <a:gd name="connsiteX3" fmla="*/ 0 w 7737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37956" h="6858000">
                  <a:moveTo>
                    <a:pt x="3262282" y="0"/>
                  </a:moveTo>
                  <a:lnTo>
                    <a:pt x="7737956" y="0"/>
                  </a:lnTo>
                  <a:lnTo>
                    <a:pt x="7737956" y="6858000"/>
                  </a:lnTo>
                  <a:lnTo>
                    <a:pt x="0" y="6858000"/>
                  </a:lnTo>
                  <a:close/>
                </a:path>
              </a:pathLst>
            </a:custGeom>
            <a:gradFill flip="none" rotWithShape="1">
              <a:gsLst>
                <a:gs pos="31000">
                  <a:srgbClr val="ECF0F4"/>
                </a:gs>
                <a:gs pos="54000">
                  <a:srgbClr val="F5F7F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Freeform: Shape 10">
              <a:extLst>
                <a:ext uri="{FF2B5EF4-FFF2-40B4-BE49-F238E27FC236}">
                  <a16:creationId xmlns:a16="http://schemas.microsoft.com/office/drawing/2014/main" id="{0C1FE427-361A-43FC-810C-BA619D0B7AB1}"/>
                </a:ext>
              </a:extLst>
            </p:cNvPr>
            <p:cNvSpPr/>
            <p:nvPr userDrawn="1"/>
          </p:nvSpPr>
          <p:spPr>
            <a:xfrm>
              <a:off x="0" y="0"/>
              <a:ext cx="7737956" cy="6858000"/>
            </a:xfrm>
            <a:custGeom>
              <a:avLst/>
              <a:gdLst>
                <a:gd name="connsiteX0" fmla="*/ 0 w 7737956"/>
                <a:gd name="connsiteY0" fmla="*/ 0 h 6858000"/>
                <a:gd name="connsiteX1" fmla="*/ 7737956 w 7737956"/>
                <a:gd name="connsiteY1" fmla="*/ 0 h 6858000"/>
                <a:gd name="connsiteX2" fmla="*/ 4475674 w 7737956"/>
                <a:gd name="connsiteY2" fmla="*/ 6858000 h 6858000"/>
                <a:gd name="connsiteX3" fmla="*/ 0 w 7737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37956" h="6858000">
                  <a:moveTo>
                    <a:pt x="0" y="0"/>
                  </a:moveTo>
                  <a:lnTo>
                    <a:pt x="7737956" y="0"/>
                  </a:lnTo>
                  <a:lnTo>
                    <a:pt x="4475674" y="6858000"/>
                  </a:lnTo>
                  <a:lnTo>
                    <a:pt x="0" y="6858000"/>
                  </a:lnTo>
                  <a:close/>
                </a:path>
              </a:pathLst>
            </a:custGeom>
            <a:gradFill flip="none" rotWithShape="1">
              <a:gsLst>
                <a:gs pos="27000">
                  <a:srgbClr val="ECF0F4"/>
                </a:gs>
                <a:gs pos="56000">
                  <a:srgbClr val="F5F7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Freeform: Shape 15">
            <a:extLst>
              <a:ext uri="{FF2B5EF4-FFF2-40B4-BE49-F238E27FC236}">
                <a16:creationId xmlns:a16="http://schemas.microsoft.com/office/drawing/2014/main" id="{77A7D3E5-2C7B-4910-8480-FEE2561E8CB4}"/>
              </a:ext>
            </a:extLst>
          </p:cNvPr>
          <p:cNvSpPr/>
          <p:nvPr userDrawn="1"/>
        </p:nvSpPr>
        <p:spPr>
          <a:xfrm>
            <a:off x="11179175" y="6259737"/>
            <a:ext cx="1012825" cy="598262"/>
          </a:xfrm>
          <a:custGeom>
            <a:avLst/>
            <a:gdLst>
              <a:gd name="connsiteX0" fmla="*/ 284587 w 1012825"/>
              <a:gd name="connsiteY0" fmla="*/ 0 h 598262"/>
              <a:gd name="connsiteX1" fmla="*/ 460375 w 1012825"/>
              <a:gd name="connsiteY1" fmla="*/ 0 h 598262"/>
              <a:gd name="connsiteX2" fmla="*/ 675025 w 1012825"/>
              <a:gd name="connsiteY2" fmla="*/ 0 h 598262"/>
              <a:gd name="connsiteX3" fmla="*/ 1012825 w 1012825"/>
              <a:gd name="connsiteY3" fmla="*/ 0 h 598262"/>
              <a:gd name="connsiteX4" fmla="*/ 1012825 w 1012825"/>
              <a:gd name="connsiteY4" fmla="*/ 598262 h 598262"/>
              <a:gd name="connsiteX5" fmla="*/ 460375 w 1012825"/>
              <a:gd name="connsiteY5" fmla="*/ 598262 h 598262"/>
              <a:gd name="connsiteX6" fmla="*/ 460375 w 1012825"/>
              <a:gd name="connsiteY6" fmla="*/ 598261 h 598262"/>
              <a:gd name="connsiteX7" fmla="*/ 0 w 1012825"/>
              <a:gd name="connsiteY7" fmla="*/ 598261 h 59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2825" h="598262">
                <a:moveTo>
                  <a:pt x="284587" y="0"/>
                </a:moveTo>
                <a:lnTo>
                  <a:pt x="460375" y="0"/>
                </a:lnTo>
                <a:lnTo>
                  <a:pt x="675025" y="0"/>
                </a:lnTo>
                <a:lnTo>
                  <a:pt x="1012825" y="0"/>
                </a:lnTo>
                <a:lnTo>
                  <a:pt x="1012825" y="598262"/>
                </a:lnTo>
                <a:lnTo>
                  <a:pt x="460375" y="598262"/>
                </a:lnTo>
                <a:lnTo>
                  <a:pt x="460375" y="598261"/>
                </a:lnTo>
                <a:lnTo>
                  <a:pt x="0" y="598261"/>
                </a:lnTo>
                <a:close/>
              </a:path>
            </a:pathLst>
          </a:custGeom>
          <a:gradFill flip="none" rotWithShape="1">
            <a:gsLst>
              <a:gs pos="31000">
                <a:srgbClr val="ECF0F4"/>
              </a:gs>
              <a:gs pos="54000">
                <a:srgbClr val="F5F7F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Date Placeholder 1">
            <a:extLst>
              <a:ext uri="{FF2B5EF4-FFF2-40B4-BE49-F238E27FC236}">
                <a16:creationId xmlns:a16="http://schemas.microsoft.com/office/drawing/2014/main" id="{1F9D86B4-5C13-40F2-BD9C-37609EEF6707}"/>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3" name="Footer Placeholder 2">
            <a:extLst>
              <a:ext uri="{FF2B5EF4-FFF2-40B4-BE49-F238E27FC236}">
                <a16:creationId xmlns:a16="http://schemas.microsoft.com/office/drawing/2014/main" id="{02311F5C-1E65-4161-B55D-E30E161F3FB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B36CFDD-072E-4AFD-97BA-083C4CAD7B9A}"/>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9880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D86B4-5C13-40F2-BD9C-37609EEF6707}"/>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3" name="Footer Placeholder 2">
            <a:extLst>
              <a:ext uri="{FF2B5EF4-FFF2-40B4-BE49-F238E27FC236}">
                <a16:creationId xmlns:a16="http://schemas.microsoft.com/office/drawing/2014/main" id="{02311F5C-1E65-4161-B55D-E30E161F3FB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B36CFDD-072E-4AFD-97BA-083C4CAD7B9A}"/>
              </a:ext>
            </a:extLst>
          </p:cNvPr>
          <p:cNvSpPr>
            <a:spLocks noGrp="1"/>
          </p:cNvSpPr>
          <p:nvPr>
            <p:ph type="sldNum" sz="quarter" idx="12"/>
          </p:nvPr>
        </p:nvSpPr>
        <p:spPr/>
        <p:txBody>
          <a:bodyPr/>
          <a:lstStyle/>
          <a:p>
            <a:fld id="{24F975F4-5093-4FDC-AE72-2F89FB69D433}" type="slidenum">
              <a:rPr lang="en-ID" smtClean="0"/>
              <a:t>‹#›</a:t>
            </a:fld>
            <a:endParaRPr lang="en-ID"/>
          </a:p>
        </p:txBody>
      </p:sp>
      <p:sp>
        <p:nvSpPr>
          <p:cNvPr id="5" name="Picture Placeholder 8">
            <a:extLst>
              <a:ext uri="{FF2B5EF4-FFF2-40B4-BE49-F238E27FC236}">
                <a16:creationId xmlns:a16="http://schemas.microsoft.com/office/drawing/2014/main" id="{15A579FC-B2C2-4610-B882-365412347909}"/>
              </a:ext>
            </a:extLst>
          </p:cNvPr>
          <p:cNvSpPr>
            <a:spLocks noGrp="1"/>
          </p:cNvSpPr>
          <p:nvPr>
            <p:ph type="pic" sz="quarter" idx="13" hasCustomPrompt="1"/>
          </p:nvPr>
        </p:nvSpPr>
        <p:spPr>
          <a:xfrm>
            <a:off x="4097670" y="420688"/>
            <a:ext cx="3838575" cy="2447925"/>
          </a:xfrm>
          <a:prstGeom prst="parallelogram">
            <a:avLst>
              <a:gd name="adj" fmla="val 50422"/>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ID" sz="1800" dirty="0">
                <a:solidFill>
                  <a:schemeClr val="tx1"/>
                </a:solidFill>
                <a:latin typeface="+mj-lt"/>
              </a:defRPr>
            </a:lvl1pPr>
          </a:lstStyle>
          <a:p>
            <a:pPr marL="0" lvl="0" algn="ctr"/>
            <a:r>
              <a:rPr lang="en-US" dirty="0"/>
              <a:t>   </a:t>
            </a:r>
            <a:endParaRPr lang="en-ID" dirty="0"/>
          </a:p>
        </p:txBody>
      </p:sp>
    </p:spTree>
    <p:extLst>
      <p:ext uri="{BB962C8B-B14F-4D97-AF65-F5344CB8AC3E}">
        <p14:creationId xmlns:p14="http://schemas.microsoft.com/office/powerpoint/2010/main" val="364967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BAA9-9956-433F-81C1-604B8BA84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B8E722CD-6731-4F3D-8A98-3DCEF5781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55BBCFF-8436-4F83-82CA-DDE7E5859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0BC19-9E8F-4AD2-96C7-620568EE16F9}"/>
              </a:ext>
            </a:extLst>
          </p:cNvPr>
          <p:cNvSpPr>
            <a:spLocks noGrp="1"/>
          </p:cNvSpPr>
          <p:nvPr>
            <p:ph type="dt" sz="half" idx="10"/>
          </p:nvPr>
        </p:nvSpPr>
        <p:spPr/>
        <p:txBody>
          <a:bodyPr/>
          <a:lstStyle/>
          <a:p>
            <a:fld id="{31D5B025-CC22-41C7-B919-5E6F16D2661E}" type="datetimeFigureOut">
              <a:rPr lang="en-ID" smtClean="0"/>
              <a:t>29/09/2023</a:t>
            </a:fld>
            <a:endParaRPr lang="en-ID"/>
          </a:p>
        </p:txBody>
      </p:sp>
      <p:sp>
        <p:nvSpPr>
          <p:cNvPr id="6" name="Footer Placeholder 5">
            <a:extLst>
              <a:ext uri="{FF2B5EF4-FFF2-40B4-BE49-F238E27FC236}">
                <a16:creationId xmlns:a16="http://schemas.microsoft.com/office/drawing/2014/main" id="{02C269DE-DB1E-4FBB-8698-7F45FC574B0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980C48A-FA50-47EB-88D2-554AB3A1B293}"/>
              </a:ext>
            </a:extLst>
          </p:cNvPr>
          <p:cNvSpPr>
            <a:spLocks noGrp="1"/>
          </p:cNvSpPr>
          <p:nvPr>
            <p:ph type="sldNum" sz="quarter" idx="12"/>
          </p:nvPr>
        </p:nvSpPr>
        <p:spPr/>
        <p:txBody>
          <a:bodyPr/>
          <a:lstStyle/>
          <a:p>
            <a:fld id="{24F975F4-5093-4FDC-AE72-2F89FB69D433}" type="slidenum">
              <a:rPr lang="en-ID" smtClean="0"/>
              <a:t>‹#›</a:t>
            </a:fld>
            <a:endParaRPr lang="en-ID"/>
          </a:p>
        </p:txBody>
      </p:sp>
    </p:spTree>
    <p:extLst>
      <p:ext uri="{BB962C8B-B14F-4D97-AF65-F5344CB8AC3E}">
        <p14:creationId xmlns:p14="http://schemas.microsoft.com/office/powerpoint/2010/main" val="394915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3.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8F1CE-D082-4715-8B77-7B69A361B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CBFEAA9-DE4F-4C00-8D10-75834C569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F7D50CD-B799-49C3-B906-E6222647B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D5B025-CC22-41C7-B919-5E6F16D2661E}" type="datetimeFigureOut">
              <a:rPr lang="en-ID" smtClean="0"/>
              <a:t>29/09/2023</a:t>
            </a:fld>
            <a:endParaRPr lang="en-ID"/>
          </a:p>
        </p:txBody>
      </p:sp>
      <p:sp>
        <p:nvSpPr>
          <p:cNvPr id="5" name="Footer Placeholder 4">
            <a:extLst>
              <a:ext uri="{FF2B5EF4-FFF2-40B4-BE49-F238E27FC236}">
                <a16:creationId xmlns:a16="http://schemas.microsoft.com/office/drawing/2014/main" id="{34FA9648-C4BC-458D-861C-3C4EDE75A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4F17200-4DBF-4208-9DE1-A330ED6E8E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975F4-5093-4FDC-AE72-2F89FB69D433}" type="slidenum">
              <a:rPr lang="en-ID" smtClean="0"/>
              <a:t>‹#›</a:t>
            </a:fld>
            <a:endParaRPr lang="en-ID"/>
          </a:p>
        </p:txBody>
      </p:sp>
    </p:spTree>
    <p:extLst>
      <p:ext uri="{BB962C8B-B14F-4D97-AF65-F5344CB8AC3E}">
        <p14:creationId xmlns:p14="http://schemas.microsoft.com/office/powerpoint/2010/main" val="2213743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71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6696A-FE66-413D-9046-6817E09B3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B0292-DD01-4B2F-AB5F-AFEF76A80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67272-C5D1-48D7-B09F-9886CD3E75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65F80-9045-422B-A7D9-716D9245A43A}" type="datetimeFigureOut">
              <a:rPr lang="en-US" smtClean="0"/>
              <a:t>9/29/2023</a:t>
            </a:fld>
            <a:endParaRPr lang="en-US"/>
          </a:p>
        </p:txBody>
      </p:sp>
      <p:sp>
        <p:nvSpPr>
          <p:cNvPr id="5" name="Footer Placeholder 4">
            <a:extLst>
              <a:ext uri="{FF2B5EF4-FFF2-40B4-BE49-F238E27FC236}">
                <a16:creationId xmlns:a16="http://schemas.microsoft.com/office/drawing/2014/main" id="{DAACE652-4317-4AD6-BE9C-256775881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B68482-E0D0-4A50-9F4B-CB95C1D8F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B36C2-C83D-49B7-B11E-F6D983EA8149}" type="slidenum">
              <a:rPr lang="en-US" smtClean="0"/>
              <a:t>‹#›</a:t>
            </a:fld>
            <a:endParaRPr lang="en-US"/>
          </a:p>
        </p:txBody>
      </p:sp>
    </p:spTree>
    <p:extLst>
      <p:ext uri="{BB962C8B-B14F-4D97-AF65-F5344CB8AC3E}">
        <p14:creationId xmlns:p14="http://schemas.microsoft.com/office/powerpoint/2010/main" val="3076405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a:p>
        </p:txBody>
      </p:sp>
    </p:spTree>
    <p:extLst>
      <p:ext uri="{BB962C8B-B14F-4D97-AF65-F5344CB8AC3E}">
        <p14:creationId xmlns:p14="http://schemas.microsoft.com/office/powerpoint/2010/main" val="111636972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15"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E3B20-99E2-43E5-8228-387B33BDC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900B6-9807-45F0-84FE-250E70B17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89326-4BFE-4E8A-8074-CCA81E9FB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892F6-0EA2-42CE-A9E8-1CEA20F48143}" type="datetime1">
              <a:rPr lang="en-US" smtClean="0"/>
              <a:t>9/29/2023</a:t>
            </a:fld>
            <a:endParaRPr lang="en-US"/>
          </a:p>
        </p:txBody>
      </p:sp>
      <p:sp>
        <p:nvSpPr>
          <p:cNvPr id="5" name="Footer Placeholder 4">
            <a:extLst>
              <a:ext uri="{FF2B5EF4-FFF2-40B4-BE49-F238E27FC236}">
                <a16:creationId xmlns:a16="http://schemas.microsoft.com/office/drawing/2014/main" id="{CC12DAF0-BCDB-4940-BE0B-27E1E8887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8DC3E-4429-4260-B7AE-3FB81D6B1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5C2C1-43AE-4748-AE73-76A74359E3A8}" type="slidenum">
              <a:rPr lang="en-US" smtClean="0"/>
              <a:t>‹#›</a:t>
            </a:fld>
            <a:endParaRPr lang="en-US"/>
          </a:p>
        </p:txBody>
      </p:sp>
    </p:spTree>
    <p:extLst>
      <p:ext uri="{BB962C8B-B14F-4D97-AF65-F5344CB8AC3E}">
        <p14:creationId xmlns:p14="http://schemas.microsoft.com/office/powerpoint/2010/main" val="403832779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7.png"/><Relationship Id="rId4" Type="http://schemas.openxmlformats.org/officeDocument/2006/relationships/image" Target="../media/image6.bin"/></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2.bin"/></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47">
            <a:extLst>
              <a:ext uri="{FF2B5EF4-FFF2-40B4-BE49-F238E27FC236}">
                <a16:creationId xmlns:a16="http://schemas.microsoft.com/office/drawing/2014/main" id="{F866703F-E3C5-45EF-946B-AA4D7781ACBF}"/>
              </a:ext>
            </a:extLst>
          </p:cNvPr>
          <p:cNvSpPr/>
          <p:nvPr/>
        </p:nvSpPr>
        <p:spPr>
          <a:xfrm rot="10800000">
            <a:off x="-2" y="4127502"/>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34">
            <a:extLst>
              <a:ext uri="{FF2B5EF4-FFF2-40B4-BE49-F238E27FC236}">
                <a16:creationId xmlns:a16="http://schemas.microsoft.com/office/drawing/2014/main" id="{9B97DE51-C2B9-43D2-AD71-593D47CCD9CC}"/>
              </a:ext>
            </a:extLst>
          </p:cNvPr>
          <p:cNvSpPr/>
          <p:nvPr/>
        </p:nvSpPr>
        <p:spPr>
          <a:xfrm>
            <a:off x="1352047" y="-41516"/>
            <a:ext cx="10839953" cy="6476710"/>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71E3B55A-7297-575F-2C9C-01086DE880A4}"/>
              </a:ext>
            </a:extLst>
          </p:cNvPr>
          <p:cNvSpPr>
            <a:spLocks noGrp="1"/>
          </p:cNvSpPr>
          <p:nvPr>
            <p:ph type="title"/>
          </p:nvPr>
        </p:nvSpPr>
        <p:spPr>
          <a:xfrm>
            <a:off x="965199" y="365125"/>
            <a:ext cx="10965543" cy="1325563"/>
          </a:xfrm>
        </p:spPr>
        <p:txBody>
          <a:bodyPr>
            <a:normAutofit/>
          </a:bodyPr>
          <a:lstStyle/>
          <a:p>
            <a:pPr algn="r"/>
            <a:r>
              <a:rPr lang="en-US" sz="7200" b="1" dirty="0">
                <a:solidFill>
                  <a:srgbClr val="FFC000"/>
                </a:solidFill>
                <a:latin typeface="Segoe UI" panose="020B0502040204020203" pitchFamily="34" charset="0"/>
                <a:cs typeface="Segoe UI" panose="020B0502040204020203" pitchFamily="34" charset="0"/>
              </a:rPr>
              <a:t>Finance</a:t>
            </a:r>
            <a:endParaRPr lang="en-IN" sz="6600" b="1" dirty="0">
              <a:solidFill>
                <a:srgbClr val="FFC000"/>
              </a:solidFill>
              <a:latin typeface="Segoe UI" panose="020B0502040204020203" pitchFamily="34" charset="0"/>
              <a:cs typeface="Segoe UI" panose="020B0502040204020203" pitchFamily="34" charset="0"/>
            </a:endParaRPr>
          </a:p>
        </p:txBody>
      </p:sp>
      <p:sp>
        <p:nvSpPr>
          <p:cNvPr id="13" name="Content Placeholder 12">
            <a:extLst>
              <a:ext uri="{FF2B5EF4-FFF2-40B4-BE49-F238E27FC236}">
                <a16:creationId xmlns:a16="http://schemas.microsoft.com/office/drawing/2014/main" id="{C73D3894-D5B0-AEF3-E766-0B5A5665A344}"/>
              </a:ext>
            </a:extLst>
          </p:cNvPr>
          <p:cNvSpPr>
            <a:spLocks noGrp="1"/>
          </p:cNvSpPr>
          <p:nvPr>
            <p:ph idx="1"/>
          </p:nvPr>
        </p:nvSpPr>
        <p:spPr>
          <a:xfrm>
            <a:off x="9127354" y="1690688"/>
            <a:ext cx="2803388" cy="2229353"/>
          </a:xfrm>
        </p:spPr>
        <p:txBody>
          <a:bodyPr>
            <a:noAutofit/>
          </a:bodyPr>
          <a:lstStyle/>
          <a:p>
            <a:pPr marL="0" indent="0" algn="r">
              <a:buNone/>
            </a:pPr>
            <a:r>
              <a:rPr lang="en-US" sz="2400" b="1" dirty="0">
                <a:solidFill>
                  <a:srgbClr val="FFC000"/>
                </a:solidFill>
              </a:rPr>
              <a:t> </a:t>
            </a:r>
            <a:r>
              <a:rPr lang="en-US" sz="1200" b="1" dirty="0">
                <a:solidFill>
                  <a:srgbClr val="FFC000"/>
                </a:solidFill>
              </a:rPr>
              <a:t>-</a:t>
            </a:r>
            <a:r>
              <a:rPr lang="en-US" sz="2400" b="1" dirty="0">
                <a:solidFill>
                  <a:srgbClr val="FFC000"/>
                </a:solidFill>
              </a:rPr>
              <a:t> </a:t>
            </a:r>
            <a:r>
              <a:rPr lang="en-US" sz="1200" b="1" i="1" dirty="0">
                <a:solidFill>
                  <a:srgbClr val="FFC000"/>
                </a:solidFill>
              </a:rPr>
              <a:t>Abhishek Reddy Gorla</a:t>
            </a:r>
          </a:p>
          <a:p>
            <a:pPr marL="0" indent="0" algn="r">
              <a:buNone/>
            </a:pPr>
            <a:r>
              <a:rPr lang="en-US" sz="1200" b="1" i="1" dirty="0">
                <a:solidFill>
                  <a:srgbClr val="FFC000"/>
                </a:solidFill>
              </a:rPr>
              <a:t>- Sai Vamshi </a:t>
            </a:r>
            <a:r>
              <a:rPr lang="en-US" sz="1200" b="1" i="1" dirty="0" err="1">
                <a:solidFill>
                  <a:srgbClr val="FFC000"/>
                </a:solidFill>
              </a:rPr>
              <a:t>Challamala</a:t>
            </a:r>
            <a:endParaRPr lang="en-US" sz="1200" b="1" i="1" dirty="0">
              <a:solidFill>
                <a:srgbClr val="FFC000"/>
              </a:solidFill>
            </a:endParaRPr>
          </a:p>
          <a:p>
            <a:pPr marL="0" indent="0" algn="r">
              <a:buNone/>
            </a:pPr>
            <a:r>
              <a:rPr lang="en-US" sz="1200" b="1" i="1" dirty="0">
                <a:solidFill>
                  <a:srgbClr val="FFC000"/>
                </a:solidFill>
              </a:rPr>
              <a:t>- Sneha </a:t>
            </a:r>
            <a:r>
              <a:rPr lang="en-US" sz="1200" b="1" i="1" dirty="0" err="1">
                <a:solidFill>
                  <a:srgbClr val="FFC000"/>
                </a:solidFill>
              </a:rPr>
              <a:t>Sasanapuri</a:t>
            </a:r>
            <a:endParaRPr lang="en-US" sz="1200" b="1" i="1" dirty="0">
              <a:solidFill>
                <a:srgbClr val="FFC000"/>
              </a:solidFill>
            </a:endParaRPr>
          </a:p>
          <a:p>
            <a:pPr marL="0" indent="0" algn="r">
              <a:buNone/>
            </a:pPr>
            <a:r>
              <a:rPr lang="en-US" sz="1200" b="1" i="1" dirty="0">
                <a:solidFill>
                  <a:srgbClr val="FFC000"/>
                </a:solidFill>
              </a:rPr>
              <a:t>- Amulya Ambati</a:t>
            </a:r>
          </a:p>
          <a:p>
            <a:pPr marL="0" indent="0" algn="r">
              <a:buNone/>
            </a:pPr>
            <a:r>
              <a:rPr lang="en-US" sz="1200" b="1" i="1" dirty="0">
                <a:solidFill>
                  <a:srgbClr val="FFC000"/>
                </a:solidFill>
              </a:rPr>
              <a:t>- Lakshmi Prasanna </a:t>
            </a:r>
            <a:r>
              <a:rPr lang="en-US" sz="1200" b="1" i="1" dirty="0" err="1">
                <a:solidFill>
                  <a:srgbClr val="FFC000"/>
                </a:solidFill>
              </a:rPr>
              <a:t>Poluru</a:t>
            </a:r>
            <a:endParaRPr lang="en-US" sz="1200" b="1" i="1" dirty="0">
              <a:solidFill>
                <a:srgbClr val="FFC000"/>
              </a:solidFill>
            </a:endParaRPr>
          </a:p>
          <a:p>
            <a:pPr marL="0" indent="0" algn="r">
              <a:buNone/>
            </a:pPr>
            <a:r>
              <a:rPr lang="en-US" sz="1200" b="1" i="1" dirty="0">
                <a:solidFill>
                  <a:srgbClr val="FFC000"/>
                </a:solidFill>
              </a:rPr>
              <a:t>- Venkata Harshith Nikhil </a:t>
            </a:r>
            <a:r>
              <a:rPr lang="en-US" sz="1200" b="1" i="1" dirty="0" err="1">
                <a:solidFill>
                  <a:srgbClr val="FFC000"/>
                </a:solidFill>
              </a:rPr>
              <a:t>Samudrala</a:t>
            </a:r>
            <a:endParaRPr lang="en-US" sz="1200" b="1" i="1" dirty="0">
              <a:solidFill>
                <a:srgbClr val="FFC000"/>
              </a:solidFill>
            </a:endParaRPr>
          </a:p>
        </p:txBody>
      </p:sp>
      <p:pic>
        <p:nvPicPr>
          <p:cNvPr id="6" name="Picture 5">
            <a:extLst>
              <a:ext uri="{FF2B5EF4-FFF2-40B4-BE49-F238E27FC236}">
                <a16:creationId xmlns:a16="http://schemas.microsoft.com/office/drawing/2014/main" id="{1D44026C-ED36-3298-AC9A-127868430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8108" y="365125"/>
            <a:ext cx="3782477" cy="2503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97DB566-1C9C-BBFA-1E83-E7BA076FEA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713" r="50486" b="14400"/>
          <a:stretch/>
        </p:blipFill>
        <p:spPr>
          <a:xfrm>
            <a:off x="206821" y="3019477"/>
            <a:ext cx="2776823" cy="2796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5BFE135-F2B1-9DB4-6CD4-93527403BB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821" y="391753"/>
            <a:ext cx="3755580" cy="2504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Freeform: Shape 56">
            <a:extLst>
              <a:ext uri="{FF2B5EF4-FFF2-40B4-BE49-F238E27FC236}">
                <a16:creationId xmlns:a16="http://schemas.microsoft.com/office/drawing/2014/main" id="{22DEB490-407F-4F15-9DD8-45E1890593CC}"/>
              </a:ext>
            </a:extLst>
          </p:cNvPr>
          <p:cNvSpPr/>
          <p:nvPr/>
        </p:nvSpPr>
        <p:spPr>
          <a:xfrm rot="10800000" flipH="1">
            <a:off x="7777322" y="4091297"/>
            <a:ext cx="4630579" cy="2766702"/>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57">
            <a:extLst>
              <a:ext uri="{FF2B5EF4-FFF2-40B4-BE49-F238E27FC236}">
                <a16:creationId xmlns:a16="http://schemas.microsoft.com/office/drawing/2014/main" id="{F468288B-FDB2-432C-AB9E-7CAE44E42AB6}"/>
              </a:ext>
            </a:extLst>
          </p:cNvPr>
          <p:cNvSpPr/>
          <p:nvPr/>
        </p:nvSpPr>
        <p:spPr>
          <a:xfrm rot="10800000" flipH="1">
            <a:off x="7509984" y="3865683"/>
            <a:ext cx="5037617" cy="3009901"/>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58">
            <a:extLst>
              <a:ext uri="{FF2B5EF4-FFF2-40B4-BE49-F238E27FC236}">
                <a16:creationId xmlns:a16="http://schemas.microsoft.com/office/drawing/2014/main" id="{163CC17B-BE79-448F-9A91-0608456749FE}"/>
              </a:ext>
            </a:extLst>
          </p:cNvPr>
          <p:cNvSpPr/>
          <p:nvPr/>
        </p:nvSpPr>
        <p:spPr>
          <a:xfrm rot="10800000" flipH="1">
            <a:off x="7247491" y="3552014"/>
            <a:ext cx="5562601" cy="3323571"/>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2BED7D0-4D03-BE5D-82ED-937B681C1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269" y="3019477"/>
            <a:ext cx="4769316" cy="2796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911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47">
            <a:extLst>
              <a:ext uri="{FF2B5EF4-FFF2-40B4-BE49-F238E27FC236}">
                <a16:creationId xmlns:a16="http://schemas.microsoft.com/office/drawing/2014/main" id="{F866703F-E3C5-45EF-946B-AA4D7781ACBF}"/>
              </a:ext>
            </a:extLst>
          </p:cNvPr>
          <p:cNvSpPr/>
          <p:nvPr/>
        </p:nvSpPr>
        <p:spPr>
          <a:xfrm rot="10800000">
            <a:off x="-1503487" y="5339585"/>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Parallelogram 12"/>
          <p:cNvSpPr/>
          <p:nvPr/>
        </p:nvSpPr>
        <p:spPr>
          <a:xfrm>
            <a:off x="-157174" y="431423"/>
            <a:ext cx="694592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FD7BA3-51D7-4EEA-9BA1-B4AAE278A4B9}"/>
              </a:ext>
            </a:extLst>
          </p:cNvPr>
          <p:cNvSpPr txBox="1"/>
          <p:nvPr/>
        </p:nvSpPr>
        <p:spPr>
          <a:xfrm>
            <a:off x="284090" y="268669"/>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Other companies</a:t>
            </a:r>
            <a:endParaRPr lang="en-US" sz="4000" b="1" dirty="0">
              <a:solidFill>
                <a:srgbClr val="FFC000"/>
              </a:solidFill>
              <a:latin typeface="Segoe UI" panose="020B0502040204020203" pitchFamily="34" charset="0"/>
              <a:ea typeface="+mj-ea"/>
              <a:cs typeface="Segoe UI" panose="020B0502040204020203" pitchFamily="34" charset="0"/>
            </a:endParaRPr>
          </a:p>
        </p:txBody>
      </p:sp>
      <p:sp>
        <p:nvSpPr>
          <p:cNvPr id="16" name="Rectangle: Rounded Corners 12">
            <a:extLst>
              <a:ext uri="{FF2B5EF4-FFF2-40B4-BE49-F238E27FC236}">
                <a16:creationId xmlns:a16="http://schemas.microsoft.com/office/drawing/2014/main" id="{5F1BFB55-DDC8-4C10-BB24-3A657F3C3BCE}"/>
              </a:ext>
            </a:extLst>
          </p:cNvPr>
          <p:cNvSpPr/>
          <p:nvPr/>
        </p:nvSpPr>
        <p:spPr>
          <a:xfrm>
            <a:off x="506322" y="1794336"/>
            <a:ext cx="3550287" cy="1919508"/>
          </a:xfrm>
          <a:prstGeom prst="roundRect">
            <a:avLst>
              <a:gd name="adj" fmla="val 1874"/>
            </a:avLst>
          </a:prstGeom>
          <a:solidFill>
            <a:schemeClr val="bg1">
              <a:lumMod val="95000"/>
            </a:schemeClr>
          </a:solidFill>
          <a:effectLst/>
        </p:spPr>
        <p:txBody>
          <a:bodyPr vert="horz" wrap="square" lIns="252000" tIns="396000" rIns="0" bIns="0" rtlCol="0">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ID" sz="2400" b="0" i="0" u="none" strike="noStrike" kern="1200" cap="none" spc="0" normalizeH="0" baseline="0" noProof="0">
              <a:ln>
                <a:noFill/>
              </a:ln>
              <a:solidFill>
                <a:srgbClr val="272525"/>
              </a:solidFill>
              <a:effectLst/>
              <a:uLnTx/>
              <a:uFillTx/>
              <a:latin typeface="Dubai Light" panose="020B0303030403030204" pitchFamily="34" charset="-78"/>
              <a:ea typeface="+mn-ea"/>
              <a:cs typeface="Dubai Light" panose="020B0303030403030204" pitchFamily="34" charset="-78"/>
            </a:endParaRPr>
          </a:p>
        </p:txBody>
      </p:sp>
      <p:sp>
        <p:nvSpPr>
          <p:cNvPr id="17" name="Rectangle: Top Corners Rounded 10">
            <a:extLst>
              <a:ext uri="{FF2B5EF4-FFF2-40B4-BE49-F238E27FC236}">
                <a16:creationId xmlns:a16="http://schemas.microsoft.com/office/drawing/2014/main" id="{F53C56E9-1639-4D61-B1D3-D573DA2A415B}"/>
              </a:ext>
            </a:extLst>
          </p:cNvPr>
          <p:cNvSpPr/>
          <p:nvPr/>
        </p:nvSpPr>
        <p:spPr>
          <a:xfrm>
            <a:off x="506322" y="1530233"/>
            <a:ext cx="3550285" cy="528205"/>
          </a:xfrm>
          <a:prstGeom prst="round2SameRect">
            <a:avLst/>
          </a:prstGeom>
          <a:solidFill>
            <a:srgbClr val="FFC000"/>
          </a:solidFill>
          <a:effectLst/>
        </p:spPr>
        <p:txBody>
          <a:bodyPr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Western U</a:t>
            </a:r>
            <a:r>
              <a:rPr lang="en-US" sz="2000" b="1" dirty="0" err="1">
                <a:solidFill>
                  <a:prstClr val="white"/>
                </a:solidFill>
                <a:latin typeface="Segoe UI" panose="020B0502040204020203" pitchFamily="34" charset="0"/>
                <a:cs typeface="Segoe UI" panose="020B0502040204020203" pitchFamily="34" charset="0"/>
              </a:rPr>
              <a:t>nion</a:t>
            </a:r>
            <a:endPar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0" name="Rectangle: Rounded Corners 21">
            <a:extLst>
              <a:ext uri="{FF2B5EF4-FFF2-40B4-BE49-F238E27FC236}">
                <a16:creationId xmlns:a16="http://schemas.microsoft.com/office/drawing/2014/main" id="{5EEF62F9-A938-40BB-9CF5-B8D0940B0249}"/>
              </a:ext>
            </a:extLst>
          </p:cNvPr>
          <p:cNvSpPr/>
          <p:nvPr/>
        </p:nvSpPr>
        <p:spPr>
          <a:xfrm>
            <a:off x="4323579" y="1794336"/>
            <a:ext cx="3550287" cy="1919508"/>
          </a:xfrm>
          <a:prstGeom prst="roundRect">
            <a:avLst>
              <a:gd name="adj" fmla="val 1874"/>
            </a:avLst>
          </a:prstGeom>
          <a:solidFill>
            <a:schemeClr val="bg1">
              <a:lumMod val="95000"/>
            </a:schemeClr>
          </a:solidFill>
          <a:effectLst/>
        </p:spPr>
        <p:txBody>
          <a:bodyPr vert="horz" wrap="square" lIns="252000" tIns="396000" rIns="0" bIns="0" rtlCol="0">
            <a:no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ID" sz="2400" b="0" i="0" u="none" strike="noStrike" kern="1200" cap="none" spc="0" normalizeH="0" baseline="0" noProof="0">
              <a:ln>
                <a:noFill/>
              </a:ln>
              <a:solidFill>
                <a:srgbClr val="272525"/>
              </a:solidFill>
              <a:effectLst/>
              <a:uLnTx/>
              <a:uFillTx/>
              <a:latin typeface="Dubai Light" panose="020B0303030403030204" pitchFamily="34" charset="-78"/>
              <a:ea typeface="+mn-ea"/>
              <a:cs typeface="Dubai Light" panose="020B0303030403030204" pitchFamily="34" charset="-78"/>
            </a:endParaRPr>
          </a:p>
        </p:txBody>
      </p:sp>
      <p:sp>
        <p:nvSpPr>
          <p:cNvPr id="21" name="Rectangle: Top Corners Rounded 22">
            <a:extLst>
              <a:ext uri="{FF2B5EF4-FFF2-40B4-BE49-F238E27FC236}">
                <a16:creationId xmlns:a16="http://schemas.microsoft.com/office/drawing/2014/main" id="{D89CA40A-1DC4-4BA8-AECC-E13D8E1380ED}"/>
              </a:ext>
            </a:extLst>
          </p:cNvPr>
          <p:cNvSpPr/>
          <p:nvPr/>
        </p:nvSpPr>
        <p:spPr>
          <a:xfrm>
            <a:off x="4323579" y="1530233"/>
            <a:ext cx="3550285" cy="528205"/>
          </a:xfrm>
          <a:prstGeom prst="round2SameRect">
            <a:avLst/>
          </a:prstGeom>
          <a:solidFill>
            <a:srgbClr val="FFC000"/>
          </a:solidFill>
          <a:effectLst/>
        </p:spPr>
        <p:txBody>
          <a:bodyPr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Goldman Sachs</a:t>
            </a:r>
          </a:p>
        </p:txBody>
      </p:sp>
      <p:sp>
        <p:nvSpPr>
          <p:cNvPr id="24" name="Rectangle: Rounded Corners 25">
            <a:extLst>
              <a:ext uri="{FF2B5EF4-FFF2-40B4-BE49-F238E27FC236}">
                <a16:creationId xmlns:a16="http://schemas.microsoft.com/office/drawing/2014/main" id="{34EEFE28-18FF-46F9-A605-9471AA09E165}"/>
              </a:ext>
            </a:extLst>
          </p:cNvPr>
          <p:cNvSpPr/>
          <p:nvPr/>
        </p:nvSpPr>
        <p:spPr>
          <a:xfrm>
            <a:off x="8113756" y="1794336"/>
            <a:ext cx="3550287" cy="1919508"/>
          </a:xfrm>
          <a:prstGeom prst="roundRect">
            <a:avLst>
              <a:gd name="adj" fmla="val 1874"/>
            </a:avLst>
          </a:prstGeom>
          <a:solidFill>
            <a:schemeClr val="bg1">
              <a:lumMod val="95000"/>
            </a:schemeClr>
          </a:solidFill>
          <a:effectLst/>
        </p:spPr>
        <p:txBody>
          <a:bodyPr vert="horz" wrap="square" lIns="252000" tIns="396000" rIns="0" bIns="0" rtlCol="0">
            <a:no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D" b="0" i="0" u="none" strike="noStrike" kern="1200" cap="none" spc="0" normalizeH="0" baseline="0" noProof="0" dirty="0">
                <a:ln>
                  <a:noFill/>
                </a:ln>
                <a:solidFill>
                  <a:srgbClr val="272525"/>
                </a:solidFill>
                <a:effectLst/>
                <a:uLnTx/>
                <a:uFillTx/>
                <a:latin typeface="Segoe UI" panose="020B0502040204020203" pitchFamily="34" charset="0"/>
                <a:cs typeface="Segoe UI" panose="020B0502040204020203" pitchFamily="34" charset="0"/>
              </a:rPr>
              <a:t>Dynamic pricing</a:t>
            </a:r>
          </a:p>
        </p:txBody>
      </p:sp>
      <p:sp>
        <p:nvSpPr>
          <p:cNvPr id="25" name="Rectangle: Top Corners Rounded 26">
            <a:extLst>
              <a:ext uri="{FF2B5EF4-FFF2-40B4-BE49-F238E27FC236}">
                <a16:creationId xmlns:a16="http://schemas.microsoft.com/office/drawing/2014/main" id="{FC49BED0-ECFB-4A1D-83D7-E92BDBD16378}"/>
              </a:ext>
            </a:extLst>
          </p:cNvPr>
          <p:cNvSpPr/>
          <p:nvPr/>
        </p:nvSpPr>
        <p:spPr>
          <a:xfrm>
            <a:off x="8113756" y="1530233"/>
            <a:ext cx="3550285" cy="528205"/>
          </a:xfrm>
          <a:prstGeom prst="round2SameRect">
            <a:avLst/>
          </a:prstGeom>
          <a:solidFill>
            <a:srgbClr val="FFC000"/>
          </a:solidFill>
          <a:effectLst/>
        </p:spPr>
        <p:txBody>
          <a:bodyPr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Uber</a:t>
            </a:r>
          </a:p>
        </p:txBody>
      </p:sp>
      <p:sp>
        <p:nvSpPr>
          <p:cNvPr id="26" name="Text Placeholder 2">
            <a:extLst>
              <a:ext uri="{FF2B5EF4-FFF2-40B4-BE49-F238E27FC236}">
                <a16:creationId xmlns:a16="http://schemas.microsoft.com/office/drawing/2014/main" id="{D7909F09-E757-4F48-A873-FCD0A59E6157}"/>
              </a:ext>
            </a:extLst>
          </p:cNvPr>
          <p:cNvSpPr txBox="1">
            <a:spLocks/>
          </p:cNvSpPr>
          <p:nvPr/>
        </p:nvSpPr>
        <p:spPr>
          <a:xfrm>
            <a:off x="660367" y="2162175"/>
            <a:ext cx="3242196" cy="1427124"/>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latin typeface="Segoe UI" panose="020B0502040204020203" pitchFamily="34" charset="0"/>
                <a:cs typeface="Segoe UI" panose="020B0502040204020203" pitchFamily="34" charset="0"/>
              </a:rPr>
              <a:t>Pricing-specific initiatives to measure customer price sensitivity, predict customer behavior</a:t>
            </a:r>
          </a:p>
          <a:p>
            <a:pPr marR="0" lvl="0" algn="l" defTabSz="914400" rtl="0" eaLnBrk="1" fontAlgn="auto" latinLnBrk="0" hangingPunct="1">
              <a:lnSpc>
                <a:spcPct val="100000"/>
              </a:lnSpc>
              <a:spcBef>
                <a:spcPts val="0"/>
              </a:spcBef>
              <a:spcAft>
                <a:spcPts val="300"/>
              </a:spcAft>
              <a:buClrTx/>
              <a:buSzTx/>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cs typeface="Segoe UI" panose="020B0502040204020203" pitchFamily="34" charset="0"/>
              </a:rPr>
              <a:t> </a:t>
            </a:r>
          </a:p>
        </p:txBody>
      </p:sp>
      <p:sp>
        <p:nvSpPr>
          <p:cNvPr id="27" name="Oval 26">
            <a:extLst>
              <a:ext uri="{FF2B5EF4-FFF2-40B4-BE49-F238E27FC236}">
                <a16:creationId xmlns:a16="http://schemas.microsoft.com/office/drawing/2014/main" id="{C5534500-7361-4135-996C-EA70AC5ADFB0}"/>
              </a:ext>
            </a:extLst>
          </p:cNvPr>
          <p:cNvSpPr/>
          <p:nvPr/>
        </p:nvSpPr>
        <p:spPr>
          <a:xfrm>
            <a:off x="664257"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61F611D5-FFA8-4BC7-8814-95506D341247}"/>
              </a:ext>
            </a:extLst>
          </p:cNvPr>
          <p:cNvSpPr/>
          <p:nvPr/>
        </p:nvSpPr>
        <p:spPr>
          <a:xfrm>
            <a:off x="3681029"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78F1D30-1190-47E9-AE25-179038F8D3D8}"/>
              </a:ext>
            </a:extLst>
          </p:cNvPr>
          <p:cNvSpPr/>
          <p:nvPr/>
        </p:nvSpPr>
        <p:spPr>
          <a:xfrm>
            <a:off x="4455306"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C4CF9A9D-CF66-4A91-A8BB-0924D3462543}"/>
              </a:ext>
            </a:extLst>
          </p:cNvPr>
          <p:cNvSpPr/>
          <p:nvPr/>
        </p:nvSpPr>
        <p:spPr>
          <a:xfrm>
            <a:off x="7476480"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38087F9A-4FFF-48DB-A982-0310EED3F77B}"/>
              </a:ext>
            </a:extLst>
          </p:cNvPr>
          <p:cNvSpPr/>
          <p:nvPr/>
        </p:nvSpPr>
        <p:spPr>
          <a:xfrm>
            <a:off x="8271726"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4D7F0C9D-20F2-418B-9D7A-C89BEB462708}"/>
              </a:ext>
            </a:extLst>
          </p:cNvPr>
          <p:cNvSpPr/>
          <p:nvPr/>
        </p:nvSpPr>
        <p:spPr>
          <a:xfrm>
            <a:off x="11295642" y="1611022"/>
            <a:ext cx="225425" cy="225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Rounded Corners 32">
            <a:extLst>
              <a:ext uri="{FF2B5EF4-FFF2-40B4-BE49-F238E27FC236}">
                <a16:creationId xmlns:a16="http://schemas.microsoft.com/office/drawing/2014/main" id="{CC77131C-B225-4FA9-82BF-8034CDFDCCAE}"/>
              </a:ext>
            </a:extLst>
          </p:cNvPr>
          <p:cNvSpPr/>
          <p:nvPr/>
        </p:nvSpPr>
        <p:spPr>
          <a:xfrm rot="5400000">
            <a:off x="564037"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Rounded Corners 33">
            <a:extLst>
              <a:ext uri="{FF2B5EF4-FFF2-40B4-BE49-F238E27FC236}">
                <a16:creationId xmlns:a16="http://schemas.microsoft.com/office/drawing/2014/main" id="{BD904583-EB93-4BE5-AD1B-3D0A3A927698}"/>
              </a:ext>
            </a:extLst>
          </p:cNvPr>
          <p:cNvSpPr/>
          <p:nvPr/>
        </p:nvSpPr>
        <p:spPr>
          <a:xfrm rot="5400000">
            <a:off x="3586637"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Rounded Corners 34">
            <a:extLst>
              <a:ext uri="{FF2B5EF4-FFF2-40B4-BE49-F238E27FC236}">
                <a16:creationId xmlns:a16="http://schemas.microsoft.com/office/drawing/2014/main" id="{3F1472AA-51D5-4C9A-8062-0C5317DB3427}"/>
              </a:ext>
            </a:extLst>
          </p:cNvPr>
          <p:cNvSpPr/>
          <p:nvPr/>
        </p:nvSpPr>
        <p:spPr>
          <a:xfrm rot="5400000">
            <a:off x="4357166"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Rounded Corners 35">
            <a:extLst>
              <a:ext uri="{FF2B5EF4-FFF2-40B4-BE49-F238E27FC236}">
                <a16:creationId xmlns:a16="http://schemas.microsoft.com/office/drawing/2014/main" id="{1ABEA543-6321-4B00-83CC-27349F7BEA95}"/>
              </a:ext>
            </a:extLst>
          </p:cNvPr>
          <p:cNvSpPr/>
          <p:nvPr/>
        </p:nvSpPr>
        <p:spPr>
          <a:xfrm rot="5400000">
            <a:off x="7379766"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Rounded Corners 36">
            <a:extLst>
              <a:ext uri="{FF2B5EF4-FFF2-40B4-BE49-F238E27FC236}">
                <a16:creationId xmlns:a16="http://schemas.microsoft.com/office/drawing/2014/main" id="{AFD29C8F-6117-46F7-A495-9A3B6B49DFC5}"/>
              </a:ext>
            </a:extLst>
          </p:cNvPr>
          <p:cNvSpPr/>
          <p:nvPr/>
        </p:nvSpPr>
        <p:spPr>
          <a:xfrm rot="5400000">
            <a:off x="8172612"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Rounded Corners 37">
            <a:extLst>
              <a:ext uri="{FF2B5EF4-FFF2-40B4-BE49-F238E27FC236}">
                <a16:creationId xmlns:a16="http://schemas.microsoft.com/office/drawing/2014/main" id="{7D2425CF-93E5-4966-BD88-44BDF223B2AC}"/>
              </a:ext>
            </a:extLst>
          </p:cNvPr>
          <p:cNvSpPr/>
          <p:nvPr/>
        </p:nvSpPr>
        <p:spPr>
          <a:xfrm rot="5400000">
            <a:off x="11195212" y="1489033"/>
            <a:ext cx="423965" cy="141274"/>
          </a:xfrm>
          <a:prstGeom prst="roundRect">
            <a:avLst>
              <a:gd name="adj" fmla="val 50000"/>
            </a:avLst>
          </a:prstGeom>
          <a:solidFill>
            <a:srgbClr val="95B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Text Placeholder 2">
            <a:extLst>
              <a:ext uri="{FF2B5EF4-FFF2-40B4-BE49-F238E27FC236}">
                <a16:creationId xmlns:a16="http://schemas.microsoft.com/office/drawing/2014/main" id="{18CB2EA1-1EEC-474B-9BD0-BD35DE59EDD7}"/>
              </a:ext>
            </a:extLst>
          </p:cNvPr>
          <p:cNvSpPr txBox="1">
            <a:spLocks/>
          </p:cNvSpPr>
          <p:nvPr/>
        </p:nvSpPr>
        <p:spPr>
          <a:xfrm>
            <a:off x="4477624" y="2162175"/>
            <a:ext cx="3242196" cy="1427124"/>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800" dirty="0">
                <a:latin typeface="Segoe UI" panose="020B0502040204020203" pitchFamily="34" charset="0"/>
                <a:cs typeface="Segoe UI" panose="020B0502040204020203" pitchFamily="34" charset="0"/>
              </a:rPr>
              <a:t>Credit ratings</a:t>
            </a:r>
          </a:p>
          <a:p>
            <a:pPr lvl="1"/>
            <a:r>
              <a:rPr lang="en-IN" sz="1800" dirty="0">
                <a:latin typeface="Segoe UI" panose="020B0502040204020203" pitchFamily="34" charset="0"/>
                <a:cs typeface="Segoe UI" panose="020B0502040204020203" pitchFamily="34" charset="0"/>
              </a:rPr>
              <a:t>Fraud Detection: </a:t>
            </a:r>
            <a:r>
              <a:rPr lang="en-US" sz="1800" dirty="0">
                <a:latin typeface="Segoe UI" panose="020B0502040204020203" pitchFamily="34" charset="0"/>
                <a:cs typeface="Segoe UI" panose="020B0502040204020203" pitchFamily="34" charset="0"/>
              </a:rPr>
              <a:t>Transactions, individuals, and organizations are scored for probability of fraud</a:t>
            </a:r>
            <a:endParaRPr lang="en-IN" sz="1800" dirty="0">
              <a:latin typeface="Segoe UI" panose="020B0502040204020203" pitchFamily="34" charset="0"/>
              <a:cs typeface="Segoe UI" panose="020B0502040204020203" pitchFamily="34" charset="0"/>
            </a:endParaRPr>
          </a:p>
        </p:txBody>
      </p:sp>
      <p:sp>
        <p:nvSpPr>
          <p:cNvPr id="49" name="Text Placeholder 2">
            <a:extLst>
              <a:ext uri="{FF2B5EF4-FFF2-40B4-BE49-F238E27FC236}">
                <a16:creationId xmlns:a16="http://schemas.microsoft.com/office/drawing/2014/main" id="{7EB6A5E5-1B49-4B60-8FB1-4F1DA4997E5F}"/>
              </a:ext>
            </a:extLst>
          </p:cNvPr>
          <p:cNvSpPr txBox="1">
            <a:spLocks/>
          </p:cNvSpPr>
          <p:nvPr/>
        </p:nvSpPr>
        <p:spPr>
          <a:xfrm>
            <a:off x="8267801" y="2162175"/>
            <a:ext cx="3242196" cy="1427124"/>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800"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291" y="4210688"/>
            <a:ext cx="2159355" cy="121463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306" y="4243346"/>
            <a:ext cx="2007570" cy="1096239"/>
          </a:xfrm>
          <a:prstGeom prst="rect">
            <a:avLst/>
          </a:prstGeom>
        </p:spPr>
      </p:pic>
      <p:sp>
        <p:nvSpPr>
          <p:cNvPr id="11" name="Rectangle 10"/>
          <p:cNvSpPr/>
          <p:nvPr/>
        </p:nvSpPr>
        <p:spPr>
          <a:xfrm>
            <a:off x="4904148" y="5545921"/>
            <a:ext cx="6096000" cy="646331"/>
          </a:xfrm>
          <a:prstGeom prst="rect">
            <a:avLst/>
          </a:prstGeom>
        </p:spPr>
        <p:txBody>
          <a:bodyPr>
            <a:spAutoFit/>
          </a:bodyPr>
          <a:lstStyle/>
          <a:p>
            <a:pPr lvl="1"/>
            <a:r>
              <a:rPr lang="en-US" dirty="0"/>
              <a:t>Unleashed the potential of advanced analytics to gain a competitive edge in a complex and fast-moving market</a:t>
            </a:r>
            <a:endParaRPr lang="en-IN" dirty="0"/>
          </a:p>
        </p:txBody>
      </p:sp>
      <p:pic>
        <p:nvPicPr>
          <p:cNvPr id="5" name="Picture 4" descr="A white text on a black background&#10;&#10;Description automatically generated">
            <a:extLst>
              <a:ext uri="{FF2B5EF4-FFF2-40B4-BE49-F238E27FC236}">
                <a16:creationId xmlns:a16="http://schemas.microsoft.com/office/drawing/2014/main" id="{1153D7F7-82F6-C03E-51FA-BD835CC480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5525" y="5457983"/>
            <a:ext cx="1758623" cy="989225"/>
          </a:xfrm>
          <a:prstGeom prst="rect">
            <a:avLst/>
          </a:prstGeom>
        </p:spPr>
      </p:pic>
    </p:spTree>
    <p:extLst>
      <p:ext uri="{BB962C8B-B14F-4D97-AF65-F5344CB8AC3E}">
        <p14:creationId xmlns:p14="http://schemas.microsoft.com/office/powerpoint/2010/main" val="817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12108964"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12108964"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0FD7BA3-51D7-4EEA-9BA1-B4AAE278A4B9}"/>
              </a:ext>
            </a:extLst>
          </p:cNvPr>
          <p:cNvSpPr txBox="1"/>
          <p:nvPr/>
        </p:nvSpPr>
        <p:spPr>
          <a:xfrm>
            <a:off x="153457" y="171915"/>
            <a:ext cx="11398463" cy="646331"/>
          </a:xfrm>
          <a:prstGeom prst="rect">
            <a:avLst/>
          </a:prstGeom>
          <a:noFill/>
        </p:spPr>
        <p:txBody>
          <a:bodyPr wrap="square" lIns="0" rIns="0" rtlCol="0">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rPr>
              <a:t> How were Currency exchange rates Impacted? </a:t>
            </a:r>
            <a:endParaRPr kumimoji="0" lang="en-US" sz="4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293914" y="1262741"/>
            <a:ext cx="107986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2008 Global Financial Crisis </a:t>
            </a:r>
          </a:p>
        </p:txBody>
      </p:sp>
      <p:sp>
        <p:nvSpPr>
          <p:cNvPr id="9" name="Rectangle 8"/>
          <p:cNvSpPr/>
          <p:nvPr/>
        </p:nvSpPr>
        <p:spPr>
          <a:xfrm>
            <a:off x="9943310" y="5001617"/>
            <a:ext cx="1530586" cy="43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graph of different colored lines&#10;&#10;Description automatically generated">
            <a:extLst>
              <a:ext uri="{FF2B5EF4-FFF2-40B4-BE49-F238E27FC236}">
                <a16:creationId xmlns:a16="http://schemas.microsoft.com/office/drawing/2014/main" id="{709F459B-DB04-7563-7BED-98D7699D1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184" y="1721686"/>
            <a:ext cx="7404712" cy="4530855"/>
          </a:xfrm>
          <a:prstGeom prst="rect">
            <a:avLst/>
          </a:prstGeom>
        </p:spPr>
      </p:pic>
      <p:sp>
        <p:nvSpPr>
          <p:cNvPr id="5" name="TextBox 4">
            <a:extLst>
              <a:ext uri="{FF2B5EF4-FFF2-40B4-BE49-F238E27FC236}">
                <a16:creationId xmlns:a16="http://schemas.microsoft.com/office/drawing/2014/main" id="{1A320C88-890E-3FBB-FACD-B2D02F6E788F}"/>
              </a:ext>
            </a:extLst>
          </p:cNvPr>
          <p:cNvSpPr txBox="1"/>
          <p:nvPr/>
        </p:nvSpPr>
        <p:spPr>
          <a:xfrm>
            <a:off x="293914" y="2021840"/>
            <a:ext cx="3495766"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With respect to all the currencies, USD has strengthened during 2008 crisis.</a:t>
            </a:r>
          </a:p>
        </p:txBody>
      </p:sp>
    </p:spTree>
    <p:extLst>
      <p:ext uri="{BB962C8B-B14F-4D97-AF65-F5344CB8AC3E}">
        <p14:creationId xmlns:p14="http://schemas.microsoft.com/office/powerpoint/2010/main" val="358248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12108964"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12108964"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0FD7BA3-51D7-4EEA-9BA1-B4AAE278A4B9}"/>
              </a:ext>
            </a:extLst>
          </p:cNvPr>
          <p:cNvSpPr txBox="1"/>
          <p:nvPr/>
        </p:nvSpPr>
        <p:spPr>
          <a:xfrm>
            <a:off x="153457" y="171915"/>
            <a:ext cx="11398463" cy="646331"/>
          </a:xfrm>
          <a:prstGeom prst="rect">
            <a:avLst/>
          </a:prstGeom>
          <a:noFill/>
        </p:spPr>
        <p:txBody>
          <a:bodyPr wrap="square" lIns="0" rIns="0" rtlCol="0">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rPr>
              <a:t> How were Currency exchange rates Impacted? </a:t>
            </a:r>
            <a:endParaRPr kumimoji="0" lang="en-US" sz="4000" b="1" i="0" u="none" strike="noStrike" kern="1200" cap="none" spc="0" normalizeH="0" baseline="0" noProof="0" dirty="0">
              <a:ln>
                <a:noFill/>
              </a:ln>
              <a:solidFill>
                <a:srgbClr val="FFC000"/>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293914" y="1262741"/>
            <a:ext cx="1079862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IN" sz="2000" b="1" dirty="0">
                <a:solidFill>
                  <a:prstClr val="black"/>
                </a:solidFill>
                <a:latin typeface="Calibri" panose="020F0502020204030204"/>
              </a:rPr>
              <a:t>Crisis between Russia and Ukraine</a:t>
            </a:r>
            <a:endPar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p:cNvSpPr/>
          <p:nvPr/>
        </p:nvSpPr>
        <p:spPr>
          <a:xfrm>
            <a:off x="9943310" y="5001617"/>
            <a:ext cx="1530586" cy="43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CCE9612-8469-DCF1-C582-A7732B30DF41}"/>
              </a:ext>
            </a:extLst>
          </p:cNvPr>
          <p:cNvSpPr txBox="1"/>
          <p:nvPr/>
        </p:nvSpPr>
        <p:spPr>
          <a:xfrm>
            <a:off x="348883" y="2078918"/>
            <a:ext cx="318008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Russian Ruble highly depreciated in mid to late 2022 </a:t>
            </a:r>
          </a:p>
        </p:txBody>
      </p:sp>
      <p:pic>
        <p:nvPicPr>
          <p:cNvPr id="4" name="Picture 3" descr="A graph with a line going up&#10;&#10;Description automatically generated">
            <a:extLst>
              <a:ext uri="{FF2B5EF4-FFF2-40B4-BE49-F238E27FC236}">
                <a16:creationId xmlns:a16="http://schemas.microsoft.com/office/drawing/2014/main" id="{7D1E27C6-CEBB-995C-8DBD-52120D5CB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50" y="1791399"/>
            <a:ext cx="7072993" cy="4327880"/>
          </a:xfrm>
          <a:prstGeom prst="rect">
            <a:avLst/>
          </a:prstGeom>
        </p:spPr>
      </p:pic>
    </p:spTree>
    <p:extLst>
      <p:ext uri="{BB962C8B-B14F-4D97-AF65-F5344CB8AC3E}">
        <p14:creationId xmlns:p14="http://schemas.microsoft.com/office/powerpoint/2010/main" val="342863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1D706E-E15A-45F0-9055-C455145F0A7C}"/>
              </a:ext>
            </a:extLst>
          </p:cNvPr>
          <p:cNvSpPr/>
          <p:nvPr/>
        </p:nvSpPr>
        <p:spPr>
          <a:xfrm>
            <a:off x="4942738" y="3041226"/>
            <a:ext cx="6101297" cy="711023"/>
          </a:xfrm>
          <a:prstGeom prst="roundRect">
            <a:avLst>
              <a:gd name="adj" fmla="val 50000"/>
            </a:avLst>
          </a:prstGeom>
          <a:solidFill>
            <a:srgbClr val="2AB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59" name="Rectangle: Rounded Corners 58">
            <a:extLst>
              <a:ext uri="{FF2B5EF4-FFF2-40B4-BE49-F238E27FC236}">
                <a16:creationId xmlns:a16="http://schemas.microsoft.com/office/drawing/2014/main" id="{228B89D6-D457-43D1-99F9-B86C5647AEB2}"/>
              </a:ext>
            </a:extLst>
          </p:cNvPr>
          <p:cNvSpPr/>
          <p:nvPr/>
        </p:nvSpPr>
        <p:spPr>
          <a:xfrm>
            <a:off x="4942738" y="3891157"/>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57" name="Rectangle: Rounded Corners 56">
            <a:extLst>
              <a:ext uri="{FF2B5EF4-FFF2-40B4-BE49-F238E27FC236}">
                <a16:creationId xmlns:a16="http://schemas.microsoft.com/office/drawing/2014/main" id="{116FB6B7-1CB4-4813-99A3-137C82BE19D1}"/>
              </a:ext>
            </a:extLst>
          </p:cNvPr>
          <p:cNvSpPr/>
          <p:nvPr/>
        </p:nvSpPr>
        <p:spPr>
          <a:xfrm>
            <a:off x="4942738" y="2211824"/>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56" name="Rectangle: Rounded Corners 55">
            <a:extLst>
              <a:ext uri="{FF2B5EF4-FFF2-40B4-BE49-F238E27FC236}">
                <a16:creationId xmlns:a16="http://schemas.microsoft.com/office/drawing/2014/main" id="{C50DE9D8-FD82-4684-9ED8-826B4EC01B44}"/>
              </a:ext>
            </a:extLst>
          </p:cNvPr>
          <p:cNvSpPr/>
          <p:nvPr/>
        </p:nvSpPr>
        <p:spPr>
          <a:xfrm>
            <a:off x="4960668" y="1391393"/>
            <a:ext cx="6101297" cy="711023"/>
          </a:xfrm>
          <a:prstGeom prst="roundRect">
            <a:avLst>
              <a:gd name="adj" fmla="val 50000"/>
            </a:avLst>
          </a:prstGeom>
          <a:solidFill>
            <a:srgbClr val="2D8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1" name="TextBox 47">
            <a:extLst>
              <a:ext uri="{FF2B5EF4-FFF2-40B4-BE49-F238E27FC236}">
                <a16:creationId xmlns:a16="http://schemas.microsoft.com/office/drawing/2014/main" id="{0ABCF938-7F69-41DA-A492-F98171623883}"/>
              </a:ext>
            </a:extLst>
          </p:cNvPr>
          <p:cNvSpPr txBox="1"/>
          <p:nvPr/>
        </p:nvSpPr>
        <p:spPr>
          <a:xfrm>
            <a:off x="5991523" y="1468864"/>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solidFill>
                <a:effectLst/>
                <a:latin typeface="Segoe UI" panose="020B0502040204020203" pitchFamily="34" charset="0"/>
                <a:cs typeface="Segoe UI" panose="020B0502040204020203" pitchFamily="34" charset="0"/>
              </a:rPr>
              <a:t>Cleaning and preparing data for analysis</a:t>
            </a:r>
          </a:p>
        </p:txBody>
      </p:sp>
      <p:sp>
        <p:nvSpPr>
          <p:cNvPr id="62" name="Oval 61">
            <a:extLst>
              <a:ext uri="{FF2B5EF4-FFF2-40B4-BE49-F238E27FC236}">
                <a16:creationId xmlns:a16="http://schemas.microsoft.com/office/drawing/2014/main" id="{1A4FE373-17BB-493F-A361-B12440813A1F}"/>
              </a:ext>
            </a:extLst>
          </p:cNvPr>
          <p:cNvSpPr/>
          <p:nvPr/>
        </p:nvSpPr>
        <p:spPr>
          <a:xfrm>
            <a:off x="10392525" y="1459807"/>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63" name="TextBox 47">
            <a:extLst>
              <a:ext uri="{FF2B5EF4-FFF2-40B4-BE49-F238E27FC236}">
                <a16:creationId xmlns:a16="http://schemas.microsoft.com/office/drawing/2014/main" id="{939B7CC5-439E-403C-9383-8988F3AAD7AF}"/>
              </a:ext>
            </a:extLst>
          </p:cNvPr>
          <p:cNvSpPr txBox="1"/>
          <p:nvPr/>
        </p:nvSpPr>
        <p:spPr>
          <a:xfrm>
            <a:off x="5991523" y="2429880"/>
            <a:ext cx="4303684"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Segoe UI" panose="020B0502040204020203" pitchFamily="34" charset="0"/>
                <a:cs typeface="Segoe UI" panose="020B0502040204020203" pitchFamily="34" charset="0"/>
              </a:rPr>
              <a:t>Analyzing data for trends and correlations</a:t>
            </a:r>
            <a:r>
              <a:rPr kumimoji="0" lang="en-US" b="0" i="0" u="none" strike="noStrike" kern="1200" cap="none" spc="0" normalizeH="0" baseline="0" noProof="0" dirty="0">
                <a:ln>
                  <a:noFill/>
                </a:ln>
                <a:solidFill>
                  <a:schemeClr val="bg1"/>
                </a:solidFill>
                <a:effectLst/>
                <a:uLnTx/>
                <a:uFillTx/>
                <a:latin typeface="Segoe UI Light"/>
              </a:rPr>
              <a:t> </a:t>
            </a:r>
          </a:p>
        </p:txBody>
      </p:sp>
      <p:sp>
        <p:nvSpPr>
          <p:cNvPr id="64" name="Oval 63">
            <a:extLst>
              <a:ext uri="{FF2B5EF4-FFF2-40B4-BE49-F238E27FC236}">
                <a16:creationId xmlns:a16="http://schemas.microsoft.com/office/drawing/2014/main" id="{05ECD4C0-D89D-49E9-AC09-4F34CDD54EDB}"/>
              </a:ext>
            </a:extLst>
          </p:cNvPr>
          <p:cNvSpPr/>
          <p:nvPr/>
        </p:nvSpPr>
        <p:spPr>
          <a:xfrm>
            <a:off x="10392530" y="2282323"/>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65" name="TextBox 47">
            <a:extLst>
              <a:ext uri="{FF2B5EF4-FFF2-40B4-BE49-F238E27FC236}">
                <a16:creationId xmlns:a16="http://schemas.microsoft.com/office/drawing/2014/main" id="{BBF4A77D-999A-446C-A470-A09EABC1CB5F}"/>
              </a:ext>
            </a:extLst>
          </p:cNvPr>
          <p:cNvSpPr txBox="1"/>
          <p:nvPr/>
        </p:nvSpPr>
        <p:spPr>
          <a:xfrm>
            <a:off x="5991523" y="3261347"/>
            <a:ext cx="3989558"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solidFill>
                <a:effectLst/>
                <a:latin typeface="Segoe UI" panose="020B0502040204020203" pitchFamily="34" charset="0"/>
                <a:cs typeface="Segoe UI" panose="020B0502040204020203" pitchFamily="34" charset="0"/>
              </a:rPr>
              <a:t>Building predictive models</a:t>
            </a:r>
          </a:p>
        </p:txBody>
      </p:sp>
      <p:sp>
        <p:nvSpPr>
          <p:cNvPr id="66" name="Oval 65">
            <a:extLst>
              <a:ext uri="{FF2B5EF4-FFF2-40B4-BE49-F238E27FC236}">
                <a16:creationId xmlns:a16="http://schemas.microsoft.com/office/drawing/2014/main" id="{B9C20A2B-9E5F-4699-B7E0-C92C4B4C11C6}"/>
              </a:ext>
            </a:extLst>
          </p:cNvPr>
          <p:cNvSpPr/>
          <p:nvPr/>
        </p:nvSpPr>
        <p:spPr>
          <a:xfrm>
            <a:off x="10392530" y="3113790"/>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67" name="TextBox 47">
            <a:extLst>
              <a:ext uri="{FF2B5EF4-FFF2-40B4-BE49-F238E27FC236}">
                <a16:creationId xmlns:a16="http://schemas.microsoft.com/office/drawing/2014/main" id="{5CB8E5D9-5AB2-4AEE-973D-2AB9CE05AF2D}"/>
              </a:ext>
            </a:extLst>
          </p:cNvPr>
          <p:cNvSpPr txBox="1"/>
          <p:nvPr/>
        </p:nvSpPr>
        <p:spPr>
          <a:xfrm>
            <a:off x="5991523" y="3969751"/>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31F20"/>
                </a:solidFill>
                <a:latin typeface="Segoe UI" panose="020B0502040204020203" pitchFamily="34" charset="0"/>
                <a:cs typeface="Segoe UI" panose="020B0502040204020203" pitchFamily="34" charset="0"/>
              </a:rPr>
              <a:t>Supporting big data projects &amp; d</a:t>
            </a:r>
            <a:r>
              <a:rPr lang="en-US" b="0" i="0" dirty="0">
                <a:solidFill>
                  <a:srgbClr val="231F20"/>
                </a:solidFill>
                <a:effectLst/>
                <a:latin typeface="Segoe UI" panose="020B0502040204020203" pitchFamily="34" charset="0"/>
                <a:cs typeface="Segoe UI" panose="020B0502040204020203" pitchFamily="34" charset="0"/>
              </a:rPr>
              <a:t>eveloping databases</a:t>
            </a:r>
            <a:r>
              <a:rPr kumimoji="0" lang="en-US" b="0" i="0" u="none" strike="noStrike" kern="1200" cap="none" spc="0" normalizeH="0" baseline="0" noProof="0" dirty="0">
                <a:ln>
                  <a:noFill/>
                </a:ln>
                <a:solidFill>
                  <a:prstClr val="white"/>
                </a:solidFill>
                <a:effectLst/>
                <a:uLnTx/>
                <a:uFillTx/>
                <a:latin typeface="Segoe UI Light"/>
              </a:rPr>
              <a:t> </a:t>
            </a:r>
          </a:p>
        </p:txBody>
      </p:sp>
      <p:sp>
        <p:nvSpPr>
          <p:cNvPr id="68" name="Oval 67">
            <a:extLst>
              <a:ext uri="{FF2B5EF4-FFF2-40B4-BE49-F238E27FC236}">
                <a16:creationId xmlns:a16="http://schemas.microsoft.com/office/drawing/2014/main" id="{83DF543E-D479-4828-BA2F-2A24D956B7A2}"/>
              </a:ext>
            </a:extLst>
          </p:cNvPr>
          <p:cNvSpPr/>
          <p:nvPr/>
        </p:nvSpPr>
        <p:spPr>
          <a:xfrm>
            <a:off x="10392530" y="396069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70" name="Freeform 724">
            <a:extLst>
              <a:ext uri="{FF2B5EF4-FFF2-40B4-BE49-F238E27FC236}">
                <a16:creationId xmlns:a16="http://schemas.microsoft.com/office/drawing/2014/main" id="{DD2DB9C5-BF51-4EC7-9BB4-A353966906BB}"/>
              </a:ext>
            </a:extLst>
          </p:cNvPr>
          <p:cNvSpPr>
            <a:spLocks/>
          </p:cNvSpPr>
          <p:nvPr/>
        </p:nvSpPr>
        <p:spPr bwMode="auto">
          <a:xfrm>
            <a:off x="10539680" y="2429473"/>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grpSp>
        <p:nvGrpSpPr>
          <p:cNvPr id="71" name="Group 70">
            <a:extLst>
              <a:ext uri="{FF2B5EF4-FFF2-40B4-BE49-F238E27FC236}">
                <a16:creationId xmlns:a16="http://schemas.microsoft.com/office/drawing/2014/main" id="{918F6A58-01C2-4B8A-97EE-31A198442337}"/>
              </a:ext>
            </a:extLst>
          </p:cNvPr>
          <p:cNvGrpSpPr/>
          <p:nvPr/>
        </p:nvGrpSpPr>
        <p:grpSpPr>
          <a:xfrm>
            <a:off x="10534917" y="3275227"/>
            <a:ext cx="287338" cy="249238"/>
            <a:chOff x="2598738" y="2530475"/>
            <a:chExt cx="287338" cy="249238"/>
          </a:xfrm>
          <a:solidFill>
            <a:srgbClr val="7F7F7F"/>
          </a:solidFill>
        </p:grpSpPr>
        <p:sp>
          <p:nvSpPr>
            <p:cNvPr id="72" name="Freeform 527">
              <a:extLst>
                <a:ext uri="{FF2B5EF4-FFF2-40B4-BE49-F238E27FC236}">
                  <a16:creationId xmlns:a16="http://schemas.microsoft.com/office/drawing/2014/main" id="{9A958697-9F7E-46A0-A31A-A67FAB2A30DA}"/>
                </a:ext>
              </a:extLst>
            </p:cNvPr>
            <p:cNvSpPr>
              <a:spLocks/>
            </p:cNvSpPr>
            <p:nvPr/>
          </p:nvSpPr>
          <p:spPr bwMode="auto">
            <a:xfrm>
              <a:off x="2655888" y="2625725"/>
              <a:ext cx="123825" cy="134938"/>
            </a:xfrm>
            <a:custGeom>
              <a:avLst/>
              <a:gdLst>
                <a:gd name="T0" fmla="*/ 187 w 391"/>
                <a:gd name="T1" fmla="*/ 0 h 421"/>
                <a:gd name="T2" fmla="*/ 172 w 391"/>
                <a:gd name="T3" fmla="*/ 19 h 421"/>
                <a:gd name="T4" fmla="*/ 155 w 391"/>
                <a:gd name="T5" fmla="*/ 36 h 421"/>
                <a:gd name="T6" fmla="*/ 135 w 391"/>
                <a:gd name="T7" fmla="*/ 52 h 421"/>
                <a:gd name="T8" fmla="*/ 113 w 391"/>
                <a:gd name="T9" fmla="*/ 65 h 421"/>
                <a:gd name="T10" fmla="*/ 91 w 391"/>
                <a:gd name="T11" fmla="*/ 76 h 421"/>
                <a:gd name="T12" fmla="*/ 67 w 391"/>
                <a:gd name="T13" fmla="*/ 83 h 421"/>
                <a:gd name="T14" fmla="*/ 41 w 391"/>
                <a:gd name="T15" fmla="*/ 89 h 421"/>
                <a:gd name="T16" fmla="*/ 15 w 391"/>
                <a:gd name="T17" fmla="*/ 90 h 421"/>
                <a:gd name="T18" fmla="*/ 0 w 391"/>
                <a:gd name="T19" fmla="*/ 89 h 421"/>
                <a:gd name="T20" fmla="*/ 1 w 391"/>
                <a:gd name="T21" fmla="*/ 410 h 421"/>
                <a:gd name="T22" fmla="*/ 3 w 391"/>
                <a:gd name="T23" fmla="*/ 415 h 421"/>
                <a:gd name="T24" fmla="*/ 6 w 391"/>
                <a:gd name="T25" fmla="*/ 418 h 421"/>
                <a:gd name="T26" fmla="*/ 11 w 391"/>
                <a:gd name="T27" fmla="*/ 421 h 421"/>
                <a:gd name="T28" fmla="*/ 77 w 391"/>
                <a:gd name="T29" fmla="*/ 421 h 421"/>
                <a:gd name="T30" fmla="*/ 75 w 391"/>
                <a:gd name="T31" fmla="*/ 406 h 421"/>
                <a:gd name="T32" fmla="*/ 77 w 391"/>
                <a:gd name="T33" fmla="*/ 385 h 421"/>
                <a:gd name="T34" fmla="*/ 83 w 391"/>
                <a:gd name="T35" fmla="*/ 366 h 421"/>
                <a:gd name="T36" fmla="*/ 93 w 391"/>
                <a:gd name="T37" fmla="*/ 347 h 421"/>
                <a:gd name="T38" fmla="*/ 106 w 391"/>
                <a:gd name="T39" fmla="*/ 331 h 421"/>
                <a:gd name="T40" fmla="*/ 122 w 391"/>
                <a:gd name="T41" fmla="*/ 318 h 421"/>
                <a:gd name="T42" fmla="*/ 139 w 391"/>
                <a:gd name="T43" fmla="*/ 309 h 421"/>
                <a:gd name="T44" fmla="*/ 159 w 391"/>
                <a:gd name="T45" fmla="*/ 303 h 421"/>
                <a:gd name="T46" fmla="*/ 181 w 391"/>
                <a:gd name="T47" fmla="*/ 301 h 421"/>
                <a:gd name="T48" fmla="*/ 201 w 391"/>
                <a:gd name="T49" fmla="*/ 303 h 421"/>
                <a:gd name="T50" fmla="*/ 222 w 391"/>
                <a:gd name="T51" fmla="*/ 309 h 421"/>
                <a:gd name="T52" fmla="*/ 240 w 391"/>
                <a:gd name="T53" fmla="*/ 318 h 421"/>
                <a:gd name="T54" fmla="*/ 255 w 391"/>
                <a:gd name="T55" fmla="*/ 331 h 421"/>
                <a:gd name="T56" fmla="*/ 268 w 391"/>
                <a:gd name="T57" fmla="*/ 347 h 421"/>
                <a:gd name="T58" fmla="*/ 277 w 391"/>
                <a:gd name="T59" fmla="*/ 366 h 421"/>
                <a:gd name="T60" fmla="*/ 284 w 391"/>
                <a:gd name="T61" fmla="*/ 385 h 421"/>
                <a:gd name="T62" fmla="*/ 286 w 391"/>
                <a:gd name="T63" fmla="*/ 406 h 421"/>
                <a:gd name="T64" fmla="*/ 285 w 391"/>
                <a:gd name="T65" fmla="*/ 421 h 421"/>
                <a:gd name="T66" fmla="*/ 379 w 391"/>
                <a:gd name="T67" fmla="*/ 420 h 421"/>
                <a:gd name="T68" fmla="*/ 385 w 391"/>
                <a:gd name="T69" fmla="*/ 418 h 421"/>
                <a:gd name="T70" fmla="*/ 389 w 391"/>
                <a:gd name="T71" fmla="*/ 415 h 421"/>
                <a:gd name="T72" fmla="*/ 391 w 391"/>
                <a:gd name="T73" fmla="*/ 410 h 421"/>
                <a:gd name="T74" fmla="*/ 391 w 391"/>
                <a:gd name="T75" fmla="*/ 15 h 421"/>
                <a:gd name="T76" fmla="*/ 390 w 391"/>
                <a:gd name="T77" fmla="*/ 8 h 421"/>
                <a:gd name="T78" fmla="*/ 387 w 391"/>
                <a:gd name="T79" fmla="*/ 4 h 421"/>
                <a:gd name="T80" fmla="*/ 382 w 391"/>
                <a:gd name="T81" fmla="*/ 1 h 421"/>
                <a:gd name="T82" fmla="*/ 376 w 391"/>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 h="421">
                  <a:moveTo>
                    <a:pt x="376" y="0"/>
                  </a:moveTo>
                  <a:lnTo>
                    <a:pt x="187" y="0"/>
                  </a:lnTo>
                  <a:lnTo>
                    <a:pt x="180" y="9"/>
                  </a:lnTo>
                  <a:lnTo>
                    <a:pt x="172" y="19"/>
                  </a:lnTo>
                  <a:lnTo>
                    <a:pt x="164" y="28"/>
                  </a:lnTo>
                  <a:lnTo>
                    <a:pt x="155" y="36"/>
                  </a:lnTo>
                  <a:lnTo>
                    <a:pt x="145" y="45"/>
                  </a:lnTo>
                  <a:lnTo>
                    <a:pt x="135" y="52"/>
                  </a:lnTo>
                  <a:lnTo>
                    <a:pt x="125" y="59"/>
                  </a:lnTo>
                  <a:lnTo>
                    <a:pt x="113" y="65"/>
                  </a:lnTo>
                  <a:lnTo>
                    <a:pt x="103" y="71"/>
                  </a:lnTo>
                  <a:lnTo>
                    <a:pt x="91" y="76"/>
                  </a:lnTo>
                  <a:lnTo>
                    <a:pt x="79" y="80"/>
                  </a:lnTo>
                  <a:lnTo>
                    <a:pt x="67" y="83"/>
                  </a:lnTo>
                  <a:lnTo>
                    <a:pt x="54" y="87"/>
                  </a:lnTo>
                  <a:lnTo>
                    <a:pt x="41" y="89"/>
                  </a:lnTo>
                  <a:lnTo>
                    <a:pt x="29" y="90"/>
                  </a:lnTo>
                  <a:lnTo>
                    <a:pt x="15" y="90"/>
                  </a:lnTo>
                  <a:lnTo>
                    <a:pt x="7" y="90"/>
                  </a:lnTo>
                  <a:lnTo>
                    <a:pt x="0" y="89"/>
                  </a:lnTo>
                  <a:lnTo>
                    <a:pt x="0" y="406"/>
                  </a:lnTo>
                  <a:lnTo>
                    <a:pt x="1" y="410"/>
                  </a:lnTo>
                  <a:lnTo>
                    <a:pt x="1" y="412"/>
                  </a:lnTo>
                  <a:lnTo>
                    <a:pt x="3" y="415"/>
                  </a:lnTo>
                  <a:lnTo>
                    <a:pt x="4" y="417"/>
                  </a:lnTo>
                  <a:lnTo>
                    <a:pt x="6" y="418"/>
                  </a:lnTo>
                  <a:lnTo>
                    <a:pt x="9" y="420"/>
                  </a:lnTo>
                  <a:lnTo>
                    <a:pt x="11" y="421"/>
                  </a:lnTo>
                  <a:lnTo>
                    <a:pt x="15" y="421"/>
                  </a:lnTo>
                  <a:lnTo>
                    <a:pt x="77" y="421"/>
                  </a:lnTo>
                  <a:lnTo>
                    <a:pt x="76" y="414"/>
                  </a:lnTo>
                  <a:lnTo>
                    <a:pt x="75" y="406"/>
                  </a:lnTo>
                  <a:lnTo>
                    <a:pt x="76" y="396"/>
                  </a:lnTo>
                  <a:lnTo>
                    <a:pt x="77" y="385"/>
                  </a:lnTo>
                  <a:lnTo>
                    <a:pt x="80" y="375"/>
                  </a:lnTo>
                  <a:lnTo>
                    <a:pt x="83" y="366"/>
                  </a:lnTo>
                  <a:lnTo>
                    <a:pt x="88" y="356"/>
                  </a:lnTo>
                  <a:lnTo>
                    <a:pt x="93" y="347"/>
                  </a:lnTo>
                  <a:lnTo>
                    <a:pt x="99" y="339"/>
                  </a:lnTo>
                  <a:lnTo>
                    <a:pt x="106" y="331"/>
                  </a:lnTo>
                  <a:lnTo>
                    <a:pt x="113" y="325"/>
                  </a:lnTo>
                  <a:lnTo>
                    <a:pt x="122" y="318"/>
                  </a:lnTo>
                  <a:lnTo>
                    <a:pt x="130" y="313"/>
                  </a:lnTo>
                  <a:lnTo>
                    <a:pt x="139" y="309"/>
                  </a:lnTo>
                  <a:lnTo>
                    <a:pt x="150" y="305"/>
                  </a:lnTo>
                  <a:lnTo>
                    <a:pt x="159" y="303"/>
                  </a:lnTo>
                  <a:lnTo>
                    <a:pt x="170" y="301"/>
                  </a:lnTo>
                  <a:lnTo>
                    <a:pt x="181" y="301"/>
                  </a:lnTo>
                  <a:lnTo>
                    <a:pt x="192" y="301"/>
                  </a:lnTo>
                  <a:lnTo>
                    <a:pt x="201" y="303"/>
                  </a:lnTo>
                  <a:lnTo>
                    <a:pt x="212" y="305"/>
                  </a:lnTo>
                  <a:lnTo>
                    <a:pt x="222" y="309"/>
                  </a:lnTo>
                  <a:lnTo>
                    <a:pt x="230" y="313"/>
                  </a:lnTo>
                  <a:lnTo>
                    <a:pt x="240" y="318"/>
                  </a:lnTo>
                  <a:lnTo>
                    <a:pt x="247" y="325"/>
                  </a:lnTo>
                  <a:lnTo>
                    <a:pt x="255" y="331"/>
                  </a:lnTo>
                  <a:lnTo>
                    <a:pt x="261" y="339"/>
                  </a:lnTo>
                  <a:lnTo>
                    <a:pt x="268" y="347"/>
                  </a:lnTo>
                  <a:lnTo>
                    <a:pt x="273" y="356"/>
                  </a:lnTo>
                  <a:lnTo>
                    <a:pt x="277" y="366"/>
                  </a:lnTo>
                  <a:lnTo>
                    <a:pt x="282" y="375"/>
                  </a:lnTo>
                  <a:lnTo>
                    <a:pt x="284" y="385"/>
                  </a:lnTo>
                  <a:lnTo>
                    <a:pt x="285" y="396"/>
                  </a:lnTo>
                  <a:lnTo>
                    <a:pt x="286" y="406"/>
                  </a:lnTo>
                  <a:lnTo>
                    <a:pt x="286" y="414"/>
                  </a:lnTo>
                  <a:lnTo>
                    <a:pt x="285" y="421"/>
                  </a:lnTo>
                  <a:lnTo>
                    <a:pt x="376" y="421"/>
                  </a:lnTo>
                  <a:lnTo>
                    <a:pt x="379" y="420"/>
                  </a:lnTo>
                  <a:lnTo>
                    <a:pt x="382" y="420"/>
                  </a:lnTo>
                  <a:lnTo>
                    <a:pt x="385" y="418"/>
                  </a:lnTo>
                  <a:lnTo>
                    <a:pt x="387" y="417"/>
                  </a:lnTo>
                  <a:lnTo>
                    <a:pt x="389" y="415"/>
                  </a:lnTo>
                  <a:lnTo>
                    <a:pt x="390" y="412"/>
                  </a:lnTo>
                  <a:lnTo>
                    <a:pt x="391" y="410"/>
                  </a:lnTo>
                  <a:lnTo>
                    <a:pt x="391" y="406"/>
                  </a:lnTo>
                  <a:lnTo>
                    <a:pt x="391" y="15"/>
                  </a:lnTo>
                  <a:lnTo>
                    <a:pt x="391" y="12"/>
                  </a:lnTo>
                  <a:lnTo>
                    <a:pt x="390" y="8"/>
                  </a:lnTo>
                  <a:lnTo>
                    <a:pt x="389" y="6"/>
                  </a:lnTo>
                  <a:lnTo>
                    <a:pt x="387" y="4"/>
                  </a:lnTo>
                  <a:lnTo>
                    <a:pt x="385" y="2"/>
                  </a:lnTo>
                  <a:lnTo>
                    <a:pt x="382" y="1"/>
                  </a:lnTo>
                  <a:lnTo>
                    <a:pt x="379" y="0"/>
                  </a:lnTo>
                  <a:lnTo>
                    <a:pt x="376" y="0"/>
                  </a:lnTo>
                  <a:lnTo>
                    <a:pt x="3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3" name="Freeform 528">
              <a:extLst>
                <a:ext uri="{FF2B5EF4-FFF2-40B4-BE49-F238E27FC236}">
                  <a16:creationId xmlns:a16="http://schemas.microsoft.com/office/drawing/2014/main" id="{83F5CED5-EC59-44A7-BB1E-6DAA3AFE7434}"/>
                </a:ext>
              </a:extLst>
            </p:cNvPr>
            <p:cNvSpPr>
              <a:spLocks/>
            </p:cNvSpPr>
            <p:nvPr/>
          </p:nvSpPr>
          <p:spPr bwMode="auto">
            <a:xfrm>
              <a:off x="2598738" y="2692400"/>
              <a:ext cx="47625" cy="9525"/>
            </a:xfrm>
            <a:custGeom>
              <a:avLst/>
              <a:gdLst>
                <a:gd name="T0" fmla="*/ 136 w 151"/>
                <a:gd name="T1" fmla="*/ 0 h 30"/>
                <a:gd name="T2" fmla="*/ 15 w 151"/>
                <a:gd name="T3" fmla="*/ 0 h 30"/>
                <a:gd name="T4" fmla="*/ 12 w 151"/>
                <a:gd name="T5" fmla="*/ 1 h 30"/>
                <a:gd name="T6" fmla="*/ 9 w 151"/>
                <a:gd name="T7" fmla="*/ 1 h 30"/>
                <a:gd name="T8" fmla="*/ 7 w 151"/>
                <a:gd name="T9" fmla="*/ 3 h 30"/>
                <a:gd name="T10" fmla="*/ 5 w 151"/>
                <a:gd name="T11" fmla="*/ 4 h 30"/>
                <a:gd name="T12" fmla="*/ 3 w 151"/>
                <a:gd name="T13" fmla="*/ 6 h 30"/>
                <a:gd name="T14" fmla="*/ 2 w 151"/>
                <a:gd name="T15" fmla="*/ 10 h 30"/>
                <a:gd name="T16" fmla="*/ 0 w 151"/>
                <a:gd name="T17" fmla="*/ 13 h 30"/>
                <a:gd name="T18" fmla="*/ 0 w 151"/>
                <a:gd name="T19" fmla="*/ 15 h 30"/>
                <a:gd name="T20" fmla="*/ 0 w 151"/>
                <a:gd name="T21" fmla="*/ 18 h 30"/>
                <a:gd name="T22" fmla="*/ 2 w 151"/>
                <a:gd name="T23" fmla="*/ 21 h 30"/>
                <a:gd name="T24" fmla="*/ 3 w 151"/>
                <a:gd name="T25" fmla="*/ 24 h 30"/>
                <a:gd name="T26" fmla="*/ 5 w 151"/>
                <a:gd name="T27" fmla="*/ 26 h 30"/>
                <a:gd name="T28" fmla="*/ 7 w 151"/>
                <a:gd name="T29" fmla="*/ 28 h 30"/>
                <a:gd name="T30" fmla="*/ 9 w 151"/>
                <a:gd name="T31" fmla="*/ 29 h 30"/>
                <a:gd name="T32" fmla="*/ 12 w 151"/>
                <a:gd name="T33" fmla="*/ 30 h 30"/>
                <a:gd name="T34" fmla="*/ 15 w 151"/>
                <a:gd name="T35" fmla="*/ 30 h 30"/>
                <a:gd name="T36" fmla="*/ 136 w 151"/>
                <a:gd name="T37" fmla="*/ 30 h 30"/>
                <a:gd name="T38" fmla="*/ 139 w 151"/>
                <a:gd name="T39" fmla="*/ 30 h 30"/>
                <a:gd name="T40" fmla="*/ 142 w 151"/>
                <a:gd name="T41" fmla="*/ 29 h 30"/>
                <a:gd name="T42" fmla="*/ 144 w 151"/>
                <a:gd name="T43" fmla="*/ 28 h 30"/>
                <a:gd name="T44" fmla="*/ 146 w 151"/>
                <a:gd name="T45" fmla="*/ 26 h 30"/>
                <a:gd name="T46" fmla="*/ 148 w 151"/>
                <a:gd name="T47" fmla="*/ 24 h 30"/>
                <a:gd name="T48" fmla="*/ 150 w 151"/>
                <a:gd name="T49" fmla="*/ 21 h 30"/>
                <a:gd name="T50" fmla="*/ 151 w 151"/>
                <a:gd name="T51" fmla="*/ 18 h 30"/>
                <a:gd name="T52" fmla="*/ 151 w 151"/>
                <a:gd name="T53" fmla="*/ 15 h 30"/>
                <a:gd name="T54" fmla="*/ 151 w 151"/>
                <a:gd name="T55" fmla="*/ 13 h 30"/>
                <a:gd name="T56" fmla="*/ 150 w 151"/>
                <a:gd name="T57" fmla="*/ 10 h 30"/>
                <a:gd name="T58" fmla="*/ 148 w 151"/>
                <a:gd name="T59" fmla="*/ 8 h 30"/>
                <a:gd name="T60" fmla="*/ 146 w 151"/>
                <a:gd name="T61" fmla="*/ 4 h 30"/>
                <a:gd name="T62" fmla="*/ 144 w 151"/>
                <a:gd name="T63" fmla="*/ 3 h 30"/>
                <a:gd name="T64" fmla="*/ 142 w 151"/>
                <a:gd name="T65" fmla="*/ 1 h 30"/>
                <a:gd name="T66" fmla="*/ 139 w 151"/>
                <a:gd name="T67" fmla="*/ 1 h 30"/>
                <a:gd name="T68" fmla="*/ 136 w 15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30">
                  <a:moveTo>
                    <a:pt x="136" y="0"/>
                  </a:moveTo>
                  <a:lnTo>
                    <a:pt x="15" y="0"/>
                  </a:lnTo>
                  <a:lnTo>
                    <a:pt x="12" y="1"/>
                  </a:lnTo>
                  <a:lnTo>
                    <a:pt x="9" y="1"/>
                  </a:lnTo>
                  <a:lnTo>
                    <a:pt x="7" y="3"/>
                  </a:lnTo>
                  <a:lnTo>
                    <a:pt x="5" y="4"/>
                  </a:lnTo>
                  <a:lnTo>
                    <a:pt x="3" y="6"/>
                  </a:lnTo>
                  <a:lnTo>
                    <a:pt x="2" y="10"/>
                  </a:lnTo>
                  <a:lnTo>
                    <a:pt x="0" y="13"/>
                  </a:lnTo>
                  <a:lnTo>
                    <a:pt x="0" y="15"/>
                  </a:lnTo>
                  <a:lnTo>
                    <a:pt x="0" y="18"/>
                  </a:lnTo>
                  <a:lnTo>
                    <a:pt x="2" y="21"/>
                  </a:lnTo>
                  <a:lnTo>
                    <a:pt x="3" y="24"/>
                  </a:lnTo>
                  <a:lnTo>
                    <a:pt x="5" y="26"/>
                  </a:lnTo>
                  <a:lnTo>
                    <a:pt x="7" y="28"/>
                  </a:lnTo>
                  <a:lnTo>
                    <a:pt x="9" y="29"/>
                  </a:lnTo>
                  <a:lnTo>
                    <a:pt x="12" y="30"/>
                  </a:lnTo>
                  <a:lnTo>
                    <a:pt x="15" y="30"/>
                  </a:lnTo>
                  <a:lnTo>
                    <a:pt x="136" y="30"/>
                  </a:lnTo>
                  <a:lnTo>
                    <a:pt x="139" y="30"/>
                  </a:lnTo>
                  <a:lnTo>
                    <a:pt x="142" y="29"/>
                  </a:lnTo>
                  <a:lnTo>
                    <a:pt x="144" y="28"/>
                  </a:lnTo>
                  <a:lnTo>
                    <a:pt x="146" y="26"/>
                  </a:lnTo>
                  <a:lnTo>
                    <a:pt x="148" y="24"/>
                  </a:lnTo>
                  <a:lnTo>
                    <a:pt x="150" y="21"/>
                  </a:lnTo>
                  <a:lnTo>
                    <a:pt x="151" y="18"/>
                  </a:lnTo>
                  <a:lnTo>
                    <a:pt x="151" y="15"/>
                  </a:lnTo>
                  <a:lnTo>
                    <a:pt x="151" y="13"/>
                  </a:lnTo>
                  <a:lnTo>
                    <a:pt x="150" y="10"/>
                  </a:lnTo>
                  <a:lnTo>
                    <a:pt x="148" y="8"/>
                  </a:lnTo>
                  <a:lnTo>
                    <a:pt x="146" y="4"/>
                  </a:lnTo>
                  <a:lnTo>
                    <a:pt x="144" y="3"/>
                  </a:lnTo>
                  <a:lnTo>
                    <a:pt x="142" y="1"/>
                  </a:lnTo>
                  <a:lnTo>
                    <a:pt x="139" y="1"/>
                  </a:lnTo>
                  <a:lnTo>
                    <a:pt x="1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4" name="Freeform 529">
              <a:extLst>
                <a:ext uri="{FF2B5EF4-FFF2-40B4-BE49-F238E27FC236}">
                  <a16:creationId xmlns:a16="http://schemas.microsoft.com/office/drawing/2014/main" id="{67D92154-D809-4A24-ADBA-A184552F2704}"/>
                </a:ext>
              </a:extLst>
            </p:cNvPr>
            <p:cNvSpPr>
              <a:spLocks/>
            </p:cNvSpPr>
            <p:nvPr/>
          </p:nvSpPr>
          <p:spPr bwMode="auto">
            <a:xfrm>
              <a:off x="2617788" y="2711450"/>
              <a:ext cx="28575" cy="11113"/>
            </a:xfrm>
            <a:custGeom>
              <a:avLst/>
              <a:gdLst>
                <a:gd name="T0" fmla="*/ 76 w 91"/>
                <a:gd name="T1" fmla="*/ 0 h 31"/>
                <a:gd name="T2" fmla="*/ 16 w 91"/>
                <a:gd name="T3" fmla="*/ 0 h 31"/>
                <a:gd name="T4" fmla="*/ 12 w 91"/>
                <a:gd name="T5" fmla="*/ 1 h 31"/>
                <a:gd name="T6" fmla="*/ 10 w 91"/>
                <a:gd name="T7" fmla="*/ 1 h 31"/>
                <a:gd name="T8" fmla="*/ 7 w 91"/>
                <a:gd name="T9" fmla="*/ 3 h 31"/>
                <a:gd name="T10" fmla="*/ 5 w 91"/>
                <a:gd name="T11" fmla="*/ 5 h 31"/>
                <a:gd name="T12" fmla="*/ 3 w 91"/>
                <a:gd name="T13" fmla="*/ 8 h 31"/>
                <a:gd name="T14" fmla="*/ 2 w 91"/>
                <a:gd name="T15" fmla="*/ 10 h 31"/>
                <a:gd name="T16" fmla="*/ 0 w 91"/>
                <a:gd name="T17" fmla="*/ 13 h 31"/>
                <a:gd name="T18" fmla="*/ 0 w 91"/>
                <a:gd name="T19" fmla="*/ 15 h 31"/>
                <a:gd name="T20" fmla="*/ 0 w 91"/>
                <a:gd name="T21" fmla="*/ 18 h 31"/>
                <a:gd name="T22" fmla="*/ 2 w 91"/>
                <a:gd name="T23" fmla="*/ 22 h 31"/>
                <a:gd name="T24" fmla="*/ 3 w 91"/>
                <a:gd name="T25" fmla="*/ 24 h 31"/>
                <a:gd name="T26" fmla="*/ 5 w 91"/>
                <a:gd name="T27" fmla="*/ 26 h 31"/>
                <a:gd name="T28" fmla="*/ 7 w 91"/>
                <a:gd name="T29" fmla="*/ 28 h 31"/>
                <a:gd name="T30" fmla="*/ 10 w 91"/>
                <a:gd name="T31" fmla="*/ 29 h 31"/>
                <a:gd name="T32" fmla="*/ 12 w 91"/>
                <a:gd name="T33" fmla="*/ 30 h 31"/>
                <a:gd name="T34" fmla="*/ 16 w 91"/>
                <a:gd name="T35" fmla="*/ 31 h 31"/>
                <a:gd name="T36" fmla="*/ 76 w 91"/>
                <a:gd name="T37" fmla="*/ 31 h 31"/>
                <a:gd name="T38" fmla="*/ 79 w 91"/>
                <a:gd name="T39" fmla="*/ 30 h 31"/>
                <a:gd name="T40" fmla="*/ 82 w 91"/>
                <a:gd name="T41" fmla="*/ 29 h 31"/>
                <a:gd name="T42" fmla="*/ 84 w 91"/>
                <a:gd name="T43" fmla="*/ 28 h 31"/>
                <a:gd name="T44" fmla="*/ 86 w 91"/>
                <a:gd name="T45" fmla="*/ 26 h 31"/>
                <a:gd name="T46" fmla="*/ 88 w 91"/>
                <a:gd name="T47" fmla="*/ 24 h 31"/>
                <a:gd name="T48" fmla="*/ 90 w 91"/>
                <a:gd name="T49" fmla="*/ 22 h 31"/>
                <a:gd name="T50" fmla="*/ 91 w 91"/>
                <a:gd name="T51" fmla="*/ 18 h 31"/>
                <a:gd name="T52" fmla="*/ 91 w 91"/>
                <a:gd name="T53" fmla="*/ 15 h 31"/>
                <a:gd name="T54" fmla="*/ 91 w 91"/>
                <a:gd name="T55" fmla="*/ 13 h 31"/>
                <a:gd name="T56" fmla="*/ 90 w 91"/>
                <a:gd name="T57" fmla="*/ 10 h 31"/>
                <a:gd name="T58" fmla="*/ 88 w 91"/>
                <a:gd name="T59" fmla="*/ 8 h 31"/>
                <a:gd name="T60" fmla="*/ 86 w 91"/>
                <a:gd name="T61" fmla="*/ 5 h 31"/>
                <a:gd name="T62" fmla="*/ 84 w 91"/>
                <a:gd name="T63" fmla="*/ 3 h 31"/>
                <a:gd name="T64" fmla="*/ 82 w 91"/>
                <a:gd name="T65" fmla="*/ 2 h 31"/>
                <a:gd name="T66" fmla="*/ 79 w 91"/>
                <a:gd name="T67" fmla="*/ 1 h 31"/>
                <a:gd name="T68" fmla="*/ 76 w 91"/>
                <a:gd name="T69" fmla="*/ 0 h 31"/>
                <a:gd name="T70" fmla="*/ 76 w 91"/>
                <a:gd name="T7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 h="31">
                  <a:moveTo>
                    <a:pt x="76" y="0"/>
                  </a:moveTo>
                  <a:lnTo>
                    <a:pt x="16" y="0"/>
                  </a:lnTo>
                  <a:lnTo>
                    <a:pt x="12" y="1"/>
                  </a:lnTo>
                  <a:lnTo>
                    <a:pt x="10" y="1"/>
                  </a:lnTo>
                  <a:lnTo>
                    <a:pt x="7" y="3"/>
                  </a:lnTo>
                  <a:lnTo>
                    <a:pt x="5" y="5"/>
                  </a:lnTo>
                  <a:lnTo>
                    <a:pt x="3" y="8"/>
                  </a:lnTo>
                  <a:lnTo>
                    <a:pt x="2" y="10"/>
                  </a:lnTo>
                  <a:lnTo>
                    <a:pt x="0" y="13"/>
                  </a:lnTo>
                  <a:lnTo>
                    <a:pt x="0" y="15"/>
                  </a:lnTo>
                  <a:lnTo>
                    <a:pt x="0" y="18"/>
                  </a:lnTo>
                  <a:lnTo>
                    <a:pt x="2" y="22"/>
                  </a:lnTo>
                  <a:lnTo>
                    <a:pt x="3" y="24"/>
                  </a:lnTo>
                  <a:lnTo>
                    <a:pt x="5" y="26"/>
                  </a:lnTo>
                  <a:lnTo>
                    <a:pt x="7" y="28"/>
                  </a:lnTo>
                  <a:lnTo>
                    <a:pt x="10" y="29"/>
                  </a:lnTo>
                  <a:lnTo>
                    <a:pt x="12" y="30"/>
                  </a:lnTo>
                  <a:lnTo>
                    <a:pt x="16" y="31"/>
                  </a:lnTo>
                  <a:lnTo>
                    <a:pt x="76" y="31"/>
                  </a:lnTo>
                  <a:lnTo>
                    <a:pt x="79" y="30"/>
                  </a:lnTo>
                  <a:lnTo>
                    <a:pt x="82" y="29"/>
                  </a:lnTo>
                  <a:lnTo>
                    <a:pt x="84" y="28"/>
                  </a:lnTo>
                  <a:lnTo>
                    <a:pt x="86" y="26"/>
                  </a:lnTo>
                  <a:lnTo>
                    <a:pt x="88" y="24"/>
                  </a:lnTo>
                  <a:lnTo>
                    <a:pt x="90" y="22"/>
                  </a:lnTo>
                  <a:lnTo>
                    <a:pt x="91" y="18"/>
                  </a:lnTo>
                  <a:lnTo>
                    <a:pt x="91" y="15"/>
                  </a:lnTo>
                  <a:lnTo>
                    <a:pt x="91" y="13"/>
                  </a:lnTo>
                  <a:lnTo>
                    <a:pt x="90" y="10"/>
                  </a:lnTo>
                  <a:lnTo>
                    <a:pt x="88" y="8"/>
                  </a:lnTo>
                  <a:lnTo>
                    <a:pt x="86" y="5"/>
                  </a:lnTo>
                  <a:lnTo>
                    <a:pt x="84" y="3"/>
                  </a:lnTo>
                  <a:lnTo>
                    <a:pt x="82" y="2"/>
                  </a:lnTo>
                  <a:lnTo>
                    <a:pt x="79" y="1"/>
                  </a:lnTo>
                  <a:lnTo>
                    <a:pt x="76"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5" name="Freeform 530">
              <a:extLst>
                <a:ext uri="{FF2B5EF4-FFF2-40B4-BE49-F238E27FC236}">
                  <a16:creationId xmlns:a16="http://schemas.microsoft.com/office/drawing/2014/main" id="{C331234E-9EA9-4C57-9933-731231499C4B}"/>
                </a:ext>
              </a:extLst>
            </p:cNvPr>
            <p:cNvSpPr>
              <a:spLocks/>
            </p:cNvSpPr>
            <p:nvPr/>
          </p:nvSpPr>
          <p:spPr bwMode="auto">
            <a:xfrm>
              <a:off x="2627313" y="2732088"/>
              <a:ext cx="19050" cy="9525"/>
            </a:xfrm>
            <a:custGeom>
              <a:avLst/>
              <a:gdLst>
                <a:gd name="T0" fmla="*/ 45 w 60"/>
                <a:gd name="T1" fmla="*/ 0 h 30"/>
                <a:gd name="T2" fmla="*/ 15 w 60"/>
                <a:gd name="T3" fmla="*/ 0 h 30"/>
                <a:gd name="T4" fmla="*/ 11 w 60"/>
                <a:gd name="T5" fmla="*/ 0 h 30"/>
                <a:gd name="T6" fmla="*/ 9 w 60"/>
                <a:gd name="T7" fmla="*/ 1 h 30"/>
                <a:gd name="T8" fmla="*/ 6 w 60"/>
                <a:gd name="T9" fmla="*/ 2 h 30"/>
                <a:gd name="T10" fmla="*/ 4 w 60"/>
                <a:gd name="T11" fmla="*/ 5 h 30"/>
                <a:gd name="T12" fmla="*/ 2 w 60"/>
                <a:gd name="T13" fmla="*/ 7 h 30"/>
                <a:gd name="T14" fmla="*/ 1 w 60"/>
                <a:gd name="T15" fmla="*/ 9 h 30"/>
                <a:gd name="T16" fmla="*/ 0 w 60"/>
                <a:gd name="T17" fmla="*/ 12 h 30"/>
                <a:gd name="T18" fmla="*/ 0 w 60"/>
                <a:gd name="T19" fmla="*/ 15 h 30"/>
                <a:gd name="T20" fmla="*/ 0 w 60"/>
                <a:gd name="T21" fmla="*/ 17 h 30"/>
                <a:gd name="T22" fmla="*/ 1 w 60"/>
                <a:gd name="T23" fmla="*/ 21 h 30"/>
                <a:gd name="T24" fmla="*/ 2 w 60"/>
                <a:gd name="T25" fmla="*/ 23 h 30"/>
                <a:gd name="T26" fmla="*/ 4 w 60"/>
                <a:gd name="T27" fmla="*/ 26 h 30"/>
                <a:gd name="T28" fmla="*/ 6 w 60"/>
                <a:gd name="T29" fmla="*/ 27 h 30"/>
                <a:gd name="T30" fmla="*/ 9 w 60"/>
                <a:gd name="T31" fmla="*/ 29 h 30"/>
                <a:gd name="T32" fmla="*/ 11 w 60"/>
                <a:gd name="T33" fmla="*/ 29 h 30"/>
                <a:gd name="T34" fmla="*/ 15 w 60"/>
                <a:gd name="T35" fmla="*/ 30 h 30"/>
                <a:gd name="T36" fmla="*/ 45 w 60"/>
                <a:gd name="T37" fmla="*/ 30 h 30"/>
                <a:gd name="T38" fmla="*/ 48 w 60"/>
                <a:gd name="T39" fmla="*/ 29 h 30"/>
                <a:gd name="T40" fmla="*/ 51 w 60"/>
                <a:gd name="T41" fmla="*/ 29 h 30"/>
                <a:gd name="T42" fmla="*/ 53 w 60"/>
                <a:gd name="T43" fmla="*/ 27 h 30"/>
                <a:gd name="T44" fmla="*/ 55 w 60"/>
                <a:gd name="T45" fmla="*/ 26 h 30"/>
                <a:gd name="T46" fmla="*/ 57 w 60"/>
                <a:gd name="T47" fmla="*/ 23 h 30"/>
                <a:gd name="T48" fmla="*/ 59 w 60"/>
                <a:gd name="T49" fmla="*/ 21 h 30"/>
                <a:gd name="T50" fmla="*/ 60 w 60"/>
                <a:gd name="T51" fmla="*/ 17 h 30"/>
                <a:gd name="T52" fmla="*/ 60 w 60"/>
                <a:gd name="T53" fmla="*/ 15 h 30"/>
                <a:gd name="T54" fmla="*/ 60 w 60"/>
                <a:gd name="T55" fmla="*/ 12 h 30"/>
                <a:gd name="T56" fmla="*/ 59 w 60"/>
                <a:gd name="T57" fmla="*/ 9 h 30"/>
                <a:gd name="T58" fmla="*/ 57 w 60"/>
                <a:gd name="T59" fmla="*/ 7 h 30"/>
                <a:gd name="T60" fmla="*/ 55 w 60"/>
                <a:gd name="T61" fmla="*/ 5 h 30"/>
                <a:gd name="T62" fmla="*/ 53 w 60"/>
                <a:gd name="T63" fmla="*/ 2 h 30"/>
                <a:gd name="T64" fmla="*/ 51 w 60"/>
                <a:gd name="T65" fmla="*/ 1 h 30"/>
                <a:gd name="T66" fmla="*/ 48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1" y="0"/>
                  </a:lnTo>
                  <a:lnTo>
                    <a:pt x="9" y="1"/>
                  </a:lnTo>
                  <a:lnTo>
                    <a:pt x="6" y="2"/>
                  </a:lnTo>
                  <a:lnTo>
                    <a:pt x="4" y="5"/>
                  </a:lnTo>
                  <a:lnTo>
                    <a:pt x="2" y="7"/>
                  </a:lnTo>
                  <a:lnTo>
                    <a:pt x="1" y="9"/>
                  </a:lnTo>
                  <a:lnTo>
                    <a:pt x="0" y="12"/>
                  </a:lnTo>
                  <a:lnTo>
                    <a:pt x="0" y="15"/>
                  </a:lnTo>
                  <a:lnTo>
                    <a:pt x="0" y="17"/>
                  </a:lnTo>
                  <a:lnTo>
                    <a:pt x="1" y="21"/>
                  </a:lnTo>
                  <a:lnTo>
                    <a:pt x="2" y="23"/>
                  </a:lnTo>
                  <a:lnTo>
                    <a:pt x="4" y="26"/>
                  </a:lnTo>
                  <a:lnTo>
                    <a:pt x="6" y="27"/>
                  </a:lnTo>
                  <a:lnTo>
                    <a:pt x="9" y="29"/>
                  </a:lnTo>
                  <a:lnTo>
                    <a:pt x="11" y="29"/>
                  </a:lnTo>
                  <a:lnTo>
                    <a:pt x="15" y="30"/>
                  </a:lnTo>
                  <a:lnTo>
                    <a:pt x="45" y="30"/>
                  </a:lnTo>
                  <a:lnTo>
                    <a:pt x="48" y="29"/>
                  </a:lnTo>
                  <a:lnTo>
                    <a:pt x="51" y="29"/>
                  </a:lnTo>
                  <a:lnTo>
                    <a:pt x="53" y="27"/>
                  </a:lnTo>
                  <a:lnTo>
                    <a:pt x="55" y="26"/>
                  </a:lnTo>
                  <a:lnTo>
                    <a:pt x="57" y="23"/>
                  </a:lnTo>
                  <a:lnTo>
                    <a:pt x="59" y="21"/>
                  </a:lnTo>
                  <a:lnTo>
                    <a:pt x="60" y="17"/>
                  </a:lnTo>
                  <a:lnTo>
                    <a:pt x="60" y="15"/>
                  </a:lnTo>
                  <a:lnTo>
                    <a:pt x="60" y="12"/>
                  </a:lnTo>
                  <a:lnTo>
                    <a:pt x="59" y="9"/>
                  </a:lnTo>
                  <a:lnTo>
                    <a:pt x="57" y="7"/>
                  </a:lnTo>
                  <a:lnTo>
                    <a:pt x="55" y="5"/>
                  </a:lnTo>
                  <a:lnTo>
                    <a:pt x="53" y="2"/>
                  </a:lnTo>
                  <a:lnTo>
                    <a:pt x="51" y="1"/>
                  </a:lnTo>
                  <a:lnTo>
                    <a:pt x="48"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6" name="Freeform 531">
              <a:extLst>
                <a:ext uri="{FF2B5EF4-FFF2-40B4-BE49-F238E27FC236}">
                  <a16:creationId xmlns:a16="http://schemas.microsoft.com/office/drawing/2014/main" id="{6ADA05A3-1293-46DC-8224-3676BC286D78}"/>
                </a:ext>
              </a:extLst>
            </p:cNvPr>
            <p:cNvSpPr>
              <a:spLocks noEditPoints="1"/>
            </p:cNvSpPr>
            <p:nvPr/>
          </p:nvSpPr>
          <p:spPr bwMode="auto">
            <a:xfrm>
              <a:off x="2603500" y="2530475"/>
              <a:ext cx="114300" cy="114300"/>
            </a:xfrm>
            <a:custGeom>
              <a:avLst/>
              <a:gdLst>
                <a:gd name="T0" fmla="*/ 167 w 362"/>
                <a:gd name="T1" fmla="*/ 103 h 362"/>
                <a:gd name="T2" fmla="*/ 169 w 362"/>
                <a:gd name="T3" fmla="*/ 98 h 362"/>
                <a:gd name="T4" fmla="*/ 172 w 362"/>
                <a:gd name="T5" fmla="*/ 94 h 362"/>
                <a:gd name="T6" fmla="*/ 177 w 362"/>
                <a:gd name="T7" fmla="*/ 92 h 362"/>
                <a:gd name="T8" fmla="*/ 184 w 362"/>
                <a:gd name="T9" fmla="*/ 92 h 362"/>
                <a:gd name="T10" fmla="*/ 189 w 362"/>
                <a:gd name="T11" fmla="*/ 94 h 362"/>
                <a:gd name="T12" fmla="*/ 193 w 362"/>
                <a:gd name="T13" fmla="*/ 98 h 362"/>
                <a:gd name="T14" fmla="*/ 196 w 362"/>
                <a:gd name="T15" fmla="*/ 103 h 362"/>
                <a:gd name="T16" fmla="*/ 196 w 362"/>
                <a:gd name="T17" fmla="*/ 181 h 362"/>
                <a:gd name="T18" fmla="*/ 244 w 362"/>
                <a:gd name="T19" fmla="*/ 182 h 362"/>
                <a:gd name="T20" fmla="*/ 249 w 362"/>
                <a:gd name="T21" fmla="*/ 184 h 362"/>
                <a:gd name="T22" fmla="*/ 254 w 362"/>
                <a:gd name="T23" fmla="*/ 188 h 362"/>
                <a:gd name="T24" fmla="*/ 256 w 362"/>
                <a:gd name="T25" fmla="*/ 193 h 362"/>
                <a:gd name="T26" fmla="*/ 256 w 362"/>
                <a:gd name="T27" fmla="*/ 199 h 362"/>
                <a:gd name="T28" fmla="*/ 254 w 362"/>
                <a:gd name="T29" fmla="*/ 204 h 362"/>
                <a:gd name="T30" fmla="*/ 249 w 362"/>
                <a:gd name="T31" fmla="*/ 208 h 362"/>
                <a:gd name="T32" fmla="*/ 244 w 362"/>
                <a:gd name="T33" fmla="*/ 211 h 362"/>
                <a:gd name="T34" fmla="*/ 181 w 362"/>
                <a:gd name="T35" fmla="*/ 212 h 362"/>
                <a:gd name="T36" fmla="*/ 175 w 362"/>
                <a:gd name="T37" fmla="*/ 211 h 362"/>
                <a:gd name="T38" fmla="*/ 170 w 362"/>
                <a:gd name="T39" fmla="*/ 206 h 362"/>
                <a:gd name="T40" fmla="*/ 167 w 362"/>
                <a:gd name="T41" fmla="*/ 202 h 362"/>
                <a:gd name="T42" fmla="*/ 166 w 362"/>
                <a:gd name="T43" fmla="*/ 197 h 362"/>
                <a:gd name="T44" fmla="*/ 181 w 362"/>
                <a:gd name="T45" fmla="*/ 362 h 362"/>
                <a:gd name="T46" fmla="*/ 217 w 362"/>
                <a:gd name="T47" fmla="*/ 359 h 362"/>
                <a:gd name="T48" fmla="*/ 251 w 362"/>
                <a:gd name="T49" fmla="*/ 348 h 362"/>
                <a:gd name="T50" fmla="*/ 281 w 362"/>
                <a:gd name="T51" fmla="*/ 331 h 362"/>
                <a:gd name="T52" fmla="*/ 308 w 362"/>
                <a:gd name="T53" fmla="*/ 309 h 362"/>
                <a:gd name="T54" fmla="*/ 331 w 362"/>
                <a:gd name="T55" fmla="*/ 282 h 362"/>
                <a:gd name="T56" fmla="*/ 347 w 362"/>
                <a:gd name="T57" fmla="*/ 251 h 362"/>
                <a:gd name="T58" fmla="*/ 358 w 362"/>
                <a:gd name="T59" fmla="*/ 217 h 362"/>
                <a:gd name="T60" fmla="*/ 362 w 362"/>
                <a:gd name="T61" fmla="*/ 182 h 362"/>
                <a:gd name="T62" fmla="*/ 358 w 362"/>
                <a:gd name="T63" fmla="*/ 145 h 362"/>
                <a:gd name="T64" fmla="*/ 347 w 362"/>
                <a:gd name="T65" fmla="*/ 111 h 362"/>
                <a:gd name="T66" fmla="*/ 331 w 362"/>
                <a:gd name="T67" fmla="*/ 80 h 362"/>
                <a:gd name="T68" fmla="*/ 308 w 362"/>
                <a:gd name="T69" fmla="*/ 53 h 362"/>
                <a:gd name="T70" fmla="*/ 281 w 362"/>
                <a:gd name="T71" fmla="*/ 31 h 362"/>
                <a:gd name="T72" fmla="*/ 251 w 362"/>
                <a:gd name="T73" fmla="*/ 14 h 362"/>
                <a:gd name="T74" fmla="*/ 217 w 362"/>
                <a:gd name="T75" fmla="*/ 5 h 362"/>
                <a:gd name="T76" fmla="*/ 181 w 362"/>
                <a:gd name="T77" fmla="*/ 0 h 362"/>
                <a:gd name="T78" fmla="*/ 144 w 362"/>
                <a:gd name="T79" fmla="*/ 5 h 362"/>
                <a:gd name="T80" fmla="*/ 111 w 362"/>
                <a:gd name="T81" fmla="*/ 14 h 362"/>
                <a:gd name="T82" fmla="*/ 80 w 362"/>
                <a:gd name="T83" fmla="*/ 31 h 362"/>
                <a:gd name="T84" fmla="*/ 53 w 362"/>
                <a:gd name="T85" fmla="*/ 53 h 362"/>
                <a:gd name="T86" fmla="*/ 32 w 362"/>
                <a:gd name="T87" fmla="*/ 80 h 362"/>
                <a:gd name="T88" fmla="*/ 14 w 362"/>
                <a:gd name="T89" fmla="*/ 111 h 362"/>
                <a:gd name="T90" fmla="*/ 4 w 362"/>
                <a:gd name="T91" fmla="*/ 145 h 362"/>
                <a:gd name="T92" fmla="*/ 0 w 362"/>
                <a:gd name="T93" fmla="*/ 182 h 362"/>
                <a:gd name="T94" fmla="*/ 4 w 362"/>
                <a:gd name="T95" fmla="*/ 217 h 362"/>
                <a:gd name="T96" fmla="*/ 14 w 362"/>
                <a:gd name="T97" fmla="*/ 251 h 362"/>
                <a:gd name="T98" fmla="*/ 32 w 362"/>
                <a:gd name="T99" fmla="*/ 282 h 362"/>
                <a:gd name="T100" fmla="*/ 53 w 362"/>
                <a:gd name="T101" fmla="*/ 309 h 362"/>
                <a:gd name="T102" fmla="*/ 80 w 362"/>
                <a:gd name="T103" fmla="*/ 331 h 362"/>
                <a:gd name="T104" fmla="*/ 111 w 362"/>
                <a:gd name="T105" fmla="*/ 348 h 362"/>
                <a:gd name="T106" fmla="*/ 144 w 362"/>
                <a:gd name="T107" fmla="*/ 359 h 362"/>
                <a:gd name="T108" fmla="*/ 181 w 362"/>
                <a:gd name="T109" fmla="*/ 362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2" h="362">
                  <a:moveTo>
                    <a:pt x="166" y="105"/>
                  </a:moveTo>
                  <a:lnTo>
                    <a:pt x="167" y="103"/>
                  </a:lnTo>
                  <a:lnTo>
                    <a:pt x="167" y="100"/>
                  </a:lnTo>
                  <a:lnTo>
                    <a:pt x="169" y="98"/>
                  </a:lnTo>
                  <a:lnTo>
                    <a:pt x="170" y="95"/>
                  </a:lnTo>
                  <a:lnTo>
                    <a:pt x="172" y="94"/>
                  </a:lnTo>
                  <a:lnTo>
                    <a:pt x="175" y="92"/>
                  </a:lnTo>
                  <a:lnTo>
                    <a:pt x="177" y="92"/>
                  </a:lnTo>
                  <a:lnTo>
                    <a:pt x="181" y="90"/>
                  </a:lnTo>
                  <a:lnTo>
                    <a:pt x="184" y="92"/>
                  </a:lnTo>
                  <a:lnTo>
                    <a:pt x="187" y="92"/>
                  </a:lnTo>
                  <a:lnTo>
                    <a:pt x="189" y="94"/>
                  </a:lnTo>
                  <a:lnTo>
                    <a:pt x="191" y="95"/>
                  </a:lnTo>
                  <a:lnTo>
                    <a:pt x="193" y="98"/>
                  </a:lnTo>
                  <a:lnTo>
                    <a:pt x="195" y="100"/>
                  </a:lnTo>
                  <a:lnTo>
                    <a:pt x="196" y="103"/>
                  </a:lnTo>
                  <a:lnTo>
                    <a:pt x="196" y="105"/>
                  </a:lnTo>
                  <a:lnTo>
                    <a:pt x="196" y="181"/>
                  </a:lnTo>
                  <a:lnTo>
                    <a:pt x="241" y="181"/>
                  </a:lnTo>
                  <a:lnTo>
                    <a:pt x="244" y="182"/>
                  </a:lnTo>
                  <a:lnTo>
                    <a:pt x="247" y="183"/>
                  </a:lnTo>
                  <a:lnTo>
                    <a:pt x="249" y="184"/>
                  </a:lnTo>
                  <a:lnTo>
                    <a:pt x="251" y="186"/>
                  </a:lnTo>
                  <a:lnTo>
                    <a:pt x="254" y="188"/>
                  </a:lnTo>
                  <a:lnTo>
                    <a:pt x="255" y="190"/>
                  </a:lnTo>
                  <a:lnTo>
                    <a:pt x="256" y="193"/>
                  </a:lnTo>
                  <a:lnTo>
                    <a:pt x="256" y="197"/>
                  </a:lnTo>
                  <a:lnTo>
                    <a:pt x="256" y="199"/>
                  </a:lnTo>
                  <a:lnTo>
                    <a:pt x="255" y="202"/>
                  </a:lnTo>
                  <a:lnTo>
                    <a:pt x="254" y="204"/>
                  </a:lnTo>
                  <a:lnTo>
                    <a:pt x="251" y="206"/>
                  </a:lnTo>
                  <a:lnTo>
                    <a:pt x="249" y="208"/>
                  </a:lnTo>
                  <a:lnTo>
                    <a:pt x="247" y="211"/>
                  </a:lnTo>
                  <a:lnTo>
                    <a:pt x="244" y="211"/>
                  </a:lnTo>
                  <a:lnTo>
                    <a:pt x="241" y="212"/>
                  </a:lnTo>
                  <a:lnTo>
                    <a:pt x="181" y="212"/>
                  </a:lnTo>
                  <a:lnTo>
                    <a:pt x="177" y="211"/>
                  </a:lnTo>
                  <a:lnTo>
                    <a:pt x="175" y="211"/>
                  </a:lnTo>
                  <a:lnTo>
                    <a:pt x="172" y="208"/>
                  </a:lnTo>
                  <a:lnTo>
                    <a:pt x="170" y="206"/>
                  </a:lnTo>
                  <a:lnTo>
                    <a:pt x="169" y="204"/>
                  </a:lnTo>
                  <a:lnTo>
                    <a:pt x="167" y="202"/>
                  </a:lnTo>
                  <a:lnTo>
                    <a:pt x="167" y="199"/>
                  </a:lnTo>
                  <a:lnTo>
                    <a:pt x="166" y="197"/>
                  </a:lnTo>
                  <a:lnTo>
                    <a:pt x="166" y="105"/>
                  </a:lnTo>
                  <a:close/>
                  <a:moveTo>
                    <a:pt x="181" y="362"/>
                  </a:moveTo>
                  <a:lnTo>
                    <a:pt x="200" y="361"/>
                  </a:lnTo>
                  <a:lnTo>
                    <a:pt x="217" y="359"/>
                  </a:lnTo>
                  <a:lnTo>
                    <a:pt x="234" y="353"/>
                  </a:lnTo>
                  <a:lnTo>
                    <a:pt x="251" y="348"/>
                  </a:lnTo>
                  <a:lnTo>
                    <a:pt x="268" y="340"/>
                  </a:lnTo>
                  <a:lnTo>
                    <a:pt x="281" y="331"/>
                  </a:lnTo>
                  <a:lnTo>
                    <a:pt x="295" y="320"/>
                  </a:lnTo>
                  <a:lnTo>
                    <a:pt x="308" y="309"/>
                  </a:lnTo>
                  <a:lnTo>
                    <a:pt x="320" y="296"/>
                  </a:lnTo>
                  <a:lnTo>
                    <a:pt x="331" y="282"/>
                  </a:lnTo>
                  <a:lnTo>
                    <a:pt x="339" y="267"/>
                  </a:lnTo>
                  <a:lnTo>
                    <a:pt x="347" y="251"/>
                  </a:lnTo>
                  <a:lnTo>
                    <a:pt x="353" y="235"/>
                  </a:lnTo>
                  <a:lnTo>
                    <a:pt x="358" y="217"/>
                  </a:lnTo>
                  <a:lnTo>
                    <a:pt x="361" y="200"/>
                  </a:lnTo>
                  <a:lnTo>
                    <a:pt x="362" y="182"/>
                  </a:lnTo>
                  <a:lnTo>
                    <a:pt x="361" y="162"/>
                  </a:lnTo>
                  <a:lnTo>
                    <a:pt x="358" y="145"/>
                  </a:lnTo>
                  <a:lnTo>
                    <a:pt x="353" y="127"/>
                  </a:lnTo>
                  <a:lnTo>
                    <a:pt x="347" y="111"/>
                  </a:lnTo>
                  <a:lnTo>
                    <a:pt x="339" y="95"/>
                  </a:lnTo>
                  <a:lnTo>
                    <a:pt x="331" y="80"/>
                  </a:lnTo>
                  <a:lnTo>
                    <a:pt x="320" y="66"/>
                  </a:lnTo>
                  <a:lnTo>
                    <a:pt x="308" y="53"/>
                  </a:lnTo>
                  <a:lnTo>
                    <a:pt x="295" y="42"/>
                  </a:lnTo>
                  <a:lnTo>
                    <a:pt x="281" y="31"/>
                  </a:lnTo>
                  <a:lnTo>
                    <a:pt x="268" y="22"/>
                  </a:lnTo>
                  <a:lnTo>
                    <a:pt x="251" y="14"/>
                  </a:lnTo>
                  <a:lnTo>
                    <a:pt x="234" y="9"/>
                  </a:lnTo>
                  <a:lnTo>
                    <a:pt x="217" y="5"/>
                  </a:lnTo>
                  <a:lnTo>
                    <a:pt x="200" y="1"/>
                  </a:lnTo>
                  <a:lnTo>
                    <a:pt x="181" y="0"/>
                  </a:lnTo>
                  <a:lnTo>
                    <a:pt x="162" y="1"/>
                  </a:lnTo>
                  <a:lnTo>
                    <a:pt x="144" y="5"/>
                  </a:lnTo>
                  <a:lnTo>
                    <a:pt x="127" y="9"/>
                  </a:lnTo>
                  <a:lnTo>
                    <a:pt x="111" y="14"/>
                  </a:lnTo>
                  <a:lnTo>
                    <a:pt x="95" y="22"/>
                  </a:lnTo>
                  <a:lnTo>
                    <a:pt x="80" y="31"/>
                  </a:lnTo>
                  <a:lnTo>
                    <a:pt x="66" y="42"/>
                  </a:lnTo>
                  <a:lnTo>
                    <a:pt x="53" y="53"/>
                  </a:lnTo>
                  <a:lnTo>
                    <a:pt x="41" y="66"/>
                  </a:lnTo>
                  <a:lnTo>
                    <a:pt x="32" y="80"/>
                  </a:lnTo>
                  <a:lnTo>
                    <a:pt x="22" y="95"/>
                  </a:lnTo>
                  <a:lnTo>
                    <a:pt x="14" y="111"/>
                  </a:lnTo>
                  <a:lnTo>
                    <a:pt x="8" y="128"/>
                  </a:lnTo>
                  <a:lnTo>
                    <a:pt x="4" y="145"/>
                  </a:lnTo>
                  <a:lnTo>
                    <a:pt x="2" y="162"/>
                  </a:lnTo>
                  <a:lnTo>
                    <a:pt x="0" y="182"/>
                  </a:lnTo>
                  <a:lnTo>
                    <a:pt x="2" y="200"/>
                  </a:lnTo>
                  <a:lnTo>
                    <a:pt x="4" y="217"/>
                  </a:lnTo>
                  <a:lnTo>
                    <a:pt x="8" y="235"/>
                  </a:lnTo>
                  <a:lnTo>
                    <a:pt x="14" y="251"/>
                  </a:lnTo>
                  <a:lnTo>
                    <a:pt x="22" y="267"/>
                  </a:lnTo>
                  <a:lnTo>
                    <a:pt x="32" y="282"/>
                  </a:lnTo>
                  <a:lnTo>
                    <a:pt x="41" y="296"/>
                  </a:lnTo>
                  <a:lnTo>
                    <a:pt x="53" y="309"/>
                  </a:lnTo>
                  <a:lnTo>
                    <a:pt x="66" y="320"/>
                  </a:lnTo>
                  <a:lnTo>
                    <a:pt x="80" y="331"/>
                  </a:lnTo>
                  <a:lnTo>
                    <a:pt x="95" y="340"/>
                  </a:lnTo>
                  <a:lnTo>
                    <a:pt x="111" y="348"/>
                  </a:lnTo>
                  <a:lnTo>
                    <a:pt x="127" y="353"/>
                  </a:lnTo>
                  <a:lnTo>
                    <a:pt x="144" y="359"/>
                  </a:lnTo>
                  <a:lnTo>
                    <a:pt x="162" y="361"/>
                  </a:lnTo>
                  <a:lnTo>
                    <a:pt x="181"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7" name="Freeform 532">
              <a:extLst>
                <a:ext uri="{FF2B5EF4-FFF2-40B4-BE49-F238E27FC236}">
                  <a16:creationId xmlns:a16="http://schemas.microsoft.com/office/drawing/2014/main" id="{FA4D6B7E-6F35-4229-B442-5A400656714F}"/>
                </a:ext>
              </a:extLst>
            </p:cNvPr>
            <p:cNvSpPr>
              <a:spLocks/>
            </p:cNvSpPr>
            <p:nvPr/>
          </p:nvSpPr>
          <p:spPr bwMode="auto">
            <a:xfrm>
              <a:off x="2689225" y="2732088"/>
              <a:ext cx="47625" cy="47625"/>
            </a:xfrm>
            <a:custGeom>
              <a:avLst/>
              <a:gdLst>
                <a:gd name="T0" fmla="*/ 67 w 150"/>
                <a:gd name="T1" fmla="*/ 0 h 150"/>
                <a:gd name="T2" fmla="*/ 52 w 150"/>
                <a:gd name="T3" fmla="*/ 3 h 150"/>
                <a:gd name="T4" fmla="*/ 38 w 150"/>
                <a:gd name="T5" fmla="*/ 9 h 150"/>
                <a:gd name="T6" fmla="*/ 27 w 150"/>
                <a:gd name="T7" fmla="*/ 17 h 150"/>
                <a:gd name="T8" fmla="*/ 17 w 150"/>
                <a:gd name="T9" fmla="*/ 27 h 150"/>
                <a:gd name="T10" fmla="*/ 8 w 150"/>
                <a:gd name="T11" fmla="*/ 39 h 150"/>
                <a:gd name="T12" fmla="*/ 3 w 150"/>
                <a:gd name="T13" fmla="*/ 53 h 150"/>
                <a:gd name="T14" fmla="*/ 0 w 150"/>
                <a:gd name="T15" fmla="*/ 68 h 150"/>
                <a:gd name="T16" fmla="*/ 0 w 150"/>
                <a:gd name="T17" fmla="*/ 83 h 150"/>
                <a:gd name="T18" fmla="*/ 3 w 150"/>
                <a:gd name="T19" fmla="*/ 98 h 150"/>
                <a:gd name="T20" fmla="*/ 8 w 150"/>
                <a:gd name="T21" fmla="*/ 111 h 150"/>
                <a:gd name="T22" fmla="*/ 17 w 150"/>
                <a:gd name="T23" fmla="*/ 123 h 150"/>
                <a:gd name="T24" fmla="*/ 27 w 150"/>
                <a:gd name="T25" fmla="*/ 133 h 150"/>
                <a:gd name="T26" fmla="*/ 38 w 150"/>
                <a:gd name="T27" fmla="*/ 141 h 150"/>
                <a:gd name="T28" fmla="*/ 52 w 150"/>
                <a:gd name="T29" fmla="*/ 147 h 150"/>
                <a:gd name="T30" fmla="*/ 67 w 150"/>
                <a:gd name="T31" fmla="*/ 150 h 150"/>
                <a:gd name="T32" fmla="*/ 82 w 150"/>
                <a:gd name="T33" fmla="*/ 150 h 150"/>
                <a:gd name="T34" fmla="*/ 97 w 150"/>
                <a:gd name="T35" fmla="*/ 147 h 150"/>
                <a:gd name="T36" fmla="*/ 110 w 150"/>
                <a:gd name="T37" fmla="*/ 141 h 150"/>
                <a:gd name="T38" fmla="*/ 122 w 150"/>
                <a:gd name="T39" fmla="*/ 133 h 150"/>
                <a:gd name="T40" fmla="*/ 133 w 150"/>
                <a:gd name="T41" fmla="*/ 123 h 150"/>
                <a:gd name="T42" fmla="*/ 140 w 150"/>
                <a:gd name="T43" fmla="*/ 111 h 150"/>
                <a:gd name="T44" fmla="*/ 147 w 150"/>
                <a:gd name="T45" fmla="*/ 98 h 150"/>
                <a:gd name="T46" fmla="*/ 150 w 150"/>
                <a:gd name="T47" fmla="*/ 83 h 150"/>
                <a:gd name="T48" fmla="*/ 150 w 150"/>
                <a:gd name="T49" fmla="*/ 68 h 150"/>
                <a:gd name="T50" fmla="*/ 147 w 150"/>
                <a:gd name="T51" fmla="*/ 53 h 150"/>
                <a:gd name="T52" fmla="*/ 140 w 150"/>
                <a:gd name="T53" fmla="*/ 39 h 150"/>
                <a:gd name="T54" fmla="*/ 133 w 150"/>
                <a:gd name="T55" fmla="*/ 27 h 150"/>
                <a:gd name="T56" fmla="*/ 122 w 150"/>
                <a:gd name="T57" fmla="*/ 17 h 150"/>
                <a:gd name="T58" fmla="*/ 110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5" y="6"/>
                  </a:lnTo>
                  <a:lnTo>
                    <a:pt x="38" y="9"/>
                  </a:lnTo>
                  <a:lnTo>
                    <a:pt x="32" y="13"/>
                  </a:lnTo>
                  <a:lnTo>
                    <a:pt x="27" y="17"/>
                  </a:lnTo>
                  <a:lnTo>
                    <a:pt x="21" y="22"/>
                  </a:lnTo>
                  <a:lnTo>
                    <a:pt x="17" y="27"/>
                  </a:lnTo>
                  <a:lnTo>
                    <a:pt x="13" y="33"/>
                  </a:lnTo>
                  <a:lnTo>
                    <a:pt x="8" y="39"/>
                  </a:lnTo>
                  <a:lnTo>
                    <a:pt x="5" y="45"/>
                  </a:lnTo>
                  <a:lnTo>
                    <a:pt x="3" y="53"/>
                  </a:lnTo>
                  <a:lnTo>
                    <a:pt x="1" y="60"/>
                  </a:lnTo>
                  <a:lnTo>
                    <a:pt x="0" y="68"/>
                  </a:lnTo>
                  <a:lnTo>
                    <a:pt x="0" y="75"/>
                  </a:lnTo>
                  <a:lnTo>
                    <a:pt x="0" y="83"/>
                  </a:lnTo>
                  <a:lnTo>
                    <a:pt x="1" y="90"/>
                  </a:lnTo>
                  <a:lnTo>
                    <a:pt x="3" y="98"/>
                  </a:lnTo>
                  <a:lnTo>
                    <a:pt x="5" y="104"/>
                  </a:lnTo>
                  <a:lnTo>
                    <a:pt x="8" y="111"/>
                  </a:lnTo>
                  <a:lnTo>
                    <a:pt x="13" y="117"/>
                  </a:lnTo>
                  <a:lnTo>
                    <a:pt x="17" y="123"/>
                  </a:lnTo>
                  <a:lnTo>
                    <a:pt x="21" y="128"/>
                  </a:lnTo>
                  <a:lnTo>
                    <a:pt x="27" y="133"/>
                  </a:lnTo>
                  <a:lnTo>
                    <a:pt x="32" y="138"/>
                  </a:lnTo>
                  <a:lnTo>
                    <a:pt x="38" y="141"/>
                  </a:lnTo>
                  <a:lnTo>
                    <a:pt x="45" y="144"/>
                  </a:lnTo>
                  <a:lnTo>
                    <a:pt x="52" y="147"/>
                  </a:lnTo>
                  <a:lnTo>
                    <a:pt x="60" y="149"/>
                  </a:lnTo>
                  <a:lnTo>
                    <a:pt x="67" y="150"/>
                  </a:lnTo>
                  <a:lnTo>
                    <a:pt x="75" y="150"/>
                  </a:lnTo>
                  <a:lnTo>
                    <a:pt x="82" y="150"/>
                  </a:lnTo>
                  <a:lnTo>
                    <a:pt x="90" y="149"/>
                  </a:lnTo>
                  <a:lnTo>
                    <a:pt x="97" y="147"/>
                  </a:lnTo>
                  <a:lnTo>
                    <a:pt x="104" y="144"/>
                  </a:lnTo>
                  <a:lnTo>
                    <a:pt x="110" y="141"/>
                  </a:lnTo>
                  <a:lnTo>
                    <a:pt x="117" y="138"/>
                  </a:lnTo>
                  <a:lnTo>
                    <a:pt x="122" y="133"/>
                  </a:lnTo>
                  <a:lnTo>
                    <a:pt x="127" y="128"/>
                  </a:lnTo>
                  <a:lnTo>
                    <a:pt x="133" y="123"/>
                  </a:lnTo>
                  <a:lnTo>
                    <a:pt x="137" y="117"/>
                  </a:lnTo>
                  <a:lnTo>
                    <a:pt x="140" y="111"/>
                  </a:lnTo>
                  <a:lnTo>
                    <a:pt x="144" y="104"/>
                  </a:lnTo>
                  <a:lnTo>
                    <a:pt x="147" y="98"/>
                  </a:lnTo>
                  <a:lnTo>
                    <a:pt x="148" y="90"/>
                  </a:lnTo>
                  <a:lnTo>
                    <a:pt x="150" y="83"/>
                  </a:lnTo>
                  <a:lnTo>
                    <a:pt x="150" y="75"/>
                  </a:lnTo>
                  <a:lnTo>
                    <a:pt x="150" y="68"/>
                  </a:lnTo>
                  <a:lnTo>
                    <a:pt x="148" y="60"/>
                  </a:lnTo>
                  <a:lnTo>
                    <a:pt x="147" y="53"/>
                  </a:lnTo>
                  <a:lnTo>
                    <a:pt x="144" y="45"/>
                  </a:lnTo>
                  <a:lnTo>
                    <a:pt x="140" y="39"/>
                  </a:lnTo>
                  <a:lnTo>
                    <a:pt x="137" y="33"/>
                  </a:lnTo>
                  <a:lnTo>
                    <a:pt x="133" y="27"/>
                  </a:lnTo>
                  <a:lnTo>
                    <a:pt x="127" y="22"/>
                  </a:lnTo>
                  <a:lnTo>
                    <a:pt x="122" y="17"/>
                  </a:lnTo>
                  <a:lnTo>
                    <a:pt x="117" y="13"/>
                  </a:lnTo>
                  <a:lnTo>
                    <a:pt x="110"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8" name="Freeform 533">
              <a:extLst>
                <a:ext uri="{FF2B5EF4-FFF2-40B4-BE49-F238E27FC236}">
                  <a16:creationId xmlns:a16="http://schemas.microsoft.com/office/drawing/2014/main" id="{6D3DD28D-52F5-4B38-8390-DDA8AD25B366}"/>
                </a:ext>
              </a:extLst>
            </p:cNvPr>
            <p:cNvSpPr>
              <a:spLocks noEditPoints="1"/>
            </p:cNvSpPr>
            <p:nvPr/>
          </p:nvSpPr>
          <p:spPr bwMode="auto">
            <a:xfrm>
              <a:off x="2789238" y="2654300"/>
              <a:ext cx="96838" cy="106363"/>
            </a:xfrm>
            <a:custGeom>
              <a:avLst/>
              <a:gdLst>
                <a:gd name="T0" fmla="*/ 30 w 301"/>
                <a:gd name="T1" fmla="*/ 30 h 331"/>
                <a:gd name="T2" fmla="*/ 250 w 301"/>
                <a:gd name="T3" fmla="*/ 150 h 331"/>
                <a:gd name="T4" fmla="*/ 301 w 301"/>
                <a:gd name="T5" fmla="*/ 165 h 331"/>
                <a:gd name="T6" fmla="*/ 300 w 301"/>
                <a:gd name="T7" fmla="*/ 161 h 331"/>
                <a:gd name="T8" fmla="*/ 300 w 301"/>
                <a:gd name="T9" fmla="*/ 160 h 331"/>
                <a:gd name="T10" fmla="*/ 297 w 301"/>
                <a:gd name="T11" fmla="*/ 155 h 331"/>
                <a:gd name="T12" fmla="*/ 297 w 301"/>
                <a:gd name="T13" fmla="*/ 155 h 331"/>
                <a:gd name="T14" fmla="*/ 144 w 301"/>
                <a:gd name="T15" fmla="*/ 2 h 331"/>
                <a:gd name="T16" fmla="*/ 138 w 301"/>
                <a:gd name="T17" fmla="*/ 0 h 331"/>
                <a:gd name="T18" fmla="*/ 15 w 301"/>
                <a:gd name="T19" fmla="*/ 0 h 331"/>
                <a:gd name="T20" fmla="*/ 10 w 301"/>
                <a:gd name="T21" fmla="*/ 1 h 331"/>
                <a:gd name="T22" fmla="*/ 4 w 301"/>
                <a:gd name="T23" fmla="*/ 4 h 331"/>
                <a:gd name="T24" fmla="*/ 1 w 301"/>
                <a:gd name="T25" fmla="*/ 10 h 331"/>
                <a:gd name="T26" fmla="*/ 0 w 301"/>
                <a:gd name="T27" fmla="*/ 15 h 331"/>
                <a:gd name="T28" fmla="*/ 0 w 301"/>
                <a:gd name="T29" fmla="*/ 316 h 331"/>
                <a:gd name="T30" fmla="*/ 1 w 301"/>
                <a:gd name="T31" fmla="*/ 322 h 331"/>
                <a:gd name="T32" fmla="*/ 4 w 301"/>
                <a:gd name="T33" fmla="*/ 327 h 331"/>
                <a:gd name="T34" fmla="*/ 10 w 301"/>
                <a:gd name="T35" fmla="*/ 330 h 331"/>
                <a:gd name="T36" fmla="*/ 15 w 301"/>
                <a:gd name="T37" fmla="*/ 331 h 331"/>
                <a:gd name="T38" fmla="*/ 31 w 301"/>
                <a:gd name="T39" fmla="*/ 324 h 331"/>
                <a:gd name="T40" fmla="*/ 31 w 301"/>
                <a:gd name="T41" fmla="*/ 306 h 331"/>
                <a:gd name="T42" fmla="*/ 35 w 301"/>
                <a:gd name="T43" fmla="*/ 285 h 331"/>
                <a:gd name="T44" fmla="*/ 43 w 301"/>
                <a:gd name="T45" fmla="*/ 266 h 331"/>
                <a:gd name="T46" fmla="*/ 55 w 301"/>
                <a:gd name="T47" fmla="*/ 249 h 331"/>
                <a:gd name="T48" fmla="*/ 69 w 301"/>
                <a:gd name="T49" fmla="*/ 235 h 331"/>
                <a:gd name="T50" fmla="*/ 86 w 301"/>
                <a:gd name="T51" fmla="*/ 223 h 331"/>
                <a:gd name="T52" fmla="*/ 104 w 301"/>
                <a:gd name="T53" fmla="*/ 215 h 331"/>
                <a:gd name="T54" fmla="*/ 126 w 301"/>
                <a:gd name="T55" fmla="*/ 211 h 331"/>
                <a:gd name="T56" fmla="*/ 147 w 301"/>
                <a:gd name="T57" fmla="*/ 211 h 331"/>
                <a:gd name="T58" fmla="*/ 167 w 301"/>
                <a:gd name="T59" fmla="*/ 215 h 331"/>
                <a:gd name="T60" fmla="*/ 186 w 301"/>
                <a:gd name="T61" fmla="*/ 223 h 331"/>
                <a:gd name="T62" fmla="*/ 203 w 301"/>
                <a:gd name="T63" fmla="*/ 235 h 331"/>
                <a:gd name="T64" fmla="*/ 217 w 301"/>
                <a:gd name="T65" fmla="*/ 249 h 331"/>
                <a:gd name="T66" fmla="*/ 229 w 301"/>
                <a:gd name="T67" fmla="*/ 266 h 331"/>
                <a:gd name="T68" fmla="*/ 236 w 301"/>
                <a:gd name="T69" fmla="*/ 285 h 331"/>
                <a:gd name="T70" fmla="*/ 240 w 301"/>
                <a:gd name="T71" fmla="*/ 306 h 331"/>
                <a:gd name="T72" fmla="*/ 241 w 301"/>
                <a:gd name="T73" fmla="*/ 324 h 331"/>
                <a:gd name="T74" fmla="*/ 286 w 301"/>
                <a:gd name="T75" fmla="*/ 331 h 331"/>
                <a:gd name="T76" fmla="*/ 292 w 301"/>
                <a:gd name="T77" fmla="*/ 330 h 331"/>
                <a:gd name="T78" fmla="*/ 297 w 301"/>
                <a:gd name="T79" fmla="*/ 327 h 331"/>
                <a:gd name="T80" fmla="*/ 300 w 301"/>
                <a:gd name="T81" fmla="*/ 322 h 331"/>
                <a:gd name="T82" fmla="*/ 301 w 301"/>
                <a:gd name="T83" fmla="*/ 316 h 331"/>
                <a:gd name="T84" fmla="*/ 301 w 301"/>
                <a:gd name="T85" fmla="*/ 16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331">
                  <a:moveTo>
                    <a:pt x="30" y="150"/>
                  </a:moveTo>
                  <a:lnTo>
                    <a:pt x="30" y="30"/>
                  </a:lnTo>
                  <a:lnTo>
                    <a:pt x="130" y="30"/>
                  </a:lnTo>
                  <a:lnTo>
                    <a:pt x="250" y="150"/>
                  </a:lnTo>
                  <a:lnTo>
                    <a:pt x="30" y="150"/>
                  </a:lnTo>
                  <a:close/>
                  <a:moveTo>
                    <a:pt x="301" y="165"/>
                  </a:moveTo>
                  <a:lnTo>
                    <a:pt x="300" y="163"/>
                  </a:lnTo>
                  <a:lnTo>
                    <a:pt x="300" y="161"/>
                  </a:lnTo>
                  <a:lnTo>
                    <a:pt x="300" y="160"/>
                  </a:lnTo>
                  <a:lnTo>
                    <a:pt x="300" y="160"/>
                  </a:lnTo>
                  <a:lnTo>
                    <a:pt x="298" y="156"/>
                  </a:lnTo>
                  <a:lnTo>
                    <a:pt x="297" y="155"/>
                  </a:lnTo>
                  <a:lnTo>
                    <a:pt x="297" y="155"/>
                  </a:lnTo>
                  <a:lnTo>
                    <a:pt x="297" y="155"/>
                  </a:lnTo>
                  <a:lnTo>
                    <a:pt x="147" y="4"/>
                  </a:lnTo>
                  <a:lnTo>
                    <a:pt x="144" y="2"/>
                  </a:lnTo>
                  <a:lnTo>
                    <a:pt x="142" y="1"/>
                  </a:lnTo>
                  <a:lnTo>
                    <a:pt x="138" y="0"/>
                  </a:lnTo>
                  <a:lnTo>
                    <a:pt x="136" y="0"/>
                  </a:lnTo>
                  <a:lnTo>
                    <a:pt x="15" y="0"/>
                  </a:lnTo>
                  <a:lnTo>
                    <a:pt x="12" y="0"/>
                  </a:lnTo>
                  <a:lnTo>
                    <a:pt x="10" y="1"/>
                  </a:lnTo>
                  <a:lnTo>
                    <a:pt x="7" y="2"/>
                  </a:lnTo>
                  <a:lnTo>
                    <a:pt x="4" y="4"/>
                  </a:lnTo>
                  <a:lnTo>
                    <a:pt x="3" y="6"/>
                  </a:lnTo>
                  <a:lnTo>
                    <a:pt x="1" y="10"/>
                  </a:lnTo>
                  <a:lnTo>
                    <a:pt x="1" y="12"/>
                  </a:lnTo>
                  <a:lnTo>
                    <a:pt x="0" y="15"/>
                  </a:lnTo>
                  <a:lnTo>
                    <a:pt x="0" y="165"/>
                  </a:lnTo>
                  <a:lnTo>
                    <a:pt x="0" y="316"/>
                  </a:lnTo>
                  <a:lnTo>
                    <a:pt x="1" y="320"/>
                  </a:lnTo>
                  <a:lnTo>
                    <a:pt x="1" y="322"/>
                  </a:lnTo>
                  <a:lnTo>
                    <a:pt x="3" y="325"/>
                  </a:lnTo>
                  <a:lnTo>
                    <a:pt x="4" y="327"/>
                  </a:lnTo>
                  <a:lnTo>
                    <a:pt x="7" y="328"/>
                  </a:lnTo>
                  <a:lnTo>
                    <a:pt x="10" y="330"/>
                  </a:lnTo>
                  <a:lnTo>
                    <a:pt x="12" y="331"/>
                  </a:lnTo>
                  <a:lnTo>
                    <a:pt x="15" y="331"/>
                  </a:lnTo>
                  <a:lnTo>
                    <a:pt x="31" y="331"/>
                  </a:lnTo>
                  <a:lnTo>
                    <a:pt x="31" y="324"/>
                  </a:lnTo>
                  <a:lnTo>
                    <a:pt x="30" y="316"/>
                  </a:lnTo>
                  <a:lnTo>
                    <a:pt x="31" y="306"/>
                  </a:lnTo>
                  <a:lnTo>
                    <a:pt x="32" y="295"/>
                  </a:lnTo>
                  <a:lnTo>
                    <a:pt x="35" y="285"/>
                  </a:lnTo>
                  <a:lnTo>
                    <a:pt x="39" y="276"/>
                  </a:lnTo>
                  <a:lnTo>
                    <a:pt x="43" y="266"/>
                  </a:lnTo>
                  <a:lnTo>
                    <a:pt x="48" y="257"/>
                  </a:lnTo>
                  <a:lnTo>
                    <a:pt x="55" y="249"/>
                  </a:lnTo>
                  <a:lnTo>
                    <a:pt x="61" y="241"/>
                  </a:lnTo>
                  <a:lnTo>
                    <a:pt x="69" y="235"/>
                  </a:lnTo>
                  <a:lnTo>
                    <a:pt x="77" y="228"/>
                  </a:lnTo>
                  <a:lnTo>
                    <a:pt x="86" y="223"/>
                  </a:lnTo>
                  <a:lnTo>
                    <a:pt x="94" y="219"/>
                  </a:lnTo>
                  <a:lnTo>
                    <a:pt x="104" y="215"/>
                  </a:lnTo>
                  <a:lnTo>
                    <a:pt x="115" y="213"/>
                  </a:lnTo>
                  <a:lnTo>
                    <a:pt x="126" y="211"/>
                  </a:lnTo>
                  <a:lnTo>
                    <a:pt x="136" y="211"/>
                  </a:lnTo>
                  <a:lnTo>
                    <a:pt x="147" y="211"/>
                  </a:lnTo>
                  <a:lnTo>
                    <a:pt x="157" y="213"/>
                  </a:lnTo>
                  <a:lnTo>
                    <a:pt x="167" y="215"/>
                  </a:lnTo>
                  <a:lnTo>
                    <a:pt x="177" y="219"/>
                  </a:lnTo>
                  <a:lnTo>
                    <a:pt x="186" y="223"/>
                  </a:lnTo>
                  <a:lnTo>
                    <a:pt x="194" y="228"/>
                  </a:lnTo>
                  <a:lnTo>
                    <a:pt x="203" y="235"/>
                  </a:lnTo>
                  <a:lnTo>
                    <a:pt x="210" y="241"/>
                  </a:lnTo>
                  <a:lnTo>
                    <a:pt x="217" y="249"/>
                  </a:lnTo>
                  <a:lnTo>
                    <a:pt x="223" y="257"/>
                  </a:lnTo>
                  <a:lnTo>
                    <a:pt x="229" y="266"/>
                  </a:lnTo>
                  <a:lnTo>
                    <a:pt x="233" y="276"/>
                  </a:lnTo>
                  <a:lnTo>
                    <a:pt x="236" y="285"/>
                  </a:lnTo>
                  <a:lnTo>
                    <a:pt x="239" y="295"/>
                  </a:lnTo>
                  <a:lnTo>
                    <a:pt x="240" y="306"/>
                  </a:lnTo>
                  <a:lnTo>
                    <a:pt x="241" y="316"/>
                  </a:lnTo>
                  <a:lnTo>
                    <a:pt x="241" y="324"/>
                  </a:lnTo>
                  <a:lnTo>
                    <a:pt x="240" y="331"/>
                  </a:lnTo>
                  <a:lnTo>
                    <a:pt x="286" y="331"/>
                  </a:lnTo>
                  <a:lnTo>
                    <a:pt x="290" y="330"/>
                  </a:lnTo>
                  <a:lnTo>
                    <a:pt x="292" y="330"/>
                  </a:lnTo>
                  <a:lnTo>
                    <a:pt x="295" y="328"/>
                  </a:lnTo>
                  <a:lnTo>
                    <a:pt x="297" y="327"/>
                  </a:lnTo>
                  <a:lnTo>
                    <a:pt x="299" y="325"/>
                  </a:lnTo>
                  <a:lnTo>
                    <a:pt x="300" y="322"/>
                  </a:lnTo>
                  <a:lnTo>
                    <a:pt x="301" y="320"/>
                  </a:lnTo>
                  <a:lnTo>
                    <a:pt x="301" y="316"/>
                  </a:lnTo>
                  <a:lnTo>
                    <a:pt x="301" y="165"/>
                  </a:lnTo>
                  <a:lnTo>
                    <a:pt x="301" y="165"/>
                  </a:lnTo>
                  <a:lnTo>
                    <a:pt x="301"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79" name="Freeform 534">
              <a:extLst>
                <a:ext uri="{FF2B5EF4-FFF2-40B4-BE49-F238E27FC236}">
                  <a16:creationId xmlns:a16="http://schemas.microsoft.com/office/drawing/2014/main" id="{2D77E4FC-731D-463A-A8FC-DC45F2A0E1AA}"/>
                </a:ext>
              </a:extLst>
            </p:cNvPr>
            <p:cNvSpPr>
              <a:spLocks/>
            </p:cNvSpPr>
            <p:nvPr/>
          </p:nvSpPr>
          <p:spPr bwMode="auto">
            <a:xfrm>
              <a:off x="2808288" y="2732088"/>
              <a:ext cx="49213" cy="47625"/>
            </a:xfrm>
            <a:custGeom>
              <a:avLst/>
              <a:gdLst>
                <a:gd name="T0" fmla="*/ 68 w 151"/>
                <a:gd name="T1" fmla="*/ 0 h 150"/>
                <a:gd name="T2" fmla="*/ 54 w 151"/>
                <a:gd name="T3" fmla="*/ 3 h 150"/>
                <a:gd name="T4" fmla="*/ 40 w 151"/>
                <a:gd name="T5" fmla="*/ 9 h 150"/>
                <a:gd name="T6" fmla="*/ 28 w 151"/>
                <a:gd name="T7" fmla="*/ 17 h 150"/>
                <a:gd name="T8" fmla="*/ 17 w 151"/>
                <a:gd name="T9" fmla="*/ 27 h 150"/>
                <a:gd name="T10" fmla="*/ 10 w 151"/>
                <a:gd name="T11" fmla="*/ 39 h 150"/>
                <a:gd name="T12" fmla="*/ 4 w 151"/>
                <a:gd name="T13" fmla="*/ 53 h 150"/>
                <a:gd name="T14" fmla="*/ 1 w 151"/>
                <a:gd name="T15" fmla="*/ 68 h 150"/>
                <a:gd name="T16" fmla="*/ 1 w 151"/>
                <a:gd name="T17" fmla="*/ 83 h 150"/>
                <a:gd name="T18" fmla="*/ 4 w 151"/>
                <a:gd name="T19" fmla="*/ 98 h 150"/>
                <a:gd name="T20" fmla="*/ 10 w 151"/>
                <a:gd name="T21" fmla="*/ 111 h 150"/>
                <a:gd name="T22" fmla="*/ 17 w 151"/>
                <a:gd name="T23" fmla="*/ 123 h 150"/>
                <a:gd name="T24" fmla="*/ 28 w 151"/>
                <a:gd name="T25" fmla="*/ 133 h 150"/>
                <a:gd name="T26" fmla="*/ 40 w 151"/>
                <a:gd name="T27" fmla="*/ 141 h 150"/>
                <a:gd name="T28" fmla="*/ 54 w 151"/>
                <a:gd name="T29" fmla="*/ 147 h 150"/>
                <a:gd name="T30" fmla="*/ 68 w 151"/>
                <a:gd name="T31" fmla="*/ 150 h 150"/>
                <a:gd name="T32" fmla="*/ 84 w 151"/>
                <a:gd name="T33" fmla="*/ 150 h 150"/>
                <a:gd name="T34" fmla="*/ 98 w 151"/>
                <a:gd name="T35" fmla="*/ 147 h 150"/>
                <a:gd name="T36" fmla="*/ 112 w 151"/>
                <a:gd name="T37" fmla="*/ 141 h 150"/>
                <a:gd name="T38" fmla="*/ 124 w 151"/>
                <a:gd name="T39" fmla="*/ 133 h 150"/>
                <a:gd name="T40" fmla="*/ 134 w 151"/>
                <a:gd name="T41" fmla="*/ 123 h 150"/>
                <a:gd name="T42" fmla="*/ 142 w 151"/>
                <a:gd name="T43" fmla="*/ 111 h 150"/>
                <a:gd name="T44" fmla="*/ 148 w 151"/>
                <a:gd name="T45" fmla="*/ 98 h 150"/>
                <a:gd name="T46" fmla="*/ 150 w 151"/>
                <a:gd name="T47" fmla="*/ 83 h 150"/>
                <a:gd name="T48" fmla="*/ 150 w 151"/>
                <a:gd name="T49" fmla="*/ 68 h 150"/>
                <a:gd name="T50" fmla="*/ 148 w 151"/>
                <a:gd name="T51" fmla="*/ 53 h 150"/>
                <a:gd name="T52" fmla="*/ 142 w 151"/>
                <a:gd name="T53" fmla="*/ 39 h 150"/>
                <a:gd name="T54" fmla="*/ 134 w 151"/>
                <a:gd name="T55" fmla="*/ 27 h 150"/>
                <a:gd name="T56" fmla="*/ 124 w 151"/>
                <a:gd name="T57" fmla="*/ 17 h 150"/>
                <a:gd name="T58" fmla="*/ 112 w 151"/>
                <a:gd name="T59" fmla="*/ 9 h 150"/>
                <a:gd name="T60" fmla="*/ 98 w 151"/>
                <a:gd name="T61" fmla="*/ 3 h 150"/>
                <a:gd name="T62" fmla="*/ 84 w 151"/>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 h="150">
                  <a:moveTo>
                    <a:pt x="76" y="0"/>
                  </a:moveTo>
                  <a:lnTo>
                    <a:pt x="68" y="0"/>
                  </a:lnTo>
                  <a:lnTo>
                    <a:pt x="60" y="1"/>
                  </a:lnTo>
                  <a:lnTo>
                    <a:pt x="54" y="3"/>
                  </a:lnTo>
                  <a:lnTo>
                    <a:pt x="46" y="6"/>
                  </a:lnTo>
                  <a:lnTo>
                    <a:pt x="40" y="9"/>
                  </a:lnTo>
                  <a:lnTo>
                    <a:pt x="33" y="13"/>
                  </a:lnTo>
                  <a:lnTo>
                    <a:pt x="28" y="17"/>
                  </a:lnTo>
                  <a:lnTo>
                    <a:pt x="23" y="22"/>
                  </a:lnTo>
                  <a:lnTo>
                    <a:pt x="17" y="27"/>
                  </a:lnTo>
                  <a:lnTo>
                    <a:pt x="13" y="33"/>
                  </a:lnTo>
                  <a:lnTo>
                    <a:pt x="10" y="39"/>
                  </a:lnTo>
                  <a:lnTo>
                    <a:pt x="7" y="45"/>
                  </a:lnTo>
                  <a:lnTo>
                    <a:pt x="4" y="53"/>
                  </a:lnTo>
                  <a:lnTo>
                    <a:pt x="2" y="60"/>
                  </a:lnTo>
                  <a:lnTo>
                    <a:pt x="1" y="68"/>
                  </a:lnTo>
                  <a:lnTo>
                    <a:pt x="0" y="75"/>
                  </a:lnTo>
                  <a:lnTo>
                    <a:pt x="1" y="83"/>
                  </a:lnTo>
                  <a:lnTo>
                    <a:pt x="2" y="90"/>
                  </a:lnTo>
                  <a:lnTo>
                    <a:pt x="4" y="98"/>
                  </a:lnTo>
                  <a:lnTo>
                    <a:pt x="7" y="104"/>
                  </a:lnTo>
                  <a:lnTo>
                    <a:pt x="10" y="111"/>
                  </a:lnTo>
                  <a:lnTo>
                    <a:pt x="13" y="117"/>
                  </a:lnTo>
                  <a:lnTo>
                    <a:pt x="17" y="123"/>
                  </a:lnTo>
                  <a:lnTo>
                    <a:pt x="23" y="128"/>
                  </a:lnTo>
                  <a:lnTo>
                    <a:pt x="28" y="133"/>
                  </a:lnTo>
                  <a:lnTo>
                    <a:pt x="33" y="138"/>
                  </a:lnTo>
                  <a:lnTo>
                    <a:pt x="40" y="141"/>
                  </a:lnTo>
                  <a:lnTo>
                    <a:pt x="46" y="144"/>
                  </a:lnTo>
                  <a:lnTo>
                    <a:pt x="54" y="147"/>
                  </a:lnTo>
                  <a:lnTo>
                    <a:pt x="60" y="149"/>
                  </a:lnTo>
                  <a:lnTo>
                    <a:pt x="68" y="150"/>
                  </a:lnTo>
                  <a:lnTo>
                    <a:pt x="76" y="150"/>
                  </a:lnTo>
                  <a:lnTo>
                    <a:pt x="84" y="150"/>
                  </a:lnTo>
                  <a:lnTo>
                    <a:pt x="91" y="149"/>
                  </a:lnTo>
                  <a:lnTo>
                    <a:pt x="98" y="147"/>
                  </a:lnTo>
                  <a:lnTo>
                    <a:pt x="105" y="144"/>
                  </a:lnTo>
                  <a:lnTo>
                    <a:pt x="112" y="141"/>
                  </a:lnTo>
                  <a:lnTo>
                    <a:pt x="118" y="138"/>
                  </a:lnTo>
                  <a:lnTo>
                    <a:pt x="124" y="133"/>
                  </a:lnTo>
                  <a:lnTo>
                    <a:pt x="129" y="128"/>
                  </a:lnTo>
                  <a:lnTo>
                    <a:pt x="134" y="123"/>
                  </a:lnTo>
                  <a:lnTo>
                    <a:pt x="139" y="117"/>
                  </a:lnTo>
                  <a:lnTo>
                    <a:pt x="142" y="111"/>
                  </a:lnTo>
                  <a:lnTo>
                    <a:pt x="145" y="104"/>
                  </a:lnTo>
                  <a:lnTo>
                    <a:pt x="148" y="98"/>
                  </a:lnTo>
                  <a:lnTo>
                    <a:pt x="149" y="90"/>
                  </a:lnTo>
                  <a:lnTo>
                    <a:pt x="150" y="83"/>
                  </a:lnTo>
                  <a:lnTo>
                    <a:pt x="151" y="75"/>
                  </a:lnTo>
                  <a:lnTo>
                    <a:pt x="150" y="68"/>
                  </a:lnTo>
                  <a:lnTo>
                    <a:pt x="149" y="60"/>
                  </a:lnTo>
                  <a:lnTo>
                    <a:pt x="148" y="53"/>
                  </a:lnTo>
                  <a:lnTo>
                    <a:pt x="145" y="45"/>
                  </a:lnTo>
                  <a:lnTo>
                    <a:pt x="142" y="39"/>
                  </a:lnTo>
                  <a:lnTo>
                    <a:pt x="139" y="33"/>
                  </a:lnTo>
                  <a:lnTo>
                    <a:pt x="134" y="27"/>
                  </a:lnTo>
                  <a:lnTo>
                    <a:pt x="129" y="22"/>
                  </a:lnTo>
                  <a:lnTo>
                    <a:pt x="124" y="17"/>
                  </a:lnTo>
                  <a:lnTo>
                    <a:pt x="118" y="13"/>
                  </a:lnTo>
                  <a:lnTo>
                    <a:pt x="112" y="9"/>
                  </a:lnTo>
                  <a:lnTo>
                    <a:pt x="105" y="6"/>
                  </a:lnTo>
                  <a:lnTo>
                    <a:pt x="98" y="3"/>
                  </a:lnTo>
                  <a:lnTo>
                    <a:pt x="91" y="1"/>
                  </a:lnTo>
                  <a:lnTo>
                    <a:pt x="84"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grpSp>
      <p:grpSp>
        <p:nvGrpSpPr>
          <p:cNvPr id="80" name="Group 79">
            <a:extLst>
              <a:ext uri="{FF2B5EF4-FFF2-40B4-BE49-F238E27FC236}">
                <a16:creationId xmlns:a16="http://schemas.microsoft.com/office/drawing/2014/main" id="{EB0D6CB8-AC72-4E61-ACE6-A612058C5428}"/>
              </a:ext>
            </a:extLst>
          </p:cNvPr>
          <p:cNvGrpSpPr/>
          <p:nvPr/>
        </p:nvGrpSpPr>
        <p:grpSpPr>
          <a:xfrm>
            <a:off x="10535711" y="4127686"/>
            <a:ext cx="285750" cy="238125"/>
            <a:chOff x="9883775" y="857250"/>
            <a:chExt cx="285750" cy="238125"/>
          </a:xfrm>
          <a:solidFill>
            <a:srgbClr val="A6A6A6"/>
          </a:solidFill>
        </p:grpSpPr>
        <p:sp>
          <p:nvSpPr>
            <p:cNvPr id="81" name="Freeform 4137">
              <a:extLst>
                <a:ext uri="{FF2B5EF4-FFF2-40B4-BE49-F238E27FC236}">
                  <a16:creationId xmlns:a16="http://schemas.microsoft.com/office/drawing/2014/main" id="{187AEF94-AB0E-44BE-B416-0EAC342276D3}"/>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82" name="Freeform 4138">
              <a:extLst>
                <a:ext uri="{FF2B5EF4-FFF2-40B4-BE49-F238E27FC236}">
                  <a16:creationId xmlns:a16="http://schemas.microsoft.com/office/drawing/2014/main" id="{19BF56AF-F100-47D7-B763-6CDB88A2F127}"/>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83" name="Freeform 4139">
              <a:extLst>
                <a:ext uri="{FF2B5EF4-FFF2-40B4-BE49-F238E27FC236}">
                  <a16:creationId xmlns:a16="http://schemas.microsoft.com/office/drawing/2014/main" id="{699A622B-60CB-4367-A225-15A778D102C4}"/>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grpSp>
      <p:sp>
        <p:nvSpPr>
          <p:cNvPr id="9" name="Rectangle: Rounded Corners 8">
            <a:extLst>
              <a:ext uri="{FF2B5EF4-FFF2-40B4-BE49-F238E27FC236}">
                <a16:creationId xmlns:a16="http://schemas.microsoft.com/office/drawing/2014/main" id="{3004D8CF-EF52-B3B1-FE61-5B3EE64CBC2A}"/>
              </a:ext>
            </a:extLst>
          </p:cNvPr>
          <p:cNvSpPr/>
          <p:nvPr/>
        </p:nvSpPr>
        <p:spPr>
          <a:xfrm>
            <a:off x="4942733" y="4724873"/>
            <a:ext cx="6101297" cy="711023"/>
          </a:xfrm>
          <a:prstGeom prst="roundRect">
            <a:avLst>
              <a:gd name="adj" fmla="val 50000"/>
            </a:avLst>
          </a:prstGeom>
          <a:solidFill>
            <a:srgbClr val="FAA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10" name="TextBox 47">
            <a:extLst>
              <a:ext uri="{FF2B5EF4-FFF2-40B4-BE49-F238E27FC236}">
                <a16:creationId xmlns:a16="http://schemas.microsoft.com/office/drawing/2014/main" id="{09F8D33E-EA53-BA31-4F63-FE4C8C588463}"/>
              </a:ext>
            </a:extLst>
          </p:cNvPr>
          <p:cNvSpPr txBox="1"/>
          <p:nvPr/>
        </p:nvSpPr>
        <p:spPr>
          <a:xfrm>
            <a:off x="5991518" y="4803468"/>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Segoe UI" panose="020B0502040204020203" pitchFamily="34" charset="0"/>
                <a:cs typeface="Segoe UI" panose="020B0502040204020203" pitchFamily="34" charset="0"/>
              </a:rPr>
              <a:t>Organizing, interpreting, and visualizing data</a:t>
            </a:r>
          </a:p>
        </p:txBody>
      </p:sp>
      <p:sp>
        <p:nvSpPr>
          <p:cNvPr id="11" name="Oval 10">
            <a:extLst>
              <a:ext uri="{FF2B5EF4-FFF2-40B4-BE49-F238E27FC236}">
                <a16:creationId xmlns:a16="http://schemas.microsoft.com/office/drawing/2014/main" id="{2D3D4751-3DFC-7FAA-88CC-445D8E3AFD4D}"/>
              </a:ext>
            </a:extLst>
          </p:cNvPr>
          <p:cNvSpPr/>
          <p:nvPr/>
        </p:nvSpPr>
        <p:spPr>
          <a:xfrm>
            <a:off x="10392525" y="4794408"/>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12" name="Group 11">
            <a:extLst>
              <a:ext uri="{FF2B5EF4-FFF2-40B4-BE49-F238E27FC236}">
                <a16:creationId xmlns:a16="http://schemas.microsoft.com/office/drawing/2014/main" id="{97E241C7-2B1A-AC20-64AE-5F05A4ACF7D7}"/>
              </a:ext>
            </a:extLst>
          </p:cNvPr>
          <p:cNvGrpSpPr/>
          <p:nvPr/>
        </p:nvGrpSpPr>
        <p:grpSpPr>
          <a:xfrm>
            <a:off x="10535706" y="4961402"/>
            <a:ext cx="285750" cy="238125"/>
            <a:chOff x="9883775" y="857250"/>
            <a:chExt cx="285750" cy="238125"/>
          </a:xfrm>
          <a:solidFill>
            <a:srgbClr val="A6A6A6"/>
          </a:solidFill>
        </p:grpSpPr>
        <p:sp>
          <p:nvSpPr>
            <p:cNvPr id="13" name="Freeform 4137">
              <a:extLst>
                <a:ext uri="{FF2B5EF4-FFF2-40B4-BE49-F238E27FC236}">
                  <a16:creationId xmlns:a16="http://schemas.microsoft.com/office/drawing/2014/main" id="{518E0EA6-08BE-3782-6DB0-5FE1AA9589F1}"/>
                </a:ext>
              </a:extLst>
            </p:cNvPr>
            <p:cNvSpPr>
              <a:spLocks/>
            </p:cNvSpPr>
            <p:nvPr/>
          </p:nvSpPr>
          <p:spPr bwMode="auto">
            <a:xfrm>
              <a:off x="9883775" y="857250"/>
              <a:ext cx="285750" cy="180975"/>
            </a:xfrm>
            <a:custGeom>
              <a:avLst/>
              <a:gdLst>
                <a:gd name="T0" fmla="*/ 790 w 901"/>
                <a:gd name="T1" fmla="*/ 0 h 571"/>
                <a:gd name="T2" fmla="*/ 777 w 901"/>
                <a:gd name="T3" fmla="*/ 2 h 571"/>
                <a:gd name="T4" fmla="*/ 767 w 901"/>
                <a:gd name="T5" fmla="*/ 8 h 571"/>
                <a:gd name="T6" fmla="*/ 760 w 901"/>
                <a:gd name="T7" fmla="*/ 18 h 571"/>
                <a:gd name="T8" fmla="*/ 755 w 901"/>
                <a:gd name="T9" fmla="*/ 30 h 571"/>
                <a:gd name="T10" fmla="*/ 744 w 901"/>
                <a:gd name="T11" fmla="*/ 122 h 571"/>
                <a:gd name="T12" fmla="*/ 742 w 901"/>
                <a:gd name="T13" fmla="*/ 136 h 571"/>
                <a:gd name="T14" fmla="*/ 735 w 901"/>
                <a:gd name="T15" fmla="*/ 147 h 571"/>
                <a:gd name="T16" fmla="*/ 723 w 901"/>
                <a:gd name="T17" fmla="*/ 150 h 571"/>
                <a:gd name="T18" fmla="*/ 62 w 901"/>
                <a:gd name="T19" fmla="*/ 151 h 571"/>
                <a:gd name="T20" fmla="*/ 46 w 901"/>
                <a:gd name="T21" fmla="*/ 156 h 571"/>
                <a:gd name="T22" fmla="*/ 31 w 901"/>
                <a:gd name="T23" fmla="*/ 164 h 571"/>
                <a:gd name="T24" fmla="*/ 19 w 901"/>
                <a:gd name="T25" fmla="*/ 175 h 571"/>
                <a:gd name="T26" fmla="*/ 9 w 901"/>
                <a:gd name="T27" fmla="*/ 188 h 571"/>
                <a:gd name="T28" fmla="*/ 3 w 901"/>
                <a:gd name="T29" fmla="*/ 203 h 571"/>
                <a:gd name="T30" fmla="*/ 0 w 901"/>
                <a:gd name="T31" fmla="*/ 220 h 571"/>
                <a:gd name="T32" fmla="*/ 1 w 901"/>
                <a:gd name="T33" fmla="*/ 237 h 571"/>
                <a:gd name="T34" fmla="*/ 62 w 901"/>
                <a:gd name="T35" fmla="*/ 434 h 571"/>
                <a:gd name="T36" fmla="*/ 72 w 901"/>
                <a:gd name="T37" fmla="*/ 453 h 571"/>
                <a:gd name="T38" fmla="*/ 87 w 901"/>
                <a:gd name="T39" fmla="*/ 468 h 571"/>
                <a:gd name="T40" fmla="*/ 106 w 901"/>
                <a:gd name="T41" fmla="*/ 478 h 571"/>
                <a:gd name="T42" fmla="*/ 127 w 901"/>
                <a:gd name="T43" fmla="*/ 481 h 571"/>
                <a:gd name="T44" fmla="*/ 136 w 901"/>
                <a:gd name="T45" fmla="*/ 481 h 571"/>
                <a:gd name="T46" fmla="*/ 680 w 901"/>
                <a:gd name="T47" fmla="*/ 482 h 571"/>
                <a:gd name="T48" fmla="*/ 686 w 901"/>
                <a:gd name="T49" fmla="*/ 489 h 571"/>
                <a:gd name="T50" fmla="*/ 690 w 901"/>
                <a:gd name="T51" fmla="*/ 501 h 571"/>
                <a:gd name="T52" fmla="*/ 691 w 901"/>
                <a:gd name="T53" fmla="*/ 516 h 571"/>
                <a:gd name="T54" fmla="*/ 689 w 901"/>
                <a:gd name="T55" fmla="*/ 525 h 571"/>
                <a:gd name="T56" fmla="*/ 685 w 901"/>
                <a:gd name="T57" fmla="*/ 533 h 571"/>
                <a:gd name="T58" fmla="*/ 678 w 901"/>
                <a:gd name="T59" fmla="*/ 538 h 571"/>
                <a:gd name="T60" fmla="*/ 148 w 901"/>
                <a:gd name="T61" fmla="*/ 541 h 571"/>
                <a:gd name="T62" fmla="*/ 141 w 901"/>
                <a:gd name="T63" fmla="*/ 542 h 571"/>
                <a:gd name="T64" fmla="*/ 137 w 901"/>
                <a:gd name="T65" fmla="*/ 545 h 571"/>
                <a:gd name="T66" fmla="*/ 134 w 901"/>
                <a:gd name="T67" fmla="*/ 550 h 571"/>
                <a:gd name="T68" fmla="*/ 133 w 901"/>
                <a:gd name="T69" fmla="*/ 556 h 571"/>
                <a:gd name="T70" fmla="*/ 134 w 901"/>
                <a:gd name="T71" fmla="*/ 562 h 571"/>
                <a:gd name="T72" fmla="*/ 137 w 901"/>
                <a:gd name="T73" fmla="*/ 567 h 571"/>
                <a:gd name="T74" fmla="*/ 141 w 901"/>
                <a:gd name="T75" fmla="*/ 570 h 571"/>
                <a:gd name="T76" fmla="*/ 148 w 901"/>
                <a:gd name="T77" fmla="*/ 571 h 571"/>
                <a:gd name="T78" fmla="*/ 685 w 901"/>
                <a:gd name="T79" fmla="*/ 569 h 571"/>
                <a:gd name="T80" fmla="*/ 701 w 901"/>
                <a:gd name="T81" fmla="*/ 558 h 571"/>
                <a:gd name="T82" fmla="*/ 713 w 901"/>
                <a:gd name="T83" fmla="*/ 545 h 571"/>
                <a:gd name="T84" fmla="*/ 719 w 901"/>
                <a:gd name="T85" fmla="*/ 530 h 571"/>
                <a:gd name="T86" fmla="*/ 721 w 901"/>
                <a:gd name="T87" fmla="*/ 511 h 571"/>
                <a:gd name="T88" fmla="*/ 720 w 901"/>
                <a:gd name="T89" fmla="*/ 499 h 571"/>
                <a:gd name="T90" fmla="*/ 772 w 901"/>
                <a:gd name="T91" fmla="*/ 138 h 571"/>
                <a:gd name="T92" fmla="*/ 785 w 901"/>
                <a:gd name="T93" fmla="*/ 33 h 571"/>
                <a:gd name="T94" fmla="*/ 790 w 901"/>
                <a:gd name="T95" fmla="*/ 30 h 571"/>
                <a:gd name="T96" fmla="*/ 889 w 901"/>
                <a:gd name="T97" fmla="*/ 30 h 571"/>
                <a:gd name="T98" fmla="*/ 895 w 901"/>
                <a:gd name="T99" fmla="*/ 28 h 571"/>
                <a:gd name="T100" fmla="*/ 899 w 901"/>
                <a:gd name="T101" fmla="*/ 23 h 571"/>
                <a:gd name="T102" fmla="*/ 901 w 901"/>
                <a:gd name="T103" fmla="*/ 18 h 571"/>
                <a:gd name="T104" fmla="*/ 901 w 901"/>
                <a:gd name="T105" fmla="*/ 12 h 571"/>
                <a:gd name="T106" fmla="*/ 899 w 901"/>
                <a:gd name="T107" fmla="*/ 6 h 571"/>
                <a:gd name="T108" fmla="*/ 895 w 901"/>
                <a:gd name="T109" fmla="*/ 3 h 571"/>
                <a:gd name="T110" fmla="*/ 889 w 901"/>
                <a:gd name="T111"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571">
                  <a:moveTo>
                    <a:pt x="886" y="0"/>
                  </a:moveTo>
                  <a:lnTo>
                    <a:pt x="790" y="0"/>
                  </a:lnTo>
                  <a:lnTo>
                    <a:pt x="783" y="1"/>
                  </a:lnTo>
                  <a:lnTo>
                    <a:pt x="777" y="2"/>
                  </a:lnTo>
                  <a:lnTo>
                    <a:pt x="772" y="5"/>
                  </a:lnTo>
                  <a:lnTo>
                    <a:pt x="767" y="8"/>
                  </a:lnTo>
                  <a:lnTo>
                    <a:pt x="763" y="13"/>
                  </a:lnTo>
                  <a:lnTo>
                    <a:pt x="760" y="18"/>
                  </a:lnTo>
                  <a:lnTo>
                    <a:pt x="757" y="23"/>
                  </a:lnTo>
                  <a:lnTo>
                    <a:pt x="755" y="30"/>
                  </a:lnTo>
                  <a:lnTo>
                    <a:pt x="744" y="121"/>
                  </a:lnTo>
                  <a:lnTo>
                    <a:pt x="744" y="122"/>
                  </a:lnTo>
                  <a:lnTo>
                    <a:pt x="744" y="122"/>
                  </a:lnTo>
                  <a:lnTo>
                    <a:pt x="742" y="136"/>
                  </a:lnTo>
                  <a:lnTo>
                    <a:pt x="738" y="142"/>
                  </a:lnTo>
                  <a:lnTo>
                    <a:pt x="735" y="147"/>
                  </a:lnTo>
                  <a:lnTo>
                    <a:pt x="730" y="149"/>
                  </a:lnTo>
                  <a:lnTo>
                    <a:pt x="723" y="150"/>
                  </a:lnTo>
                  <a:lnTo>
                    <a:pt x="71" y="150"/>
                  </a:lnTo>
                  <a:lnTo>
                    <a:pt x="62" y="151"/>
                  </a:lnTo>
                  <a:lnTo>
                    <a:pt x="53" y="153"/>
                  </a:lnTo>
                  <a:lnTo>
                    <a:pt x="46" y="156"/>
                  </a:lnTo>
                  <a:lnTo>
                    <a:pt x="38" y="160"/>
                  </a:lnTo>
                  <a:lnTo>
                    <a:pt x="31" y="164"/>
                  </a:lnTo>
                  <a:lnTo>
                    <a:pt x="24" y="169"/>
                  </a:lnTo>
                  <a:lnTo>
                    <a:pt x="19" y="175"/>
                  </a:lnTo>
                  <a:lnTo>
                    <a:pt x="14" y="181"/>
                  </a:lnTo>
                  <a:lnTo>
                    <a:pt x="9" y="188"/>
                  </a:lnTo>
                  <a:lnTo>
                    <a:pt x="5" y="196"/>
                  </a:lnTo>
                  <a:lnTo>
                    <a:pt x="3" y="203"/>
                  </a:lnTo>
                  <a:lnTo>
                    <a:pt x="1" y="212"/>
                  </a:lnTo>
                  <a:lnTo>
                    <a:pt x="0" y="220"/>
                  </a:lnTo>
                  <a:lnTo>
                    <a:pt x="0" y="228"/>
                  </a:lnTo>
                  <a:lnTo>
                    <a:pt x="1" y="237"/>
                  </a:lnTo>
                  <a:lnTo>
                    <a:pt x="3" y="244"/>
                  </a:lnTo>
                  <a:lnTo>
                    <a:pt x="62" y="434"/>
                  </a:lnTo>
                  <a:lnTo>
                    <a:pt x="66" y="444"/>
                  </a:lnTo>
                  <a:lnTo>
                    <a:pt x="72" y="453"/>
                  </a:lnTo>
                  <a:lnTo>
                    <a:pt x="79" y="461"/>
                  </a:lnTo>
                  <a:lnTo>
                    <a:pt x="87" y="468"/>
                  </a:lnTo>
                  <a:lnTo>
                    <a:pt x="96" y="474"/>
                  </a:lnTo>
                  <a:lnTo>
                    <a:pt x="106" y="478"/>
                  </a:lnTo>
                  <a:lnTo>
                    <a:pt x="117" y="480"/>
                  </a:lnTo>
                  <a:lnTo>
                    <a:pt x="127" y="481"/>
                  </a:lnTo>
                  <a:lnTo>
                    <a:pt x="132" y="481"/>
                  </a:lnTo>
                  <a:lnTo>
                    <a:pt x="136" y="481"/>
                  </a:lnTo>
                  <a:lnTo>
                    <a:pt x="676" y="481"/>
                  </a:lnTo>
                  <a:lnTo>
                    <a:pt x="680" y="482"/>
                  </a:lnTo>
                  <a:lnTo>
                    <a:pt x="684" y="485"/>
                  </a:lnTo>
                  <a:lnTo>
                    <a:pt x="686" y="489"/>
                  </a:lnTo>
                  <a:lnTo>
                    <a:pt x="688" y="492"/>
                  </a:lnTo>
                  <a:lnTo>
                    <a:pt x="690" y="501"/>
                  </a:lnTo>
                  <a:lnTo>
                    <a:pt x="691" y="511"/>
                  </a:lnTo>
                  <a:lnTo>
                    <a:pt x="691" y="516"/>
                  </a:lnTo>
                  <a:lnTo>
                    <a:pt x="690" y="521"/>
                  </a:lnTo>
                  <a:lnTo>
                    <a:pt x="689" y="525"/>
                  </a:lnTo>
                  <a:lnTo>
                    <a:pt x="687" y="529"/>
                  </a:lnTo>
                  <a:lnTo>
                    <a:pt x="685" y="533"/>
                  </a:lnTo>
                  <a:lnTo>
                    <a:pt x="682" y="536"/>
                  </a:lnTo>
                  <a:lnTo>
                    <a:pt x="678" y="538"/>
                  </a:lnTo>
                  <a:lnTo>
                    <a:pt x="674" y="541"/>
                  </a:lnTo>
                  <a:lnTo>
                    <a:pt x="148" y="541"/>
                  </a:lnTo>
                  <a:lnTo>
                    <a:pt x="145" y="541"/>
                  </a:lnTo>
                  <a:lnTo>
                    <a:pt x="141" y="542"/>
                  </a:lnTo>
                  <a:lnTo>
                    <a:pt x="139" y="543"/>
                  </a:lnTo>
                  <a:lnTo>
                    <a:pt x="137" y="545"/>
                  </a:lnTo>
                  <a:lnTo>
                    <a:pt x="135" y="548"/>
                  </a:lnTo>
                  <a:lnTo>
                    <a:pt x="134" y="550"/>
                  </a:lnTo>
                  <a:lnTo>
                    <a:pt x="133" y="553"/>
                  </a:lnTo>
                  <a:lnTo>
                    <a:pt x="133" y="556"/>
                  </a:lnTo>
                  <a:lnTo>
                    <a:pt x="133" y="559"/>
                  </a:lnTo>
                  <a:lnTo>
                    <a:pt x="134" y="562"/>
                  </a:lnTo>
                  <a:lnTo>
                    <a:pt x="135" y="565"/>
                  </a:lnTo>
                  <a:lnTo>
                    <a:pt x="137" y="567"/>
                  </a:lnTo>
                  <a:lnTo>
                    <a:pt x="139" y="568"/>
                  </a:lnTo>
                  <a:lnTo>
                    <a:pt x="141" y="570"/>
                  </a:lnTo>
                  <a:lnTo>
                    <a:pt x="145" y="571"/>
                  </a:lnTo>
                  <a:lnTo>
                    <a:pt x="148" y="571"/>
                  </a:lnTo>
                  <a:lnTo>
                    <a:pt x="682" y="571"/>
                  </a:lnTo>
                  <a:lnTo>
                    <a:pt x="685" y="569"/>
                  </a:lnTo>
                  <a:lnTo>
                    <a:pt x="693" y="565"/>
                  </a:lnTo>
                  <a:lnTo>
                    <a:pt x="701" y="558"/>
                  </a:lnTo>
                  <a:lnTo>
                    <a:pt x="707" y="553"/>
                  </a:lnTo>
                  <a:lnTo>
                    <a:pt x="713" y="545"/>
                  </a:lnTo>
                  <a:lnTo>
                    <a:pt x="716" y="538"/>
                  </a:lnTo>
                  <a:lnTo>
                    <a:pt x="719" y="530"/>
                  </a:lnTo>
                  <a:lnTo>
                    <a:pt x="720" y="521"/>
                  </a:lnTo>
                  <a:lnTo>
                    <a:pt x="721" y="511"/>
                  </a:lnTo>
                  <a:lnTo>
                    <a:pt x="721" y="505"/>
                  </a:lnTo>
                  <a:lnTo>
                    <a:pt x="720" y="499"/>
                  </a:lnTo>
                  <a:lnTo>
                    <a:pt x="772" y="141"/>
                  </a:lnTo>
                  <a:lnTo>
                    <a:pt x="772" y="138"/>
                  </a:lnTo>
                  <a:lnTo>
                    <a:pt x="773" y="135"/>
                  </a:lnTo>
                  <a:lnTo>
                    <a:pt x="785" y="33"/>
                  </a:lnTo>
                  <a:lnTo>
                    <a:pt x="787" y="31"/>
                  </a:lnTo>
                  <a:lnTo>
                    <a:pt x="790" y="30"/>
                  </a:lnTo>
                  <a:lnTo>
                    <a:pt x="886" y="30"/>
                  </a:lnTo>
                  <a:lnTo>
                    <a:pt x="889" y="30"/>
                  </a:lnTo>
                  <a:lnTo>
                    <a:pt x="892" y="29"/>
                  </a:lnTo>
                  <a:lnTo>
                    <a:pt x="895" y="28"/>
                  </a:lnTo>
                  <a:lnTo>
                    <a:pt x="897" y="26"/>
                  </a:lnTo>
                  <a:lnTo>
                    <a:pt x="899" y="23"/>
                  </a:lnTo>
                  <a:lnTo>
                    <a:pt x="900" y="21"/>
                  </a:lnTo>
                  <a:lnTo>
                    <a:pt x="901" y="18"/>
                  </a:lnTo>
                  <a:lnTo>
                    <a:pt x="901" y="15"/>
                  </a:lnTo>
                  <a:lnTo>
                    <a:pt x="901" y="12"/>
                  </a:lnTo>
                  <a:lnTo>
                    <a:pt x="900" y="9"/>
                  </a:lnTo>
                  <a:lnTo>
                    <a:pt x="899" y="6"/>
                  </a:lnTo>
                  <a:lnTo>
                    <a:pt x="897" y="4"/>
                  </a:lnTo>
                  <a:lnTo>
                    <a:pt x="895" y="3"/>
                  </a:lnTo>
                  <a:lnTo>
                    <a:pt x="892" y="1"/>
                  </a:lnTo>
                  <a:lnTo>
                    <a:pt x="889" y="0"/>
                  </a:lnTo>
                  <a:lnTo>
                    <a:pt x="88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14" name="Freeform 4138">
              <a:extLst>
                <a:ext uri="{FF2B5EF4-FFF2-40B4-BE49-F238E27FC236}">
                  <a16:creationId xmlns:a16="http://schemas.microsoft.com/office/drawing/2014/main" id="{006633EF-E9B5-7096-3E30-805F00BAB7EB}"/>
                </a:ext>
              </a:extLst>
            </p:cNvPr>
            <p:cNvSpPr>
              <a:spLocks/>
            </p:cNvSpPr>
            <p:nvPr/>
          </p:nvSpPr>
          <p:spPr bwMode="auto">
            <a:xfrm>
              <a:off x="10064750" y="1047750"/>
              <a:ext cx="47625" cy="47625"/>
            </a:xfrm>
            <a:custGeom>
              <a:avLst/>
              <a:gdLst>
                <a:gd name="T0" fmla="*/ 68 w 150"/>
                <a:gd name="T1" fmla="*/ 0 h 150"/>
                <a:gd name="T2" fmla="*/ 53 w 150"/>
                <a:gd name="T3" fmla="*/ 3 h 150"/>
                <a:gd name="T4" fmla="*/ 39 w 150"/>
                <a:gd name="T5" fmla="*/ 9 h 150"/>
                <a:gd name="T6" fmla="*/ 27 w 150"/>
                <a:gd name="T7" fmla="*/ 17 h 150"/>
                <a:gd name="T8" fmla="*/ 17 w 150"/>
                <a:gd name="T9" fmla="*/ 27 h 150"/>
                <a:gd name="T10" fmla="*/ 9 w 150"/>
                <a:gd name="T11" fmla="*/ 40 h 150"/>
                <a:gd name="T12" fmla="*/ 3 w 150"/>
                <a:gd name="T13" fmla="*/ 53 h 150"/>
                <a:gd name="T14" fmla="*/ 0 w 150"/>
                <a:gd name="T15" fmla="*/ 68 h 150"/>
                <a:gd name="T16" fmla="*/ 0 w 150"/>
                <a:gd name="T17" fmla="*/ 83 h 150"/>
                <a:gd name="T18" fmla="*/ 3 w 150"/>
                <a:gd name="T19" fmla="*/ 98 h 150"/>
                <a:gd name="T20" fmla="*/ 9 w 150"/>
                <a:gd name="T21" fmla="*/ 111 h 150"/>
                <a:gd name="T22" fmla="*/ 17 w 150"/>
                <a:gd name="T23" fmla="*/ 122 h 150"/>
                <a:gd name="T24" fmla="*/ 27 w 150"/>
                <a:gd name="T25" fmla="*/ 133 h 150"/>
                <a:gd name="T26" fmla="*/ 39 w 150"/>
                <a:gd name="T27" fmla="*/ 142 h 150"/>
                <a:gd name="T28" fmla="*/ 53 w 150"/>
                <a:gd name="T29" fmla="*/ 147 h 150"/>
                <a:gd name="T30" fmla="*/ 68 w 150"/>
                <a:gd name="T31" fmla="*/ 150 h 150"/>
                <a:gd name="T32" fmla="*/ 83 w 150"/>
                <a:gd name="T33" fmla="*/ 150 h 150"/>
                <a:gd name="T34" fmla="*/ 97 w 150"/>
                <a:gd name="T35" fmla="*/ 147 h 150"/>
                <a:gd name="T36" fmla="*/ 111 w 150"/>
                <a:gd name="T37" fmla="*/ 142 h 150"/>
                <a:gd name="T38" fmla="*/ 122 w 150"/>
                <a:gd name="T39" fmla="*/ 133 h 150"/>
                <a:gd name="T40" fmla="*/ 133 w 150"/>
                <a:gd name="T41" fmla="*/ 122 h 150"/>
                <a:gd name="T42" fmla="*/ 141 w 150"/>
                <a:gd name="T43" fmla="*/ 111 h 150"/>
                <a:gd name="T44" fmla="*/ 147 w 150"/>
                <a:gd name="T45" fmla="*/ 98 h 150"/>
                <a:gd name="T46" fmla="*/ 149 w 150"/>
                <a:gd name="T47" fmla="*/ 83 h 150"/>
                <a:gd name="T48" fmla="*/ 149 w 150"/>
                <a:gd name="T49" fmla="*/ 68 h 150"/>
                <a:gd name="T50" fmla="*/ 147 w 150"/>
                <a:gd name="T51" fmla="*/ 53 h 150"/>
                <a:gd name="T52" fmla="*/ 141 w 150"/>
                <a:gd name="T53" fmla="*/ 40 h 150"/>
                <a:gd name="T54" fmla="*/ 133 w 150"/>
                <a:gd name="T55" fmla="*/ 27 h 150"/>
                <a:gd name="T56" fmla="*/ 122 w 150"/>
                <a:gd name="T57" fmla="*/ 17 h 150"/>
                <a:gd name="T58" fmla="*/ 111 w 150"/>
                <a:gd name="T59" fmla="*/ 9 h 150"/>
                <a:gd name="T60" fmla="*/ 97 w 150"/>
                <a:gd name="T61" fmla="*/ 3 h 150"/>
                <a:gd name="T62" fmla="*/ 83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8" y="0"/>
                  </a:lnTo>
                  <a:lnTo>
                    <a:pt x="60" y="1"/>
                  </a:lnTo>
                  <a:lnTo>
                    <a:pt x="53" y="3"/>
                  </a:lnTo>
                  <a:lnTo>
                    <a:pt x="45" y="6"/>
                  </a:lnTo>
                  <a:lnTo>
                    <a:pt x="39" y="9"/>
                  </a:lnTo>
                  <a:lnTo>
                    <a:pt x="33" y="13"/>
                  </a:lnTo>
                  <a:lnTo>
                    <a:pt x="27" y="17"/>
                  </a:lnTo>
                  <a:lnTo>
                    <a:pt x="22" y="22"/>
                  </a:lnTo>
                  <a:lnTo>
                    <a:pt x="17" y="27"/>
                  </a:lnTo>
                  <a:lnTo>
                    <a:pt x="13" y="33"/>
                  </a:lnTo>
                  <a:lnTo>
                    <a:pt x="9" y="40"/>
                  </a:lnTo>
                  <a:lnTo>
                    <a:pt x="5" y="46"/>
                  </a:lnTo>
                  <a:lnTo>
                    <a:pt x="3" y="53"/>
                  </a:lnTo>
                  <a:lnTo>
                    <a:pt x="1" y="60"/>
                  </a:lnTo>
                  <a:lnTo>
                    <a:pt x="0" y="68"/>
                  </a:lnTo>
                  <a:lnTo>
                    <a:pt x="0" y="75"/>
                  </a:lnTo>
                  <a:lnTo>
                    <a:pt x="0" y="83"/>
                  </a:lnTo>
                  <a:lnTo>
                    <a:pt x="1" y="90"/>
                  </a:lnTo>
                  <a:lnTo>
                    <a:pt x="3" y="98"/>
                  </a:lnTo>
                  <a:lnTo>
                    <a:pt x="5" y="104"/>
                  </a:lnTo>
                  <a:lnTo>
                    <a:pt x="9" y="111"/>
                  </a:lnTo>
                  <a:lnTo>
                    <a:pt x="13" y="117"/>
                  </a:lnTo>
                  <a:lnTo>
                    <a:pt x="17" y="122"/>
                  </a:lnTo>
                  <a:lnTo>
                    <a:pt x="22" y="128"/>
                  </a:lnTo>
                  <a:lnTo>
                    <a:pt x="27" y="133"/>
                  </a:lnTo>
                  <a:lnTo>
                    <a:pt x="33" y="137"/>
                  </a:lnTo>
                  <a:lnTo>
                    <a:pt x="39" y="142"/>
                  </a:lnTo>
                  <a:lnTo>
                    <a:pt x="45" y="145"/>
                  </a:lnTo>
                  <a:lnTo>
                    <a:pt x="53" y="147"/>
                  </a:lnTo>
                  <a:lnTo>
                    <a:pt x="60" y="149"/>
                  </a:lnTo>
                  <a:lnTo>
                    <a:pt x="68" y="150"/>
                  </a:lnTo>
                  <a:lnTo>
                    <a:pt x="75" y="150"/>
                  </a:lnTo>
                  <a:lnTo>
                    <a:pt x="83" y="150"/>
                  </a:lnTo>
                  <a:lnTo>
                    <a:pt x="90" y="149"/>
                  </a:lnTo>
                  <a:lnTo>
                    <a:pt x="97" y="147"/>
                  </a:lnTo>
                  <a:lnTo>
                    <a:pt x="104" y="145"/>
                  </a:lnTo>
                  <a:lnTo>
                    <a:pt x="111" y="142"/>
                  </a:lnTo>
                  <a:lnTo>
                    <a:pt x="117" y="137"/>
                  </a:lnTo>
                  <a:lnTo>
                    <a:pt x="122" y="133"/>
                  </a:lnTo>
                  <a:lnTo>
                    <a:pt x="128" y="128"/>
                  </a:lnTo>
                  <a:lnTo>
                    <a:pt x="133" y="122"/>
                  </a:lnTo>
                  <a:lnTo>
                    <a:pt x="137" y="117"/>
                  </a:lnTo>
                  <a:lnTo>
                    <a:pt x="141" y="111"/>
                  </a:lnTo>
                  <a:lnTo>
                    <a:pt x="144" y="104"/>
                  </a:lnTo>
                  <a:lnTo>
                    <a:pt x="147" y="98"/>
                  </a:lnTo>
                  <a:lnTo>
                    <a:pt x="148" y="90"/>
                  </a:lnTo>
                  <a:lnTo>
                    <a:pt x="149" y="83"/>
                  </a:lnTo>
                  <a:lnTo>
                    <a:pt x="150" y="75"/>
                  </a:lnTo>
                  <a:lnTo>
                    <a:pt x="149" y="68"/>
                  </a:lnTo>
                  <a:lnTo>
                    <a:pt x="148" y="60"/>
                  </a:lnTo>
                  <a:lnTo>
                    <a:pt x="147" y="53"/>
                  </a:lnTo>
                  <a:lnTo>
                    <a:pt x="144" y="46"/>
                  </a:lnTo>
                  <a:lnTo>
                    <a:pt x="141" y="40"/>
                  </a:lnTo>
                  <a:lnTo>
                    <a:pt x="137" y="33"/>
                  </a:lnTo>
                  <a:lnTo>
                    <a:pt x="133" y="27"/>
                  </a:lnTo>
                  <a:lnTo>
                    <a:pt x="128" y="22"/>
                  </a:lnTo>
                  <a:lnTo>
                    <a:pt x="122" y="17"/>
                  </a:lnTo>
                  <a:lnTo>
                    <a:pt x="117" y="13"/>
                  </a:lnTo>
                  <a:lnTo>
                    <a:pt x="111" y="9"/>
                  </a:lnTo>
                  <a:lnTo>
                    <a:pt x="104" y="6"/>
                  </a:lnTo>
                  <a:lnTo>
                    <a:pt x="97" y="3"/>
                  </a:lnTo>
                  <a:lnTo>
                    <a:pt x="90" y="1"/>
                  </a:lnTo>
                  <a:lnTo>
                    <a:pt x="83"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15" name="Freeform 4139">
              <a:extLst>
                <a:ext uri="{FF2B5EF4-FFF2-40B4-BE49-F238E27FC236}">
                  <a16:creationId xmlns:a16="http://schemas.microsoft.com/office/drawing/2014/main" id="{7773A1E7-D94C-6CA7-0DF7-49CA76256E1C}"/>
                </a:ext>
              </a:extLst>
            </p:cNvPr>
            <p:cNvSpPr>
              <a:spLocks/>
            </p:cNvSpPr>
            <p:nvPr/>
          </p:nvSpPr>
          <p:spPr bwMode="auto">
            <a:xfrm>
              <a:off x="9931400" y="1047750"/>
              <a:ext cx="47625" cy="47625"/>
            </a:xfrm>
            <a:custGeom>
              <a:avLst/>
              <a:gdLst>
                <a:gd name="T0" fmla="*/ 67 w 150"/>
                <a:gd name="T1" fmla="*/ 0 h 150"/>
                <a:gd name="T2" fmla="*/ 52 w 150"/>
                <a:gd name="T3" fmla="*/ 3 h 150"/>
                <a:gd name="T4" fmla="*/ 40 w 150"/>
                <a:gd name="T5" fmla="*/ 9 h 150"/>
                <a:gd name="T6" fmla="*/ 28 w 150"/>
                <a:gd name="T7" fmla="*/ 17 h 150"/>
                <a:gd name="T8" fmla="*/ 17 w 150"/>
                <a:gd name="T9" fmla="*/ 27 h 150"/>
                <a:gd name="T10" fmla="*/ 10 w 150"/>
                <a:gd name="T11" fmla="*/ 40 h 150"/>
                <a:gd name="T12" fmla="*/ 3 w 150"/>
                <a:gd name="T13" fmla="*/ 53 h 150"/>
                <a:gd name="T14" fmla="*/ 0 w 150"/>
                <a:gd name="T15" fmla="*/ 68 h 150"/>
                <a:gd name="T16" fmla="*/ 0 w 150"/>
                <a:gd name="T17" fmla="*/ 83 h 150"/>
                <a:gd name="T18" fmla="*/ 3 w 150"/>
                <a:gd name="T19" fmla="*/ 98 h 150"/>
                <a:gd name="T20" fmla="*/ 10 w 150"/>
                <a:gd name="T21" fmla="*/ 111 h 150"/>
                <a:gd name="T22" fmla="*/ 17 w 150"/>
                <a:gd name="T23" fmla="*/ 122 h 150"/>
                <a:gd name="T24" fmla="*/ 28 w 150"/>
                <a:gd name="T25" fmla="*/ 133 h 150"/>
                <a:gd name="T26" fmla="*/ 40 w 150"/>
                <a:gd name="T27" fmla="*/ 142 h 150"/>
                <a:gd name="T28" fmla="*/ 52 w 150"/>
                <a:gd name="T29" fmla="*/ 147 h 150"/>
                <a:gd name="T30" fmla="*/ 67 w 150"/>
                <a:gd name="T31" fmla="*/ 150 h 150"/>
                <a:gd name="T32" fmla="*/ 82 w 150"/>
                <a:gd name="T33" fmla="*/ 150 h 150"/>
                <a:gd name="T34" fmla="*/ 97 w 150"/>
                <a:gd name="T35" fmla="*/ 147 h 150"/>
                <a:gd name="T36" fmla="*/ 111 w 150"/>
                <a:gd name="T37" fmla="*/ 142 h 150"/>
                <a:gd name="T38" fmla="*/ 123 w 150"/>
                <a:gd name="T39" fmla="*/ 133 h 150"/>
                <a:gd name="T40" fmla="*/ 133 w 150"/>
                <a:gd name="T41" fmla="*/ 122 h 150"/>
                <a:gd name="T42" fmla="*/ 141 w 150"/>
                <a:gd name="T43" fmla="*/ 111 h 150"/>
                <a:gd name="T44" fmla="*/ 147 w 150"/>
                <a:gd name="T45" fmla="*/ 98 h 150"/>
                <a:gd name="T46" fmla="*/ 150 w 150"/>
                <a:gd name="T47" fmla="*/ 83 h 150"/>
                <a:gd name="T48" fmla="*/ 150 w 150"/>
                <a:gd name="T49" fmla="*/ 68 h 150"/>
                <a:gd name="T50" fmla="*/ 147 w 150"/>
                <a:gd name="T51" fmla="*/ 53 h 150"/>
                <a:gd name="T52" fmla="*/ 141 w 150"/>
                <a:gd name="T53" fmla="*/ 40 h 150"/>
                <a:gd name="T54" fmla="*/ 133 w 150"/>
                <a:gd name="T55" fmla="*/ 27 h 150"/>
                <a:gd name="T56" fmla="*/ 123 w 150"/>
                <a:gd name="T57" fmla="*/ 17 h 150"/>
                <a:gd name="T58" fmla="*/ 111 w 150"/>
                <a:gd name="T59" fmla="*/ 9 h 150"/>
                <a:gd name="T60" fmla="*/ 97 w 150"/>
                <a:gd name="T61" fmla="*/ 3 h 150"/>
                <a:gd name="T62" fmla="*/ 82 w 150"/>
                <a:gd name="T6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50">
                  <a:moveTo>
                    <a:pt x="75" y="0"/>
                  </a:moveTo>
                  <a:lnTo>
                    <a:pt x="67" y="0"/>
                  </a:lnTo>
                  <a:lnTo>
                    <a:pt x="60" y="1"/>
                  </a:lnTo>
                  <a:lnTo>
                    <a:pt x="52" y="3"/>
                  </a:lnTo>
                  <a:lnTo>
                    <a:pt x="46" y="6"/>
                  </a:lnTo>
                  <a:lnTo>
                    <a:pt x="40" y="9"/>
                  </a:lnTo>
                  <a:lnTo>
                    <a:pt x="33" y="13"/>
                  </a:lnTo>
                  <a:lnTo>
                    <a:pt x="28" y="17"/>
                  </a:lnTo>
                  <a:lnTo>
                    <a:pt x="22" y="22"/>
                  </a:lnTo>
                  <a:lnTo>
                    <a:pt x="17" y="27"/>
                  </a:lnTo>
                  <a:lnTo>
                    <a:pt x="13" y="33"/>
                  </a:lnTo>
                  <a:lnTo>
                    <a:pt x="10" y="40"/>
                  </a:lnTo>
                  <a:lnTo>
                    <a:pt x="6" y="46"/>
                  </a:lnTo>
                  <a:lnTo>
                    <a:pt x="3" y="53"/>
                  </a:lnTo>
                  <a:lnTo>
                    <a:pt x="1" y="60"/>
                  </a:lnTo>
                  <a:lnTo>
                    <a:pt x="0" y="68"/>
                  </a:lnTo>
                  <a:lnTo>
                    <a:pt x="0" y="75"/>
                  </a:lnTo>
                  <a:lnTo>
                    <a:pt x="0" y="83"/>
                  </a:lnTo>
                  <a:lnTo>
                    <a:pt x="1" y="90"/>
                  </a:lnTo>
                  <a:lnTo>
                    <a:pt x="3" y="98"/>
                  </a:lnTo>
                  <a:lnTo>
                    <a:pt x="6" y="104"/>
                  </a:lnTo>
                  <a:lnTo>
                    <a:pt x="10" y="111"/>
                  </a:lnTo>
                  <a:lnTo>
                    <a:pt x="13" y="117"/>
                  </a:lnTo>
                  <a:lnTo>
                    <a:pt x="17" y="122"/>
                  </a:lnTo>
                  <a:lnTo>
                    <a:pt x="22" y="128"/>
                  </a:lnTo>
                  <a:lnTo>
                    <a:pt x="28" y="133"/>
                  </a:lnTo>
                  <a:lnTo>
                    <a:pt x="33" y="137"/>
                  </a:lnTo>
                  <a:lnTo>
                    <a:pt x="40" y="142"/>
                  </a:lnTo>
                  <a:lnTo>
                    <a:pt x="46" y="145"/>
                  </a:lnTo>
                  <a:lnTo>
                    <a:pt x="52" y="147"/>
                  </a:lnTo>
                  <a:lnTo>
                    <a:pt x="60" y="149"/>
                  </a:lnTo>
                  <a:lnTo>
                    <a:pt x="67" y="150"/>
                  </a:lnTo>
                  <a:lnTo>
                    <a:pt x="75" y="150"/>
                  </a:lnTo>
                  <a:lnTo>
                    <a:pt x="82" y="150"/>
                  </a:lnTo>
                  <a:lnTo>
                    <a:pt x="90" y="149"/>
                  </a:lnTo>
                  <a:lnTo>
                    <a:pt x="97" y="147"/>
                  </a:lnTo>
                  <a:lnTo>
                    <a:pt x="104" y="145"/>
                  </a:lnTo>
                  <a:lnTo>
                    <a:pt x="111" y="142"/>
                  </a:lnTo>
                  <a:lnTo>
                    <a:pt x="117" y="137"/>
                  </a:lnTo>
                  <a:lnTo>
                    <a:pt x="123" y="133"/>
                  </a:lnTo>
                  <a:lnTo>
                    <a:pt x="128" y="128"/>
                  </a:lnTo>
                  <a:lnTo>
                    <a:pt x="133" y="122"/>
                  </a:lnTo>
                  <a:lnTo>
                    <a:pt x="137" y="117"/>
                  </a:lnTo>
                  <a:lnTo>
                    <a:pt x="141" y="111"/>
                  </a:lnTo>
                  <a:lnTo>
                    <a:pt x="145" y="104"/>
                  </a:lnTo>
                  <a:lnTo>
                    <a:pt x="147" y="98"/>
                  </a:lnTo>
                  <a:lnTo>
                    <a:pt x="149" y="90"/>
                  </a:lnTo>
                  <a:lnTo>
                    <a:pt x="150" y="83"/>
                  </a:lnTo>
                  <a:lnTo>
                    <a:pt x="150" y="75"/>
                  </a:lnTo>
                  <a:lnTo>
                    <a:pt x="150" y="68"/>
                  </a:lnTo>
                  <a:lnTo>
                    <a:pt x="149" y="60"/>
                  </a:lnTo>
                  <a:lnTo>
                    <a:pt x="147" y="53"/>
                  </a:lnTo>
                  <a:lnTo>
                    <a:pt x="145" y="46"/>
                  </a:lnTo>
                  <a:lnTo>
                    <a:pt x="141" y="40"/>
                  </a:lnTo>
                  <a:lnTo>
                    <a:pt x="137" y="33"/>
                  </a:lnTo>
                  <a:lnTo>
                    <a:pt x="133" y="27"/>
                  </a:lnTo>
                  <a:lnTo>
                    <a:pt x="128" y="22"/>
                  </a:lnTo>
                  <a:lnTo>
                    <a:pt x="123" y="17"/>
                  </a:lnTo>
                  <a:lnTo>
                    <a:pt x="117" y="13"/>
                  </a:lnTo>
                  <a:lnTo>
                    <a:pt x="111" y="9"/>
                  </a:lnTo>
                  <a:lnTo>
                    <a:pt x="104" y="6"/>
                  </a:lnTo>
                  <a:lnTo>
                    <a:pt x="97" y="3"/>
                  </a:lnTo>
                  <a:lnTo>
                    <a:pt x="90" y="1"/>
                  </a:lnTo>
                  <a:lnTo>
                    <a:pt x="82"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grpSp>
      <p:sp>
        <p:nvSpPr>
          <p:cNvPr id="16" name="Rectangle: Rounded Corners 15">
            <a:extLst>
              <a:ext uri="{FF2B5EF4-FFF2-40B4-BE49-F238E27FC236}">
                <a16:creationId xmlns:a16="http://schemas.microsoft.com/office/drawing/2014/main" id="{86299779-8B27-5BE9-3FD7-86A3E9CE0143}"/>
              </a:ext>
            </a:extLst>
          </p:cNvPr>
          <p:cNvSpPr/>
          <p:nvPr/>
        </p:nvSpPr>
        <p:spPr>
          <a:xfrm>
            <a:off x="4978588" y="5558595"/>
            <a:ext cx="6101297" cy="711023"/>
          </a:xfrm>
          <a:prstGeom prst="roundRect">
            <a:avLst>
              <a:gd name="adj" fmla="val 50000"/>
            </a:avLst>
          </a:prstGeom>
          <a:solidFill>
            <a:srgbClr val="F25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bg1"/>
              </a:solidFill>
              <a:effectLst/>
              <a:uLnTx/>
              <a:uFillTx/>
              <a:latin typeface="Segoe UI Light"/>
              <a:ea typeface="+mn-ea"/>
              <a:cs typeface="+mn-cs"/>
            </a:endParaRPr>
          </a:p>
        </p:txBody>
      </p:sp>
      <p:sp>
        <p:nvSpPr>
          <p:cNvPr id="17" name="TextBox 47">
            <a:extLst>
              <a:ext uri="{FF2B5EF4-FFF2-40B4-BE49-F238E27FC236}">
                <a16:creationId xmlns:a16="http://schemas.microsoft.com/office/drawing/2014/main" id="{C7D5C2E0-DB60-AD49-8389-5C0D31A92243}"/>
              </a:ext>
            </a:extLst>
          </p:cNvPr>
          <p:cNvSpPr txBox="1"/>
          <p:nvPr/>
        </p:nvSpPr>
        <p:spPr>
          <a:xfrm>
            <a:off x="6009443" y="5775688"/>
            <a:ext cx="3989558"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solidFill>
                <a:effectLst/>
                <a:latin typeface="Segoe UI" panose="020B0502040204020203" pitchFamily="34" charset="0"/>
                <a:cs typeface="Segoe UI" panose="020B0502040204020203" pitchFamily="34" charset="0"/>
              </a:rPr>
              <a:t>Communicating results to stakeholders</a:t>
            </a:r>
          </a:p>
        </p:txBody>
      </p:sp>
      <p:sp>
        <p:nvSpPr>
          <p:cNvPr id="18" name="Oval 17">
            <a:extLst>
              <a:ext uri="{FF2B5EF4-FFF2-40B4-BE49-F238E27FC236}">
                <a16:creationId xmlns:a16="http://schemas.microsoft.com/office/drawing/2014/main" id="{668BA51D-18E0-4975-A121-9EC4D9240B8D}"/>
              </a:ext>
            </a:extLst>
          </p:cNvPr>
          <p:cNvSpPr/>
          <p:nvPr/>
        </p:nvSpPr>
        <p:spPr>
          <a:xfrm>
            <a:off x="10410450" y="5628130"/>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24" name="Rectangle: Rounded Corners 23">
            <a:extLst>
              <a:ext uri="{FF2B5EF4-FFF2-40B4-BE49-F238E27FC236}">
                <a16:creationId xmlns:a16="http://schemas.microsoft.com/office/drawing/2014/main" id="{18BFCBBA-C3CA-CA6E-DA12-861F53491430}"/>
              </a:ext>
            </a:extLst>
          </p:cNvPr>
          <p:cNvSpPr/>
          <p:nvPr/>
        </p:nvSpPr>
        <p:spPr>
          <a:xfrm>
            <a:off x="4960669" y="3041227"/>
            <a:ext cx="6101297" cy="711023"/>
          </a:xfrm>
          <a:prstGeom prst="roundRect">
            <a:avLst>
              <a:gd name="adj" fmla="val 50000"/>
            </a:avLst>
          </a:prstGeom>
          <a:solidFill>
            <a:srgbClr val="2AB2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26" name="Rectangle: Rounded Corners 25">
            <a:extLst>
              <a:ext uri="{FF2B5EF4-FFF2-40B4-BE49-F238E27FC236}">
                <a16:creationId xmlns:a16="http://schemas.microsoft.com/office/drawing/2014/main" id="{53BA250E-7020-98E2-AC9C-F0F7F3BA7E88}"/>
              </a:ext>
            </a:extLst>
          </p:cNvPr>
          <p:cNvSpPr/>
          <p:nvPr/>
        </p:nvSpPr>
        <p:spPr>
          <a:xfrm>
            <a:off x="4960669" y="3891158"/>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27" name="Rectangle: Rounded Corners 26">
            <a:extLst>
              <a:ext uri="{FF2B5EF4-FFF2-40B4-BE49-F238E27FC236}">
                <a16:creationId xmlns:a16="http://schemas.microsoft.com/office/drawing/2014/main" id="{68140EA8-5FB3-2CC7-545A-3526CC8589F7}"/>
              </a:ext>
            </a:extLst>
          </p:cNvPr>
          <p:cNvSpPr/>
          <p:nvPr/>
        </p:nvSpPr>
        <p:spPr>
          <a:xfrm>
            <a:off x="4960669" y="2211825"/>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28" name="TextBox 47">
            <a:extLst>
              <a:ext uri="{FF2B5EF4-FFF2-40B4-BE49-F238E27FC236}">
                <a16:creationId xmlns:a16="http://schemas.microsoft.com/office/drawing/2014/main" id="{D4B993DC-1881-D39E-BD06-445177E0A8C9}"/>
              </a:ext>
            </a:extLst>
          </p:cNvPr>
          <p:cNvSpPr txBox="1"/>
          <p:nvPr/>
        </p:nvSpPr>
        <p:spPr>
          <a:xfrm>
            <a:off x="5991524" y="2429881"/>
            <a:ext cx="4303684"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Segoe UI" panose="020B0502040204020203" pitchFamily="34" charset="0"/>
                <a:cs typeface="Segoe UI" panose="020B0502040204020203" pitchFamily="34" charset="0"/>
              </a:rPr>
              <a:t>Analyzing data for trends and correlations</a:t>
            </a:r>
            <a:r>
              <a:rPr kumimoji="0" lang="en-US" b="0" i="0" u="none" strike="noStrike" kern="1200" cap="none" spc="0" normalizeH="0" baseline="0" noProof="0" dirty="0">
                <a:ln>
                  <a:noFill/>
                </a:ln>
                <a:solidFill>
                  <a:schemeClr val="bg1"/>
                </a:solidFill>
                <a:effectLst/>
                <a:uLnTx/>
                <a:uFillTx/>
                <a:latin typeface="Segoe UI Light"/>
              </a:rPr>
              <a:t> </a:t>
            </a:r>
          </a:p>
        </p:txBody>
      </p:sp>
      <p:sp>
        <p:nvSpPr>
          <p:cNvPr id="29" name="Oval 28">
            <a:extLst>
              <a:ext uri="{FF2B5EF4-FFF2-40B4-BE49-F238E27FC236}">
                <a16:creationId xmlns:a16="http://schemas.microsoft.com/office/drawing/2014/main" id="{C58E224A-45CE-1771-F2F8-5C4ABE971B01}"/>
              </a:ext>
            </a:extLst>
          </p:cNvPr>
          <p:cNvSpPr/>
          <p:nvPr/>
        </p:nvSpPr>
        <p:spPr>
          <a:xfrm>
            <a:off x="10392531" y="2282324"/>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30" name="TextBox 47">
            <a:extLst>
              <a:ext uri="{FF2B5EF4-FFF2-40B4-BE49-F238E27FC236}">
                <a16:creationId xmlns:a16="http://schemas.microsoft.com/office/drawing/2014/main" id="{78E1B7F2-34F5-B9AE-2AC2-19E85EF2716D}"/>
              </a:ext>
            </a:extLst>
          </p:cNvPr>
          <p:cNvSpPr txBox="1"/>
          <p:nvPr/>
        </p:nvSpPr>
        <p:spPr>
          <a:xfrm>
            <a:off x="5991524" y="3261348"/>
            <a:ext cx="3989558"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solidFill>
                  <a:schemeClr val="bg1"/>
                </a:solidFill>
                <a:effectLst/>
                <a:latin typeface="Segoe UI" panose="020B0502040204020203" pitchFamily="34" charset="0"/>
                <a:cs typeface="Segoe UI" panose="020B0502040204020203" pitchFamily="34" charset="0"/>
              </a:rPr>
              <a:t>Building predictive models</a:t>
            </a:r>
          </a:p>
        </p:txBody>
      </p:sp>
      <p:sp>
        <p:nvSpPr>
          <p:cNvPr id="31" name="Oval 30">
            <a:extLst>
              <a:ext uri="{FF2B5EF4-FFF2-40B4-BE49-F238E27FC236}">
                <a16:creationId xmlns:a16="http://schemas.microsoft.com/office/drawing/2014/main" id="{CD5FAFDE-1874-7C9F-E7B5-F2F21EAECFF3}"/>
              </a:ext>
            </a:extLst>
          </p:cNvPr>
          <p:cNvSpPr/>
          <p:nvPr/>
        </p:nvSpPr>
        <p:spPr>
          <a:xfrm>
            <a:off x="10392531" y="3113791"/>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32" name="TextBox 47">
            <a:extLst>
              <a:ext uri="{FF2B5EF4-FFF2-40B4-BE49-F238E27FC236}">
                <a16:creationId xmlns:a16="http://schemas.microsoft.com/office/drawing/2014/main" id="{6DC0EE17-45A9-16CE-89C4-0031AE98A6A6}"/>
              </a:ext>
            </a:extLst>
          </p:cNvPr>
          <p:cNvSpPr txBox="1"/>
          <p:nvPr/>
        </p:nvSpPr>
        <p:spPr>
          <a:xfrm>
            <a:off x="5991524" y="3969752"/>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31F20"/>
                </a:solidFill>
                <a:latin typeface="Segoe UI" panose="020B0502040204020203" pitchFamily="34" charset="0"/>
                <a:cs typeface="Segoe UI" panose="020B0502040204020203" pitchFamily="34" charset="0"/>
              </a:rPr>
              <a:t>Supporting big data projects &amp; d</a:t>
            </a:r>
            <a:r>
              <a:rPr lang="en-US" b="0" i="0" dirty="0">
                <a:solidFill>
                  <a:srgbClr val="231F20"/>
                </a:solidFill>
                <a:effectLst/>
                <a:latin typeface="Segoe UI" panose="020B0502040204020203" pitchFamily="34" charset="0"/>
                <a:cs typeface="Segoe UI" panose="020B0502040204020203" pitchFamily="34" charset="0"/>
              </a:rPr>
              <a:t>eveloping databases</a:t>
            </a:r>
            <a:r>
              <a:rPr kumimoji="0" lang="en-US" b="0" i="0" u="none" strike="noStrike" kern="1200" cap="none" spc="0" normalizeH="0" baseline="0" noProof="0" dirty="0">
                <a:ln>
                  <a:noFill/>
                </a:ln>
                <a:solidFill>
                  <a:prstClr val="white"/>
                </a:solidFill>
                <a:effectLst/>
                <a:uLnTx/>
                <a:uFillTx/>
                <a:latin typeface="Segoe UI Light"/>
              </a:rPr>
              <a:t> </a:t>
            </a:r>
          </a:p>
        </p:txBody>
      </p:sp>
      <p:sp>
        <p:nvSpPr>
          <p:cNvPr id="33" name="Oval 32">
            <a:extLst>
              <a:ext uri="{FF2B5EF4-FFF2-40B4-BE49-F238E27FC236}">
                <a16:creationId xmlns:a16="http://schemas.microsoft.com/office/drawing/2014/main" id="{3AA9CCBC-EC12-42E0-37DD-B0608969921B}"/>
              </a:ext>
            </a:extLst>
          </p:cNvPr>
          <p:cNvSpPr/>
          <p:nvPr/>
        </p:nvSpPr>
        <p:spPr>
          <a:xfrm>
            <a:off x="10392531" y="3960693"/>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sp>
        <p:nvSpPr>
          <p:cNvPr id="34" name="Freeform 724">
            <a:extLst>
              <a:ext uri="{FF2B5EF4-FFF2-40B4-BE49-F238E27FC236}">
                <a16:creationId xmlns:a16="http://schemas.microsoft.com/office/drawing/2014/main" id="{3D19F64A-3EE3-420F-B11D-96218E26BBDD}"/>
              </a:ext>
            </a:extLst>
          </p:cNvPr>
          <p:cNvSpPr>
            <a:spLocks/>
          </p:cNvSpPr>
          <p:nvPr/>
        </p:nvSpPr>
        <p:spPr bwMode="auto">
          <a:xfrm>
            <a:off x="10539681" y="2429474"/>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Segoe UI Light"/>
              <a:ea typeface="+mn-ea"/>
              <a:cs typeface="+mn-cs"/>
            </a:endParaRPr>
          </a:p>
        </p:txBody>
      </p:sp>
      <p:sp>
        <p:nvSpPr>
          <p:cNvPr id="85" name="Rectangle: Rounded Corners 84">
            <a:extLst>
              <a:ext uri="{FF2B5EF4-FFF2-40B4-BE49-F238E27FC236}">
                <a16:creationId xmlns:a16="http://schemas.microsoft.com/office/drawing/2014/main" id="{F659129F-5AA5-C7C3-ACD1-1B65D2A24BBE}"/>
              </a:ext>
            </a:extLst>
          </p:cNvPr>
          <p:cNvSpPr/>
          <p:nvPr/>
        </p:nvSpPr>
        <p:spPr>
          <a:xfrm>
            <a:off x="4960664" y="4724874"/>
            <a:ext cx="6101297" cy="711023"/>
          </a:xfrm>
          <a:prstGeom prst="roundRect">
            <a:avLst>
              <a:gd name="adj" fmla="val 50000"/>
            </a:avLst>
          </a:prstGeom>
          <a:solidFill>
            <a:srgbClr val="FAA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86" name="TextBox 47">
            <a:extLst>
              <a:ext uri="{FF2B5EF4-FFF2-40B4-BE49-F238E27FC236}">
                <a16:creationId xmlns:a16="http://schemas.microsoft.com/office/drawing/2014/main" id="{6467018D-8F6A-7B09-FA99-F8941D9701E5}"/>
              </a:ext>
            </a:extLst>
          </p:cNvPr>
          <p:cNvSpPr txBox="1"/>
          <p:nvPr/>
        </p:nvSpPr>
        <p:spPr>
          <a:xfrm>
            <a:off x="5991518" y="4941967"/>
            <a:ext cx="4506087" cy="27699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dirty="0">
                <a:effectLst/>
                <a:latin typeface="Segoe UI" panose="020B0502040204020203" pitchFamily="34" charset="0"/>
                <a:cs typeface="Segoe UI" panose="020B0502040204020203" pitchFamily="34" charset="0"/>
              </a:rPr>
              <a:t>Organizing, interpreting &amp; visualizing data</a:t>
            </a:r>
          </a:p>
        </p:txBody>
      </p:sp>
      <p:sp>
        <p:nvSpPr>
          <p:cNvPr id="87" name="Oval 86">
            <a:extLst>
              <a:ext uri="{FF2B5EF4-FFF2-40B4-BE49-F238E27FC236}">
                <a16:creationId xmlns:a16="http://schemas.microsoft.com/office/drawing/2014/main" id="{1E2217A3-7DB2-7FE2-DD19-AF0E2F9FF1B1}"/>
              </a:ext>
            </a:extLst>
          </p:cNvPr>
          <p:cNvSpPr/>
          <p:nvPr/>
        </p:nvSpPr>
        <p:spPr>
          <a:xfrm>
            <a:off x="10392526" y="4794409"/>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Segoe UI Light"/>
              <a:ea typeface="+mn-ea"/>
              <a:cs typeface="+mn-cs"/>
            </a:endParaRPr>
          </a:p>
        </p:txBody>
      </p:sp>
      <p:grpSp>
        <p:nvGrpSpPr>
          <p:cNvPr id="94" name="Group 93">
            <a:extLst>
              <a:ext uri="{FF2B5EF4-FFF2-40B4-BE49-F238E27FC236}">
                <a16:creationId xmlns:a16="http://schemas.microsoft.com/office/drawing/2014/main" id="{FC2DDBAA-5A2F-75D8-AF1F-1AC02E786FAA}"/>
              </a:ext>
            </a:extLst>
          </p:cNvPr>
          <p:cNvGrpSpPr/>
          <p:nvPr/>
        </p:nvGrpSpPr>
        <p:grpSpPr>
          <a:xfrm>
            <a:off x="10524566" y="1577791"/>
            <a:ext cx="322257" cy="324306"/>
            <a:chOff x="7373011" y="2614988"/>
            <a:chExt cx="220663" cy="287338"/>
          </a:xfrm>
          <a:solidFill>
            <a:srgbClr val="2D87B1"/>
          </a:solidFill>
        </p:grpSpPr>
        <p:sp>
          <p:nvSpPr>
            <p:cNvPr id="95" name="Freeform 1497">
              <a:extLst>
                <a:ext uri="{FF2B5EF4-FFF2-40B4-BE49-F238E27FC236}">
                  <a16:creationId xmlns:a16="http://schemas.microsoft.com/office/drawing/2014/main" id="{CBB56218-E601-2012-ED62-127806F77423}"/>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6" name="Rectangle 1498">
              <a:extLst>
                <a:ext uri="{FF2B5EF4-FFF2-40B4-BE49-F238E27FC236}">
                  <a16:creationId xmlns:a16="http://schemas.microsoft.com/office/drawing/2014/main" id="{DCE58BAC-588C-0314-6E95-4009AA9B6A3F}"/>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7" name="Rectangle 1499">
              <a:extLst>
                <a:ext uri="{FF2B5EF4-FFF2-40B4-BE49-F238E27FC236}">
                  <a16:creationId xmlns:a16="http://schemas.microsoft.com/office/drawing/2014/main" id="{D448B557-3579-0476-B137-BE796720ACFE}"/>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8" name="Rectangle 1500">
              <a:extLst>
                <a:ext uri="{FF2B5EF4-FFF2-40B4-BE49-F238E27FC236}">
                  <a16:creationId xmlns:a16="http://schemas.microsoft.com/office/drawing/2014/main" id="{0A594FB9-A9FD-6FF4-AAD7-95A4177F684C}"/>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9" name="Rectangle 1501">
              <a:extLst>
                <a:ext uri="{FF2B5EF4-FFF2-40B4-BE49-F238E27FC236}">
                  <a16:creationId xmlns:a16="http://schemas.microsoft.com/office/drawing/2014/main" id="{C15607B6-7BF9-4322-08D0-7F4059C63F91}"/>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0" name="Rectangle 1502">
              <a:extLst>
                <a:ext uri="{FF2B5EF4-FFF2-40B4-BE49-F238E27FC236}">
                  <a16:creationId xmlns:a16="http://schemas.microsoft.com/office/drawing/2014/main" id="{A86F8F3B-4D53-831A-DB94-41FF19DBEEB7}"/>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Rectangle 1503">
              <a:extLst>
                <a:ext uri="{FF2B5EF4-FFF2-40B4-BE49-F238E27FC236}">
                  <a16:creationId xmlns:a16="http://schemas.microsoft.com/office/drawing/2014/main" id="{5B2B07EE-5A7F-8022-DCFF-971C1772B6F6}"/>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2" name="Rectangle 1504">
              <a:extLst>
                <a:ext uri="{FF2B5EF4-FFF2-40B4-BE49-F238E27FC236}">
                  <a16:creationId xmlns:a16="http://schemas.microsoft.com/office/drawing/2014/main" id="{7C4B2208-92DF-0ED0-AB22-2F4E14A83D86}"/>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3" name="Rectangle 1505">
              <a:extLst>
                <a:ext uri="{FF2B5EF4-FFF2-40B4-BE49-F238E27FC236}">
                  <a16:creationId xmlns:a16="http://schemas.microsoft.com/office/drawing/2014/main" id="{288AC088-A325-4DF6-D480-FA93523C3E5D}"/>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04" name="Group 103">
            <a:extLst>
              <a:ext uri="{FF2B5EF4-FFF2-40B4-BE49-F238E27FC236}">
                <a16:creationId xmlns:a16="http://schemas.microsoft.com/office/drawing/2014/main" id="{CA729907-9666-E1DB-30D0-1072A0CEC804}"/>
              </a:ext>
            </a:extLst>
          </p:cNvPr>
          <p:cNvGrpSpPr/>
          <p:nvPr/>
        </p:nvGrpSpPr>
        <p:grpSpPr>
          <a:xfrm>
            <a:off x="10514148" y="3235137"/>
            <a:ext cx="333145" cy="341779"/>
            <a:chOff x="2025650" y="4786313"/>
            <a:chExt cx="285750" cy="287338"/>
          </a:xfrm>
          <a:solidFill>
            <a:srgbClr val="2AB296"/>
          </a:solidFill>
        </p:grpSpPr>
        <p:sp>
          <p:nvSpPr>
            <p:cNvPr id="105" name="Freeform 565">
              <a:extLst>
                <a:ext uri="{FF2B5EF4-FFF2-40B4-BE49-F238E27FC236}">
                  <a16:creationId xmlns:a16="http://schemas.microsoft.com/office/drawing/2014/main" id="{9E88F424-2DE4-F1B1-BA7D-7B7A347B7E5C}"/>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566">
              <a:extLst>
                <a:ext uri="{FF2B5EF4-FFF2-40B4-BE49-F238E27FC236}">
                  <a16:creationId xmlns:a16="http://schemas.microsoft.com/office/drawing/2014/main" id="{6CB39E21-9067-5FB0-09A8-597C738A7F84}"/>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7" name="Group 106">
            <a:extLst>
              <a:ext uri="{FF2B5EF4-FFF2-40B4-BE49-F238E27FC236}">
                <a16:creationId xmlns:a16="http://schemas.microsoft.com/office/drawing/2014/main" id="{9376315E-6F27-66CB-0C6F-948C4CE6AE23}"/>
              </a:ext>
            </a:extLst>
          </p:cNvPr>
          <p:cNvGrpSpPr/>
          <p:nvPr/>
        </p:nvGrpSpPr>
        <p:grpSpPr>
          <a:xfrm>
            <a:off x="10553631" y="4113794"/>
            <a:ext cx="285750" cy="287338"/>
            <a:chOff x="3746500" y="1344613"/>
            <a:chExt cx="285750" cy="287338"/>
          </a:xfrm>
          <a:solidFill>
            <a:srgbClr val="A6A6A6"/>
          </a:solidFill>
        </p:grpSpPr>
        <p:sp>
          <p:nvSpPr>
            <p:cNvPr id="108" name="Freeform 497">
              <a:extLst>
                <a:ext uri="{FF2B5EF4-FFF2-40B4-BE49-F238E27FC236}">
                  <a16:creationId xmlns:a16="http://schemas.microsoft.com/office/drawing/2014/main" id="{06020E1B-04C7-A2EF-3DEF-E90B7BBFD41D}"/>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98">
              <a:extLst>
                <a:ext uri="{FF2B5EF4-FFF2-40B4-BE49-F238E27FC236}">
                  <a16:creationId xmlns:a16="http://schemas.microsoft.com/office/drawing/2014/main" id="{C7E85019-DC02-81E6-46BB-06F9661495E1}"/>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Freeform 499">
              <a:extLst>
                <a:ext uri="{FF2B5EF4-FFF2-40B4-BE49-F238E27FC236}">
                  <a16:creationId xmlns:a16="http://schemas.microsoft.com/office/drawing/2014/main" id="{E8788AEC-E165-D8C9-C550-B145AB5FC5A5}"/>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500">
              <a:extLst>
                <a:ext uri="{FF2B5EF4-FFF2-40B4-BE49-F238E27FC236}">
                  <a16:creationId xmlns:a16="http://schemas.microsoft.com/office/drawing/2014/main" id="{E746E59F-90A8-2F1A-36C9-67EF38702703}"/>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501">
              <a:extLst>
                <a:ext uri="{FF2B5EF4-FFF2-40B4-BE49-F238E27FC236}">
                  <a16:creationId xmlns:a16="http://schemas.microsoft.com/office/drawing/2014/main" id="{7851713A-1C9F-1C3E-A0BD-7C876A09EDF6}"/>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502">
              <a:extLst>
                <a:ext uri="{FF2B5EF4-FFF2-40B4-BE49-F238E27FC236}">
                  <a16:creationId xmlns:a16="http://schemas.microsoft.com/office/drawing/2014/main" id="{60F67755-E195-BF11-19A1-7839630C3DF3}"/>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503">
              <a:extLst>
                <a:ext uri="{FF2B5EF4-FFF2-40B4-BE49-F238E27FC236}">
                  <a16:creationId xmlns:a16="http://schemas.microsoft.com/office/drawing/2014/main" id="{2EBABE11-B202-7C8A-4373-1D11ED7C69E3}"/>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504">
              <a:extLst>
                <a:ext uri="{FF2B5EF4-FFF2-40B4-BE49-F238E27FC236}">
                  <a16:creationId xmlns:a16="http://schemas.microsoft.com/office/drawing/2014/main" id="{29F9307B-0251-F94F-1E0A-ACB3B4ED8477}"/>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6" name="Freeform 950">
            <a:extLst>
              <a:ext uri="{FF2B5EF4-FFF2-40B4-BE49-F238E27FC236}">
                <a16:creationId xmlns:a16="http://schemas.microsoft.com/office/drawing/2014/main" id="{925F74E0-2D3D-2308-2CA0-C8841AE16A38}"/>
              </a:ext>
            </a:extLst>
          </p:cNvPr>
          <p:cNvSpPr>
            <a:spLocks noEditPoints="1"/>
          </p:cNvSpPr>
          <p:nvPr/>
        </p:nvSpPr>
        <p:spPr bwMode="auto">
          <a:xfrm>
            <a:off x="10573352" y="4933214"/>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rgbClr val="FAA92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7" name="Group 116">
            <a:extLst>
              <a:ext uri="{FF2B5EF4-FFF2-40B4-BE49-F238E27FC236}">
                <a16:creationId xmlns:a16="http://schemas.microsoft.com/office/drawing/2014/main" id="{83E77AAB-592D-DE4F-7CFF-3E2BFA943206}"/>
              </a:ext>
            </a:extLst>
          </p:cNvPr>
          <p:cNvGrpSpPr/>
          <p:nvPr/>
        </p:nvGrpSpPr>
        <p:grpSpPr>
          <a:xfrm>
            <a:off x="10543041" y="5743519"/>
            <a:ext cx="292382" cy="335370"/>
            <a:chOff x="3741701" y="1930400"/>
            <a:chExt cx="285750" cy="276225"/>
          </a:xfrm>
          <a:solidFill>
            <a:srgbClr val="F2527A"/>
          </a:solidFill>
        </p:grpSpPr>
        <p:sp>
          <p:nvSpPr>
            <p:cNvPr id="118" name="Freeform 3129">
              <a:extLst>
                <a:ext uri="{FF2B5EF4-FFF2-40B4-BE49-F238E27FC236}">
                  <a16:creationId xmlns:a16="http://schemas.microsoft.com/office/drawing/2014/main" id="{8455B93B-BE7A-C110-CC1C-8E26B5715266}"/>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130">
              <a:extLst>
                <a:ext uri="{FF2B5EF4-FFF2-40B4-BE49-F238E27FC236}">
                  <a16:creationId xmlns:a16="http://schemas.microsoft.com/office/drawing/2014/main" id="{407505BD-6E86-FEA7-0B7F-D3F96B3944C7}"/>
                </a:ext>
              </a:extLst>
            </p:cNvPr>
            <p:cNvSpPr>
              <a:spLocks/>
            </p:cNvSpPr>
            <p:nvPr/>
          </p:nvSpPr>
          <p:spPr bwMode="auto">
            <a:xfrm>
              <a:off x="3741701" y="1930400"/>
              <a:ext cx="285750" cy="152400"/>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Freeform: Shape 47">
            <a:extLst>
              <a:ext uri="{FF2B5EF4-FFF2-40B4-BE49-F238E27FC236}">
                <a16:creationId xmlns:a16="http://schemas.microsoft.com/office/drawing/2014/main" id="{F866703F-E3C5-45EF-946B-AA4D7781ACBF}"/>
              </a:ext>
            </a:extLst>
          </p:cNvPr>
          <p:cNvSpPr/>
          <p:nvPr/>
        </p:nvSpPr>
        <p:spPr>
          <a:xfrm rot="10800000">
            <a:off x="-1750162" y="5296807"/>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Parallelogram 87"/>
          <p:cNvSpPr/>
          <p:nvPr/>
        </p:nvSpPr>
        <p:spPr>
          <a:xfrm>
            <a:off x="-316520" y="244931"/>
            <a:ext cx="1023587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Parallelogram 88"/>
          <p:cNvSpPr/>
          <p:nvPr/>
        </p:nvSpPr>
        <p:spPr>
          <a:xfrm>
            <a:off x="-211604" y="414455"/>
            <a:ext cx="10192680"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TextBox 89">
            <a:extLst>
              <a:ext uri="{FF2B5EF4-FFF2-40B4-BE49-F238E27FC236}">
                <a16:creationId xmlns:a16="http://schemas.microsoft.com/office/drawing/2014/main" id="{D0FD7BA3-51D7-4EEA-9BA1-B4AAE278A4B9}"/>
              </a:ext>
            </a:extLst>
          </p:cNvPr>
          <p:cNvSpPr txBox="1"/>
          <p:nvPr/>
        </p:nvSpPr>
        <p:spPr>
          <a:xfrm>
            <a:off x="153457" y="302544"/>
            <a:ext cx="10571959" cy="1200329"/>
          </a:xfrm>
          <a:prstGeom prst="rect">
            <a:avLst/>
          </a:prstGeom>
          <a:noFill/>
        </p:spPr>
        <p:txBody>
          <a:bodyPr wrap="square" lIns="0" rIns="0" rtlCol="0">
            <a:spAutoFit/>
          </a:bodyPr>
          <a:lstStyle/>
          <a:p>
            <a:pPr lvl="0">
              <a:lnSpc>
                <a:spcPct val="90000"/>
              </a:lnSpc>
              <a:spcBef>
                <a:spcPct val="0"/>
              </a:spcBef>
              <a:defRPr/>
            </a:pPr>
            <a:r>
              <a:rPr lang="en-US" sz="4000" b="1" dirty="0">
                <a:solidFill>
                  <a:srgbClr val="FFC000"/>
                </a:solidFill>
                <a:latin typeface="Segoe UI" panose="020B0502040204020203" pitchFamily="34" charset="0"/>
                <a:ea typeface="+mj-ea"/>
                <a:cs typeface="Segoe UI" panose="020B0502040204020203" pitchFamily="34" charset="0"/>
              </a:rPr>
              <a:t>A day in life of a Financial Data Scientist</a:t>
            </a:r>
          </a:p>
          <a:p>
            <a:pPr marL="0" marR="0" lvl="0" indent="0" fontAlgn="auto">
              <a:lnSpc>
                <a:spcPct val="90000"/>
              </a:lnSpc>
              <a:spcBef>
                <a:spcPct val="0"/>
              </a:spcBef>
              <a:spcAft>
                <a:spcPts val="0"/>
              </a:spcAft>
              <a:buClrTx/>
              <a:buSzTx/>
              <a:tabLst/>
              <a:defRPr/>
            </a:pPr>
            <a:endParaRPr lang="en-US" sz="4000" b="1" dirty="0">
              <a:solidFill>
                <a:srgbClr val="FFC000"/>
              </a:solidFill>
              <a:latin typeface="Segoe UI" panose="020B0502040204020203" pitchFamily="34" charset="0"/>
              <a:ea typeface="+mj-ea"/>
              <a:cs typeface="Segoe UI" panose="020B0502040204020203" pitchFamily="34" charset="0"/>
            </a:endParaRPr>
          </a:p>
        </p:txBody>
      </p:sp>
      <p:pic>
        <p:nvPicPr>
          <p:cNvPr id="6" name="Picture 5">
            <a:extLst>
              <a:ext uri="{FF2B5EF4-FFF2-40B4-BE49-F238E27FC236}">
                <a16:creationId xmlns:a16="http://schemas.microsoft.com/office/drawing/2014/main" id="{B0CA9D74-192D-CA72-4ADB-02C8ADCFEAB5}"/>
              </a:ext>
            </a:extLst>
          </p:cNvPr>
          <p:cNvPicPr>
            <a:picLocks noChangeAspect="1"/>
          </p:cNvPicPr>
          <p:nvPr/>
        </p:nvPicPr>
        <p:blipFill rotWithShape="1">
          <a:blip r:embed="rId2">
            <a:extLst>
              <a:ext uri="{28A0092B-C50C-407E-A947-70E740481C1C}">
                <a14:useLocalDpi xmlns:a14="http://schemas.microsoft.com/office/drawing/2010/main" val="0"/>
              </a:ext>
            </a:extLst>
          </a:blip>
          <a:srcRect l="14723" r="14269"/>
          <a:stretch/>
        </p:blipFill>
        <p:spPr>
          <a:xfrm>
            <a:off x="424544" y="1166793"/>
            <a:ext cx="4414589" cy="4142075"/>
          </a:xfrm>
          <a:prstGeom prst="rect">
            <a:avLst/>
          </a:prstGeom>
        </p:spPr>
      </p:pic>
      <p:sp>
        <p:nvSpPr>
          <p:cNvPr id="2" name="Rectangle 1"/>
          <p:cNvSpPr/>
          <p:nvPr/>
        </p:nvSpPr>
        <p:spPr>
          <a:xfrm>
            <a:off x="2627912" y="6417334"/>
            <a:ext cx="9564087" cy="42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792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1+#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1+#ppt_w/2"/>
                                          </p:val>
                                        </p:tav>
                                        <p:tav tm="100000">
                                          <p:val>
                                            <p:strVal val="#ppt_x"/>
                                          </p:val>
                                        </p:tav>
                                      </p:tavLst>
                                    </p:anim>
                                    <p:anim calcmode="lin" valueType="num">
                                      <p:cBhvr additive="base">
                                        <p:cTn id="16" dur="500" fill="hold"/>
                                        <p:tgtEl>
                                          <p:spTgt spid="9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1+#ppt_w/2"/>
                                          </p:val>
                                        </p:tav>
                                        <p:tav tm="100000">
                                          <p:val>
                                            <p:strVal val="#ppt_x"/>
                                          </p:val>
                                        </p:tav>
                                      </p:tavLst>
                                    </p:anim>
                                    <p:anim calcmode="lin" valueType="num">
                                      <p:cBhvr additive="base">
                                        <p:cTn id="20" dur="50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1+#ppt_w/2"/>
                                          </p:val>
                                        </p:tav>
                                        <p:tav tm="100000">
                                          <p:val>
                                            <p:strVal val="#ppt_x"/>
                                          </p:val>
                                        </p:tav>
                                      </p:tavLst>
                                    </p:anim>
                                    <p:anim calcmode="lin" valueType="num">
                                      <p:cBhvr additive="base">
                                        <p:cTn id="24" dur="500" fill="hold"/>
                                        <p:tgtEl>
                                          <p:spTgt spid="5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1+#ppt_w/2"/>
                                          </p:val>
                                        </p:tav>
                                        <p:tav tm="100000">
                                          <p:val>
                                            <p:strVal val="#ppt_x"/>
                                          </p:val>
                                        </p:tav>
                                      </p:tavLst>
                                    </p:anim>
                                    <p:anim calcmode="lin" valueType="num">
                                      <p:cBhvr additive="base">
                                        <p:cTn id="32" dur="500" fill="hold"/>
                                        <p:tgtEl>
                                          <p:spTgt spid="57"/>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1+#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1+#ppt_w/2"/>
                                          </p:val>
                                        </p:tav>
                                        <p:tav tm="100000">
                                          <p:val>
                                            <p:strVal val="#ppt_x"/>
                                          </p:val>
                                        </p:tav>
                                      </p:tavLst>
                                    </p:anim>
                                    <p:anim calcmode="lin" valueType="num">
                                      <p:cBhvr additive="base">
                                        <p:cTn id="40" dur="500" fill="hold"/>
                                        <p:tgtEl>
                                          <p:spTgt spid="6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fill="hold"/>
                                        <p:tgtEl>
                                          <p:spTgt spid="65"/>
                                        </p:tgtEl>
                                        <p:attrNameLst>
                                          <p:attrName>ppt_x</p:attrName>
                                        </p:attrNameLst>
                                      </p:cBhvr>
                                      <p:tavLst>
                                        <p:tav tm="0">
                                          <p:val>
                                            <p:strVal val="1+#ppt_w/2"/>
                                          </p:val>
                                        </p:tav>
                                        <p:tav tm="100000">
                                          <p:val>
                                            <p:strVal val="#ppt_x"/>
                                          </p:val>
                                        </p:tav>
                                      </p:tavLst>
                                    </p:anim>
                                    <p:anim calcmode="lin" valueType="num">
                                      <p:cBhvr additive="base">
                                        <p:cTn id="44" dur="500" fill="hold"/>
                                        <p:tgtEl>
                                          <p:spTgt spid="6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1+#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1+#ppt_w/2"/>
                                          </p:val>
                                        </p:tav>
                                        <p:tav tm="100000">
                                          <p:val>
                                            <p:strVal val="#ppt_x"/>
                                          </p:val>
                                        </p:tav>
                                      </p:tavLst>
                                    </p:anim>
                                    <p:anim calcmode="lin" valueType="num">
                                      <p:cBhvr additive="base">
                                        <p:cTn id="56" dur="500" fill="hold"/>
                                        <p:tgtEl>
                                          <p:spTgt spid="68"/>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1+#ppt_w/2"/>
                                          </p:val>
                                        </p:tav>
                                        <p:tav tm="100000">
                                          <p:val>
                                            <p:strVal val="#ppt_x"/>
                                          </p:val>
                                        </p:tav>
                                      </p:tavLst>
                                    </p:anim>
                                    <p:anim calcmode="lin" valueType="num">
                                      <p:cBhvr additive="base">
                                        <p:cTn id="60" dur="500" fill="hold"/>
                                        <p:tgtEl>
                                          <p:spTgt spid="70"/>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500" fill="hold"/>
                                        <p:tgtEl>
                                          <p:spTgt spid="80"/>
                                        </p:tgtEl>
                                        <p:attrNameLst>
                                          <p:attrName>ppt_x</p:attrName>
                                        </p:attrNameLst>
                                      </p:cBhvr>
                                      <p:tavLst>
                                        <p:tav tm="0">
                                          <p:val>
                                            <p:strVal val="1+#ppt_w/2"/>
                                          </p:val>
                                        </p:tav>
                                        <p:tav tm="100000">
                                          <p:val>
                                            <p:strVal val="#ppt_x"/>
                                          </p:val>
                                        </p:tav>
                                      </p:tavLst>
                                    </p:anim>
                                    <p:anim calcmode="lin" valueType="num">
                                      <p:cBhvr additive="base">
                                        <p:cTn id="68" dur="500" fill="hold"/>
                                        <p:tgtEl>
                                          <p:spTgt spid="80"/>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1+#ppt_w/2"/>
                                          </p:val>
                                        </p:tav>
                                        <p:tav tm="100000">
                                          <p:val>
                                            <p:strVal val="#ppt_x"/>
                                          </p:val>
                                        </p:tav>
                                      </p:tavLst>
                                    </p:anim>
                                    <p:anim calcmode="lin" valueType="num">
                                      <p:cBhvr additive="base">
                                        <p:cTn id="72" dur="500" fill="hold"/>
                                        <p:tgtEl>
                                          <p:spTgt spid="9"/>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1+#ppt_w/2"/>
                                          </p:val>
                                        </p:tav>
                                        <p:tav tm="100000">
                                          <p:val>
                                            <p:strVal val="#ppt_x"/>
                                          </p:val>
                                        </p:tav>
                                      </p:tavLst>
                                    </p:anim>
                                    <p:anim calcmode="lin" valueType="num">
                                      <p:cBhvr additive="base">
                                        <p:cTn id="76" dur="500" fill="hold"/>
                                        <p:tgtEl>
                                          <p:spTgt spid="10"/>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1+#ppt_w/2"/>
                                          </p:val>
                                        </p:tav>
                                        <p:tav tm="100000">
                                          <p:val>
                                            <p:strVal val="#ppt_x"/>
                                          </p:val>
                                        </p:tav>
                                      </p:tavLst>
                                    </p:anim>
                                    <p:anim calcmode="lin" valueType="num">
                                      <p:cBhvr additive="base">
                                        <p:cTn id="80" dur="500" fill="hold"/>
                                        <p:tgtEl>
                                          <p:spTgt spid="11"/>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1+#ppt_w/2"/>
                                          </p:val>
                                        </p:tav>
                                        <p:tav tm="100000">
                                          <p:val>
                                            <p:strVal val="#ppt_x"/>
                                          </p:val>
                                        </p:tav>
                                      </p:tavLst>
                                    </p:anim>
                                    <p:anim calcmode="lin" valueType="num">
                                      <p:cBhvr additive="base">
                                        <p:cTn id="84" dur="500" fill="hold"/>
                                        <p:tgtEl>
                                          <p:spTgt spid="12"/>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500" fill="hold"/>
                                        <p:tgtEl>
                                          <p:spTgt spid="17"/>
                                        </p:tgtEl>
                                        <p:attrNameLst>
                                          <p:attrName>ppt_x</p:attrName>
                                        </p:attrNameLst>
                                      </p:cBhvr>
                                      <p:tavLst>
                                        <p:tav tm="0">
                                          <p:val>
                                            <p:strVal val="1+#ppt_w/2"/>
                                          </p:val>
                                        </p:tav>
                                        <p:tav tm="100000">
                                          <p:val>
                                            <p:strVal val="#ppt_x"/>
                                          </p:val>
                                        </p:tav>
                                      </p:tavLst>
                                    </p:anim>
                                    <p:anim calcmode="lin" valueType="num">
                                      <p:cBhvr additive="base">
                                        <p:cTn id="88" dur="500" fill="hold"/>
                                        <p:tgtEl>
                                          <p:spTgt spid="1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1+#ppt_w/2"/>
                                          </p:val>
                                        </p:tav>
                                        <p:tav tm="100000">
                                          <p:val>
                                            <p:strVal val="#ppt_x"/>
                                          </p:val>
                                        </p:tav>
                                      </p:tavLst>
                                    </p:anim>
                                    <p:anim calcmode="lin" valueType="num">
                                      <p:cBhvr additive="base">
                                        <p:cTn id="92" dur="500" fill="hold"/>
                                        <p:tgtEl>
                                          <p:spTgt spid="24"/>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1+#ppt_w/2"/>
                                          </p:val>
                                        </p:tav>
                                        <p:tav tm="100000">
                                          <p:val>
                                            <p:strVal val="#ppt_x"/>
                                          </p:val>
                                        </p:tav>
                                      </p:tavLst>
                                    </p:anim>
                                    <p:anim calcmode="lin" valueType="num">
                                      <p:cBhvr additive="base">
                                        <p:cTn id="96" dur="500" fill="hold"/>
                                        <p:tgtEl>
                                          <p:spTgt spid="26"/>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1+#ppt_w/2"/>
                                          </p:val>
                                        </p:tav>
                                        <p:tav tm="100000">
                                          <p:val>
                                            <p:strVal val="#ppt_x"/>
                                          </p:val>
                                        </p:tav>
                                      </p:tavLst>
                                    </p:anim>
                                    <p:anim calcmode="lin" valueType="num">
                                      <p:cBhvr additive="base">
                                        <p:cTn id="100" dur="500" fill="hold"/>
                                        <p:tgtEl>
                                          <p:spTgt spid="27"/>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1+#ppt_w/2"/>
                                          </p:val>
                                        </p:tav>
                                        <p:tav tm="100000">
                                          <p:val>
                                            <p:strVal val="#ppt_x"/>
                                          </p:val>
                                        </p:tav>
                                      </p:tavLst>
                                    </p:anim>
                                    <p:anim calcmode="lin" valueType="num">
                                      <p:cBhvr additive="base">
                                        <p:cTn id="104" dur="500" fill="hold"/>
                                        <p:tgtEl>
                                          <p:spTgt spid="28"/>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1+#ppt_w/2"/>
                                          </p:val>
                                        </p:tav>
                                        <p:tav tm="100000">
                                          <p:val>
                                            <p:strVal val="#ppt_x"/>
                                          </p:val>
                                        </p:tav>
                                      </p:tavLst>
                                    </p:anim>
                                    <p:anim calcmode="lin" valueType="num">
                                      <p:cBhvr additive="base">
                                        <p:cTn id="108" dur="500" fill="hold"/>
                                        <p:tgtEl>
                                          <p:spTgt spid="29"/>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1+#ppt_w/2"/>
                                          </p:val>
                                        </p:tav>
                                        <p:tav tm="100000">
                                          <p:val>
                                            <p:strVal val="#ppt_x"/>
                                          </p:val>
                                        </p:tav>
                                      </p:tavLst>
                                    </p:anim>
                                    <p:anim calcmode="lin" valueType="num">
                                      <p:cBhvr additive="base">
                                        <p:cTn id="112" dur="500" fill="hold"/>
                                        <p:tgtEl>
                                          <p:spTgt spid="30"/>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1+#ppt_w/2"/>
                                          </p:val>
                                        </p:tav>
                                        <p:tav tm="100000">
                                          <p:val>
                                            <p:strVal val="#ppt_x"/>
                                          </p:val>
                                        </p:tav>
                                      </p:tavLst>
                                    </p:anim>
                                    <p:anim calcmode="lin" valueType="num">
                                      <p:cBhvr additive="base">
                                        <p:cTn id="116" dur="500" fill="hold"/>
                                        <p:tgtEl>
                                          <p:spTgt spid="3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1+#ppt_w/2"/>
                                          </p:val>
                                        </p:tav>
                                        <p:tav tm="100000">
                                          <p:val>
                                            <p:strVal val="#ppt_x"/>
                                          </p:val>
                                        </p:tav>
                                      </p:tavLst>
                                    </p:anim>
                                    <p:anim calcmode="lin" valueType="num">
                                      <p:cBhvr additive="base">
                                        <p:cTn id="120" dur="500" fill="hold"/>
                                        <p:tgtEl>
                                          <p:spTgt spid="32"/>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1+#ppt_w/2"/>
                                          </p:val>
                                        </p:tav>
                                        <p:tav tm="100000">
                                          <p:val>
                                            <p:strVal val="#ppt_x"/>
                                          </p:val>
                                        </p:tav>
                                      </p:tavLst>
                                    </p:anim>
                                    <p:anim calcmode="lin" valueType="num">
                                      <p:cBhvr additive="base">
                                        <p:cTn id="124" dur="500" fill="hold"/>
                                        <p:tgtEl>
                                          <p:spTgt spid="33"/>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1+#ppt_w/2"/>
                                          </p:val>
                                        </p:tav>
                                        <p:tav tm="100000">
                                          <p:val>
                                            <p:strVal val="#ppt_x"/>
                                          </p:val>
                                        </p:tav>
                                      </p:tavLst>
                                    </p:anim>
                                    <p:anim calcmode="lin" valueType="num">
                                      <p:cBhvr additive="base">
                                        <p:cTn id="128" dur="500" fill="hold"/>
                                        <p:tgtEl>
                                          <p:spTgt spid="34"/>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85"/>
                                        </p:tgtEl>
                                        <p:attrNameLst>
                                          <p:attrName>style.visibility</p:attrName>
                                        </p:attrNameLst>
                                      </p:cBhvr>
                                      <p:to>
                                        <p:strVal val="visible"/>
                                      </p:to>
                                    </p:set>
                                    <p:anim calcmode="lin" valueType="num">
                                      <p:cBhvr additive="base">
                                        <p:cTn id="131" dur="500" fill="hold"/>
                                        <p:tgtEl>
                                          <p:spTgt spid="85"/>
                                        </p:tgtEl>
                                        <p:attrNameLst>
                                          <p:attrName>ppt_x</p:attrName>
                                        </p:attrNameLst>
                                      </p:cBhvr>
                                      <p:tavLst>
                                        <p:tav tm="0">
                                          <p:val>
                                            <p:strVal val="1+#ppt_w/2"/>
                                          </p:val>
                                        </p:tav>
                                        <p:tav tm="100000">
                                          <p:val>
                                            <p:strVal val="#ppt_x"/>
                                          </p:val>
                                        </p:tav>
                                      </p:tavLst>
                                    </p:anim>
                                    <p:anim calcmode="lin" valueType="num">
                                      <p:cBhvr additive="base">
                                        <p:cTn id="132" dur="500" fill="hold"/>
                                        <p:tgtEl>
                                          <p:spTgt spid="85"/>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 calcmode="lin" valueType="num">
                                      <p:cBhvr additive="base">
                                        <p:cTn id="135" dur="500" fill="hold"/>
                                        <p:tgtEl>
                                          <p:spTgt spid="86"/>
                                        </p:tgtEl>
                                        <p:attrNameLst>
                                          <p:attrName>ppt_x</p:attrName>
                                        </p:attrNameLst>
                                      </p:cBhvr>
                                      <p:tavLst>
                                        <p:tav tm="0">
                                          <p:val>
                                            <p:strVal val="1+#ppt_w/2"/>
                                          </p:val>
                                        </p:tav>
                                        <p:tav tm="100000">
                                          <p:val>
                                            <p:strVal val="#ppt_x"/>
                                          </p:val>
                                        </p:tav>
                                      </p:tavLst>
                                    </p:anim>
                                    <p:anim calcmode="lin" valueType="num">
                                      <p:cBhvr additive="base">
                                        <p:cTn id="136" dur="500" fill="hold"/>
                                        <p:tgtEl>
                                          <p:spTgt spid="86"/>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87"/>
                                        </p:tgtEl>
                                        <p:attrNameLst>
                                          <p:attrName>style.visibility</p:attrName>
                                        </p:attrNameLst>
                                      </p:cBhvr>
                                      <p:to>
                                        <p:strVal val="visible"/>
                                      </p:to>
                                    </p:set>
                                    <p:anim calcmode="lin" valueType="num">
                                      <p:cBhvr additive="base">
                                        <p:cTn id="139" dur="500" fill="hold"/>
                                        <p:tgtEl>
                                          <p:spTgt spid="87"/>
                                        </p:tgtEl>
                                        <p:attrNameLst>
                                          <p:attrName>ppt_x</p:attrName>
                                        </p:attrNameLst>
                                      </p:cBhvr>
                                      <p:tavLst>
                                        <p:tav tm="0">
                                          <p:val>
                                            <p:strVal val="1+#ppt_w/2"/>
                                          </p:val>
                                        </p:tav>
                                        <p:tav tm="100000">
                                          <p:val>
                                            <p:strVal val="#ppt_x"/>
                                          </p:val>
                                        </p:tav>
                                      </p:tavLst>
                                    </p:anim>
                                    <p:anim calcmode="lin" valueType="num">
                                      <p:cBhvr additive="base">
                                        <p:cTn id="140" dur="500" fill="hold"/>
                                        <p:tgtEl>
                                          <p:spTgt spid="87"/>
                                        </p:tgtEl>
                                        <p:attrNameLst>
                                          <p:attrName>ppt_y</p:attrName>
                                        </p:attrNameLst>
                                      </p:cBhvr>
                                      <p:tavLst>
                                        <p:tav tm="0">
                                          <p:val>
                                            <p:strVal val="#ppt_y"/>
                                          </p:val>
                                        </p:tav>
                                        <p:tav tm="100000">
                                          <p:val>
                                            <p:strVal val="#ppt_y"/>
                                          </p:val>
                                        </p:tav>
                                      </p:tavLst>
                                    </p:anim>
                                  </p:childTnLst>
                                </p:cTn>
                              </p:par>
                              <p:par>
                                <p:cTn id="141" presetID="2" presetClass="entr" presetSubtype="2" fill="hold" nodeType="withEffect">
                                  <p:stCondLst>
                                    <p:cond delay="0"/>
                                  </p:stCondLst>
                                  <p:childTnLst>
                                    <p:set>
                                      <p:cBhvr>
                                        <p:cTn id="142" dur="1" fill="hold">
                                          <p:stCondLst>
                                            <p:cond delay="0"/>
                                          </p:stCondLst>
                                        </p:cTn>
                                        <p:tgtEl>
                                          <p:spTgt spid="104"/>
                                        </p:tgtEl>
                                        <p:attrNameLst>
                                          <p:attrName>style.visibility</p:attrName>
                                        </p:attrNameLst>
                                      </p:cBhvr>
                                      <p:to>
                                        <p:strVal val="visible"/>
                                      </p:to>
                                    </p:set>
                                    <p:anim calcmode="lin" valueType="num">
                                      <p:cBhvr additive="base">
                                        <p:cTn id="143" dur="500" fill="hold"/>
                                        <p:tgtEl>
                                          <p:spTgt spid="104"/>
                                        </p:tgtEl>
                                        <p:attrNameLst>
                                          <p:attrName>ppt_x</p:attrName>
                                        </p:attrNameLst>
                                      </p:cBhvr>
                                      <p:tavLst>
                                        <p:tav tm="0">
                                          <p:val>
                                            <p:strVal val="1+#ppt_w/2"/>
                                          </p:val>
                                        </p:tav>
                                        <p:tav tm="100000">
                                          <p:val>
                                            <p:strVal val="#ppt_x"/>
                                          </p:val>
                                        </p:tav>
                                      </p:tavLst>
                                    </p:anim>
                                    <p:anim calcmode="lin" valueType="num">
                                      <p:cBhvr additive="base">
                                        <p:cTn id="144" dur="500" fill="hold"/>
                                        <p:tgtEl>
                                          <p:spTgt spid="104"/>
                                        </p:tgtEl>
                                        <p:attrNameLst>
                                          <p:attrName>ppt_y</p:attrName>
                                        </p:attrNameLst>
                                      </p:cBhvr>
                                      <p:tavLst>
                                        <p:tav tm="0">
                                          <p:val>
                                            <p:strVal val="#ppt_y"/>
                                          </p:val>
                                        </p:tav>
                                        <p:tav tm="100000">
                                          <p:val>
                                            <p:strVal val="#ppt_y"/>
                                          </p:val>
                                        </p:tav>
                                      </p:tavLst>
                                    </p:anim>
                                  </p:childTnLst>
                                </p:cTn>
                              </p:par>
                              <p:par>
                                <p:cTn id="145" presetID="2" presetClass="entr" presetSubtype="2" fill="hold" nodeType="withEffect">
                                  <p:stCondLst>
                                    <p:cond delay="0"/>
                                  </p:stCondLst>
                                  <p:childTnLst>
                                    <p:set>
                                      <p:cBhvr>
                                        <p:cTn id="146" dur="1" fill="hold">
                                          <p:stCondLst>
                                            <p:cond delay="0"/>
                                          </p:stCondLst>
                                        </p:cTn>
                                        <p:tgtEl>
                                          <p:spTgt spid="107"/>
                                        </p:tgtEl>
                                        <p:attrNameLst>
                                          <p:attrName>style.visibility</p:attrName>
                                        </p:attrNameLst>
                                      </p:cBhvr>
                                      <p:to>
                                        <p:strVal val="visible"/>
                                      </p:to>
                                    </p:set>
                                    <p:anim calcmode="lin" valueType="num">
                                      <p:cBhvr additive="base">
                                        <p:cTn id="147" dur="500" fill="hold"/>
                                        <p:tgtEl>
                                          <p:spTgt spid="107"/>
                                        </p:tgtEl>
                                        <p:attrNameLst>
                                          <p:attrName>ppt_x</p:attrName>
                                        </p:attrNameLst>
                                      </p:cBhvr>
                                      <p:tavLst>
                                        <p:tav tm="0">
                                          <p:val>
                                            <p:strVal val="1+#ppt_w/2"/>
                                          </p:val>
                                        </p:tav>
                                        <p:tav tm="100000">
                                          <p:val>
                                            <p:strVal val="#ppt_x"/>
                                          </p:val>
                                        </p:tav>
                                      </p:tavLst>
                                    </p:anim>
                                    <p:anim calcmode="lin" valueType="num">
                                      <p:cBhvr additive="base">
                                        <p:cTn id="148" dur="500" fill="hold"/>
                                        <p:tgtEl>
                                          <p:spTgt spid="10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1+#ppt_w/2"/>
                                          </p:val>
                                        </p:tav>
                                        <p:tav tm="100000">
                                          <p:val>
                                            <p:strVal val="#ppt_x"/>
                                          </p:val>
                                        </p:tav>
                                      </p:tavLst>
                                    </p:anim>
                                    <p:anim calcmode="lin" valueType="num">
                                      <p:cBhvr additive="base">
                                        <p:cTn id="152" dur="500" fill="hold"/>
                                        <p:tgtEl>
                                          <p:spTgt spid="116"/>
                                        </p:tgtEl>
                                        <p:attrNameLst>
                                          <p:attrName>ppt_y</p:attrName>
                                        </p:attrNameLst>
                                      </p:cBhvr>
                                      <p:tavLst>
                                        <p:tav tm="0">
                                          <p:val>
                                            <p:strVal val="#ppt_y"/>
                                          </p:val>
                                        </p:tav>
                                        <p:tav tm="100000">
                                          <p:val>
                                            <p:strVal val="#ppt_y"/>
                                          </p:val>
                                        </p:tav>
                                      </p:tavLst>
                                    </p:anim>
                                  </p:childTnLst>
                                </p:cTn>
                              </p:par>
                              <p:par>
                                <p:cTn id="153" presetID="2" presetClass="entr" presetSubtype="2" fill="hold" nodeType="withEffect">
                                  <p:stCondLst>
                                    <p:cond delay="0"/>
                                  </p:stCondLst>
                                  <p:childTnLst>
                                    <p:set>
                                      <p:cBhvr>
                                        <p:cTn id="154" dur="1" fill="hold">
                                          <p:stCondLst>
                                            <p:cond delay="0"/>
                                          </p:stCondLst>
                                        </p:cTn>
                                        <p:tgtEl>
                                          <p:spTgt spid="117"/>
                                        </p:tgtEl>
                                        <p:attrNameLst>
                                          <p:attrName>style.visibility</p:attrName>
                                        </p:attrNameLst>
                                      </p:cBhvr>
                                      <p:to>
                                        <p:strVal val="visible"/>
                                      </p:to>
                                    </p:set>
                                    <p:anim calcmode="lin" valueType="num">
                                      <p:cBhvr additive="base">
                                        <p:cTn id="155" dur="500" fill="hold"/>
                                        <p:tgtEl>
                                          <p:spTgt spid="117"/>
                                        </p:tgtEl>
                                        <p:attrNameLst>
                                          <p:attrName>ppt_x</p:attrName>
                                        </p:attrNameLst>
                                      </p:cBhvr>
                                      <p:tavLst>
                                        <p:tav tm="0">
                                          <p:val>
                                            <p:strVal val="1+#ppt_w/2"/>
                                          </p:val>
                                        </p:tav>
                                        <p:tav tm="100000">
                                          <p:val>
                                            <p:strVal val="#ppt_x"/>
                                          </p:val>
                                        </p:tav>
                                      </p:tavLst>
                                    </p:anim>
                                    <p:anim calcmode="lin" valueType="num">
                                      <p:cBhvr additive="base">
                                        <p:cTn id="156" dur="500" fill="hold"/>
                                        <p:tgtEl>
                                          <p:spTgt spid="11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6"/>
                                        </p:tgtEl>
                                        <p:attrNameLst>
                                          <p:attrName>style.visibility</p:attrName>
                                        </p:attrNameLst>
                                      </p:cBhvr>
                                      <p:to>
                                        <p:strVal val="visible"/>
                                      </p:to>
                                    </p:set>
                                    <p:anim calcmode="lin" valueType="num">
                                      <p:cBhvr additive="base">
                                        <p:cTn id="159" dur="500" fill="hold"/>
                                        <p:tgtEl>
                                          <p:spTgt spid="16"/>
                                        </p:tgtEl>
                                        <p:attrNameLst>
                                          <p:attrName>ppt_x</p:attrName>
                                        </p:attrNameLst>
                                      </p:cBhvr>
                                      <p:tavLst>
                                        <p:tav tm="0">
                                          <p:val>
                                            <p:strVal val="1+#ppt_w/2"/>
                                          </p:val>
                                        </p:tav>
                                        <p:tav tm="100000">
                                          <p:val>
                                            <p:strVal val="#ppt_x"/>
                                          </p:val>
                                        </p:tav>
                                      </p:tavLst>
                                    </p:anim>
                                    <p:anim calcmode="lin" valueType="num">
                                      <p:cBhvr additive="base">
                                        <p:cTn id="160" dur="500" fill="hold"/>
                                        <p:tgtEl>
                                          <p:spTgt spid="16"/>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8"/>
                                        </p:tgtEl>
                                        <p:attrNameLst>
                                          <p:attrName>style.visibility</p:attrName>
                                        </p:attrNameLst>
                                      </p:cBhvr>
                                      <p:to>
                                        <p:strVal val="visible"/>
                                      </p:to>
                                    </p:set>
                                    <p:anim calcmode="lin" valueType="num">
                                      <p:cBhvr additive="base">
                                        <p:cTn id="163" dur="500" fill="hold"/>
                                        <p:tgtEl>
                                          <p:spTgt spid="18"/>
                                        </p:tgtEl>
                                        <p:attrNameLst>
                                          <p:attrName>ppt_x</p:attrName>
                                        </p:attrNameLst>
                                      </p:cBhvr>
                                      <p:tavLst>
                                        <p:tav tm="0">
                                          <p:val>
                                            <p:strVal val="1+#ppt_w/2"/>
                                          </p:val>
                                        </p:tav>
                                        <p:tav tm="100000">
                                          <p:val>
                                            <p:strVal val="#ppt_x"/>
                                          </p:val>
                                        </p:tav>
                                      </p:tavLst>
                                    </p:anim>
                                    <p:anim calcmode="lin" valueType="num">
                                      <p:cBhvr additive="base">
                                        <p:cTn id="16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57" grpId="0" animBg="1"/>
      <p:bldP spid="56" grpId="0" animBg="1"/>
      <p:bldP spid="61" grpId="0"/>
      <p:bldP spid="62" grpId="0" animBg="1"/>
      <p:bldP spid="63" grpId="0"/>
      <p:bldP spid="64" grpId="0" animBg="1"/>
      <p:bldP spid="65" grpId="0"/>
      <p:bldP spid="66" grpId="0" animBg="1"/>
      <p:bldP spid="67" grpId="0"/>
      <p:bldP spid="68" grpId="0" animBg="1"/>
      <p:bldP spid="70" grpId="0" animBg="1"/>
      <p:bldP spid="9" grpId="0" animBg="1"/>
      <p:bldP spid="10" grpId="0"/>
      <p:bldP spid="11" grpId="0" animBg="1"/>
      <p:bldP spid="16" grpId="0" animBg="1"/>
      <p:bldP spid="17" grpId="0"/>
      <p:bldP spid="18" grpId="0" animBg="1"/>
      <p:bldP spid="24" grpId="0" animBg="1"/>
      <p:bldP spid="26" grpId="0" animBg="1"/>
      <p:bldP spid="27" grpId="0" animBg="1"/>
      <p:bldP spid="28" grpId="0"/>
      <p:bldP spid="29" grpId="0" animBg="1"/>
      <p:bldP spid="30" grpId="0"/>
      <p:bldP spid="31" grpId="0" animBg="1"/>
      <p:bldP spid="32" grpId="0"/>
      <p:bldP spid="33" grpId="0" animBg="1"/>
      <p:bldP spid="34" grpId="0" animBg="1"/>
      <p:bldP spid="85" grpId="0" animBg="1"/>
      <p:bldP spid="86" grpId="0"/>
      <p:bldP spid="87" grpId="0" animBg="1"/>
      <p:bldP spid="1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7F9"/>
        </a:solidFill>
        <a:effectLst/>
      </p:bgPr>
    </p:bg>
    <p:spTree>
      <p:nvGrpSpPr>
        <p:cNvPr id="1" name=""/>
        <p:cNvGrpSpPr/>
        <p:nvPr/>
      </p:nvGrpSpPr>
      <p:grpSpPr>
        <a:xfrm>
          <a:off x="0" y="0"/>
          <a:ext cx="0" cy="0"/>
          <a:chOff x="0" y="0"/>
          <a:chExt cx="0" cy="0"/>
        </a:xfrm>
      </p:grpSpPr>
      <p:sp>
        <p:nvSpPr>
          <p:cNvPr id="502" name="TextBox 501">
            <a:extLst>
              <a:ext uri="{FF2B5EF4-FFF2-40B4-BE49-F238E27FC236}">
                <a16:creationId xmlns:a16="http://schemas.microsoft.com/office/drawing/2014/main" id="{0B6FB43A-0FE7-4B3A-893B-C89C1B2B1146}"/>
              </a:ext>
            </a:extLst>
          </p:cNvPr>
          <p:cNvSpPr txBox="1"/>
          <p:nvPr/>
        </p:nvSpPr>
        <p:spPr>
          <a:xfrm>
            <a:off x="11407774" y="6471972"/>
            <a:ext cx="255279" cy="1384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457B9D"/>
                </a:solidFill>
                <a:effectLst/>
                <a:uLnTx/>
                <a:uFillTx/>
                <a:latin typeface="Segoe UI" panose="020B0502040204020203" pitchFamily="34" charset="0"/>
                <a:ea typeface="Segoe UI Black" panose="020B0A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E615234D-A774-4267-B56D-39AB593E59EC}"/>
              </a:ext>
            </a:extLst>
          </p:cNvPr>
          <p:cNvSpPr txBox="1"/>
          <p:nvPr/>
        </p:nvSpPr>
        <p:spPr>
          <a:xfrm>
            <a:off x="768518" y="1601906"/>
            <a:ext cx="4241610" cy="553998"/>
          </a:xfrm>
          <a:prstGeom prst="rect">
            <a:avLst/>
          </a:prstGeom>
          <a:noFill/>
        </p:spPr>
        <p:txBody>
          <a:bodyPr wrap="square" lIns="0" tIns="0" rIns="0" bIns="0" rtlCol="0">
            <a:spAutoFit/>
          </a:bodyPr>
          <a:lstStyle>
            <a:defPPr>
              <a:defRPr lang="en-US"/>
            </a:defPPr>
            <a:lvl1pPr algn="ctr">
              <a:defRPr sz="4000" b="1">
                <a:solidFill>
                  <a:srgbClr val="1D3557"/>
                </a:solidFill>
                <a:latin typeface="Segoe UI" panose="020B0502040204020203" pitchFamily="34" charset="0"/>
                <a:ea typeface="Segoe UI Black" panose="020B0A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595959"/>
                </a:solidFill>
              </a:rPr>
              <a:t>Tech</a:t>
            </a:r>
            <a:r>
              <a:rPr kumimoji="0" lang="en-US" sz="3600" b="1" i="0" u="none" strike="noStrike" kern="1200" cap="none" spc="0" normalizeH="0" baseline="0" noProof="0" dirty="0">
                <a:ln>
                  <a:noFill/>
                </a:ln>
                <a:solidFill>
                  <a:srgbClr val="595959"/>
                </a:solidFill>
                <a:effectLst/>
                <a:uLnTx/>
                <a:uFillTx/>
                <a:latin typeface="Segoe UI" panose="020B0502040204020203" pitchFamily="34" charset="0"/>
                <a:ea typeface="Segoe UI Black" panose="020B0A02040204020203" pitchFamily="34" charset="0"/>
                <a:cs typeface="Segoe UI" panose="020B0502040204020203" pitchFamily="34" charset="0"/>
              </a:rPr>
              <a:t> Skills</a:t>
            </a:r>
            <a:endParaRPr kumimoji="0" lang="en-ID" sz="3600" b="1" i="0" u="none" strike="noStrike" kern="1200" cap="none" spc="0" normalizeH="0" baseline="0" noProof="0" dirty="0">
              <a:ln>
                <a:noFill/>
              </a:ln>
              <a:solidFill>
                <a:srgbClr val="595959"/>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330" name="Parallelogram 329">
            <a:extLst>
              <a:ext uri="{FF2B5EF4-FFF2-40B4-BE49-F238E27FC236}">
                <a16:creationId xmlns:a16="http://schemas.microsoft.com/office/drawing/2014/main" id="{B92080D8-994E-4BD8-AFC4-D27E24B7CA81}"/>
              </a:ext>
            </a:extLst>
          </p:cNvPr>
          <p:cNvSpPr/>
          <p:nvPr/>
        </p:nvSpPr>
        <p:spPr>
          <a:xfrm>
            <a:off x="1368239" y="2691484"/>
            <a:ext cx="2542584" cy="402718"/>
          </a:xfrm>
          <a:prstGeom prst="parallelogram">
            <a:avLst/>
          </a:prstGeom>
          <a:solidFill>
            <a:srgbClr val="FFC000"/>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Statistical Modelling</a:t>
            </a:r>
          </a:p>
        </p:txBody>
      </p:sp>
      <p:sp>
        <p:nvSpPr>
          <p:cNvPr id="332" name="Parallelogram 331">
            <a:extLst>
              <a:ext uri="{FF2B5EF4-FFF2-40B4-BE49-F238E27FC236}">
                <a16:creationId xmlns:a16="http://schemas.microsoft.com/office/drawing/2014/main" id="{53EF17E4-1F63-4174-9DC2-81035986E989}"/>
              </a:ext>
            </a:extLst>
          </p:cNvPr>
          <p:cNvSpPr/>
          <p:nvPr/>
        </p:nvSpPr>
        <p:spPr>
          <a:xfrm>
            <a:off x="3604354" y="2691484"/>
            <a:ext cx="2252351" cy="402718"/>
          </a:xfrm>
          <a:prstGeom prst="parallelogram">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4" name="Parallelogram 333">
            <a:extLst>
              <a:ext uri="{FF2B5EF4-FFF2-40B4-BE49-F238E27FC236}">
                <a16:creationId xmlns:a16="http://schemas.microsoft.com/office/drawing/2014/main" id="{52DEA05A-4196-4DB3-A6A2-8A49BF0FEDBD}"/>
              </a:ext>
            </a:extLst>
          </p:cNvPr>
          <p:cNvSpPr/>
          <p:nvPr/>
        </p:nvSpPr>
        <p:spPr>
          <a:xfrm>
            <a:off x="3763547"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5" name="Parallelogram 334">
            <a:extLst>
              <a:ext uri="{FF2B5EF4-FFF2-40B4-BE49-F238E27FC236}">
                <a16:creationId xmlns:a16="http://schemas.microsoft.com/office/drawing/2014/main" id="{A998807E-7D00-4DEA-BCC0-A3F546E0E4D4}"/>
              </a:ext>
            </a:extLst>
          </p:cNvPr>
          <p:cNvSpPr/>
          <p:nvPr/>
        </p:nvSpPr>
        <p:spPr>
          <a:xfrm>
            <a:off x="3956702"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6" name="Parallelogram 335">
            <a:extLst>
              <a:ext uri="{FF2B5EF4-FFF2-40B4-BE49-F238E27FC236}">
                <a16:creationId xmlns:a16="http://schemas.microsoft.com/office/drawing/2014/main" id="{3D23F46F-650C-4387-A387-49D86F2D1FF1}"/>
              </a:ext>
            </a:extLst>
          </p:cNvPr>
          <p:cNvSpPr/>
          <p:nvPr/>
        </p:nvSpPr>
        <p:spPr>
          <a:xfrm>
            <a:off x="4149857"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 name="Parallelogram 336">
            <a:extLst>
              <a:ext uri="{FF2B5EF4-FFF2-40B4-BE49-F238E27FC236}">
                <a16:creationId xmlns:a16="http://schemas.microsoft.com/office/drawing/2014/main" id="{41DB79C1-0153-41A1-963B-0739823AED0D}"/>
              </a:ext>
            </a:extLst>
          </p:cNvPr>
          <p:cNvSpPr/>
          <p:nvPr/>
        </p:nvSpPr>
        <p:spPr>
          <a:xfrm>
            <a:off x="4343012"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8" name="Parallelogram 337">
            <a:extLst>
              <a:ext uri="{FF2B5EF4-FFF2-40B4-BE49-F238E27FC236}">
                <a16:creationId xmlns:a16="http://schemas.microsoft.com/office/drawing/2014/main" id="{7EECEC5B-3131-4D54-A579-30912759E173}"/>
              </a:ext>
            </a:extLst>
          </p:cNvPr>
          <p:cNvSpPr/>
          <p:nvPr/>
        </p:nvSpPr>
        <p:spPr>
          <a:xfrm>
            <a:off x="4536167"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9" name="Parallelogram 338">
            <a:extLst>
              <a:ext uri="{FF2B5EF4-FFF2-40B4-BE49-F238E27FC236}">
                <a16:creationId xmlns:a16="http://schemas.microsoft.com/office/drawing/2014/main" id="{B8AE9C29-EF02-4E71-9E9D-702FA7A6AB15}"/>
              </a:ext>
            </a:extLst>
          </p:cNvPr>
          <p:cNvSpPr/>
          <p:nvPr/>
        </p:nvSpPr>
        <p:spPr>
          <a:xfrm>
            <a:off x="4729322"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Parallelogram 339">
            <a:extLst>
              <a:ext uri="{FF2B5EF4-FFF2-40B4-BE49-F238E27FC236}">
                <a16:creationId xmlns:a16="http://schemas.microsoft.com/office/drawing/2014/main" id="{1AEF0851-54CE-47E0-82BB-DB8932591817}"/>
              </a:ext>
            </a:extLst>
          </p:cNvPr>
          <p:cNvSpPr/>
          <p:nvPr/>
        </p:nvSpPr>
        <p:spPr>
          <a:xfrm>
            <a:off x="4922477"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Parallelogram 340">
            <a:extLst>
              <a:ext uri="{FF2B5EF4-FFF2-40B4-BE49-F238E27FC236}">
                <a16:creationId xmlns:a16="http://schemas.microsoft.com/office/drawing/2014/main" id="{9D6D166C-D331-4A67-8607-F8572C0A8CDF}"/>
              </a:ext>
            </a:extLst>
          </p:cNvPr>
          <p:cNvSpPr/>
          <p:nvPr/>
        </p:nvSpPr>
        <p:spPr>
          <a:xfrm>
            <a:off x="5115632" y="2799433"/>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2" name="Parallelogram 341">
            <a:extLst>
              <a:ext uri="{FF2B5EF4-FFF2-40B4-BE49-F238E27FC236}">
                <a16:creationId xmlns:a16="http://schemas.microsoft.com/office/drawing/2014/main" id="{BECD9193-B993-4C0F-9A0A-49543B2E0FA0}"/>
              </a:ext>
            </a:extLst>
          </p:cNvPr>
          <p:cNvSpPr/>
          <p:nvPr/>
        </p:nvSpPr>
        <p:spPr>
          <a:xfrm>
            <a:off x="5308787" y="2799433"/>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3" name="Parallelogram 342">
            <a:extLst>
              <a:ext uri="{FF2B5EF4-FFF2-40B4-BE49-F238E27FC236}">
                <a16:creationId xmlns:a16="http://schemas.microsoft.com/office/drawing/2014/main" id="{DFFC1DCC-C38C-4C57-8570-F2C983D491A4}"/>
              </a:ext>
            </a:extLst>
          </p:cNvPr>
          <p:cNvSpPr/>
          <p:nvPr/>
        </p:nvSpPr>
        <p:spPr>
          <a:xfrm>
            <a:off x="5501940" y="2799433"/>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0" name="Parallelogram 359">
            <a:extLst>
              <a:ext uri="{FF2B5EF4-FFF2-40B4-BE49-F238E27FC236}">
                <a16:creationId xmlns:a16="http://schemas.microsoft.com/office/drawing/2014/main" id="{527AFD0B-776B-4180-935B-510F1490FA3D}"/>
              </a:ext>
            </a:extLst>
          </p:cNvPr>
          <p:cNvSpPr/>
          <p:nvPr/>
        </p:nvSpPr>
        <p:spPr>
          <a:xfrm>
            <a:off x="1368239" y="3335743"/>
            <a:ext cx="2542584" cy="402718"/>
          </a:xfrm>
          <a:prstGeom prst="parallelogram">
            <a:avLst/>
          </a:prstGeom>
          <a:solidFill>
            <a:srgbClr val="FFC000"/>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Data Analysis</a:t>
            </a:r>
          </a:p>
        </p:txBody>
      </p:sp>
      <p:grpSp>
        <p:nvGrpSpPr>
          <p:cNvPr id="412" name="Group 411">
            <a:extLst>
              <a:ext uri="{FF2B5EF4-FFF2-40B4-BE49-F238E27FC236}">
                <a16:creationId xmlns:a16="http://schemas.microsoft.com/office/drawing/2014/main" id="{11D2E6F5-DEFA-470B-8627-3341DC32E46D}"/>
              </a:ext>
            </a:extLst>
          </p:cNvPr>
          <p:cNvGrpSpPr/>
          <p:nvPr/>
        </p:nvGrpSpPr>
        <p:grpSpPr>
          <a:xfrm>
            <a:off x="3604354" y="3335743"/>
            <a:ext cx="2252351" cy="402718"/>
            <a:chOff x="9278829" y="3542395"/>
            <a:chExt cx="2252351" cy="402718"/>
          </a:xfrm>
          <a:solidFill>
            <a:srgbClr val="595959"/>
          </a:solidFill>
        </p:grpSpPr>
        <p:sp>
          <p:nvSpPr>
            <p:cNvPr id="362" name="Parallelogram 361">
              <a:extLst>
                <a:ext uri="{FF2B5EF4-FFF2-40B4-BE49-F238E27FC236}">
                  <a16:creationId xmlns:a16="http://schemas.microsoft.com/office/drawing/2014/main" id="{15DCA5D9-0523-41EE-91B7-00F17ED40AC9}"/>
                </a:ext>
              </a:extLst>
            </p:cNvPr>
            <p:cNvSpPr/>
            <p:nvPr/>
          </p:nvSpPr>
          <p:spPr>
            <a:xfrm>
              <a:off x="9278829" y="3542395"/>
              <a:ext cx="2252351" cy="402718"/>
            </a:xfrm>
            <a:prstGeom prst="parallelogram">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7" name="Group 406">
              <a:extLst>
                <a:ext uri="{FF2B5EF4-FFF2-40B4-BE49-F238E27FC236}">
                  <a16:creationId xmlns:a16="http://schemas.microsoft.com/office/drawing/2014/main" id="{2791A17B-4726-4AC2-814E-CDFA17302D40}"/>
                </a:ext>
              </a:extLst>
            </p:cNvPr>
            <p:cNvGrpSpPr/>
            <p:nvPr/>
          </p:nvGrpSpPr>
          <p:grpSpPr>
            <a:xfrm>
              <a:off x="9438022" y="3650344"/>
              <a:ext cx="1933965" cy="186820"/>
              <a:chOff x="9438022" y="3650344"/>
              <a:chExt cx="1933965" cy="186820"/>
            </a:xfrm>
            <a:grpFill/>
          </p:grpSpPr>
          <p:sp>
            <p:nvSpPr>
              <p:cNvPr id="364" name="Parallelogram 363">
                <a:extLst>
                  <a:ext uri="{FF2B5EF4-FFF2-40B4-BE49-F238E27FC236}">
                    <a16:creationId xmlns:a16="http://schemas.microsoft.com/office/drawing/2014/main" id="{93BCEF3F-8613-4508-B44A-405303F65DCB}"/>
                  </a:ext>
                </a:extLst>
              </p:cNvPr>
              <p:cNvSpPr/>
              <p:nvPr/>
            </p:nvSpPr>
            <p:spPr>
              <a:xfrm>
                <a:off x="9438022"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5" name="Parallelogram 364">
                <a:extLst>
                  <a:ext uri="{FF2B5EF4-FFF2-40B4-BE49-F238E27FC236}">
                    <a16:creationId xmlns:a16="http://schemas.microsoft.com/office/drawing/2014/main" id="{C0692AA3-6A94-4673-AF89-FEB82229B906}"/>
                  </a:ext>
                </a:extLst>
              </p:cNvPr>
              <p:cNvSpPr/>
              <p:nvPr/>
            </p:nvSpPr>
            <p:spPr>
              <a:xfrm>
                <a:off x="9631177"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6" name="Parallelogram 365">
                <a:extLst>
                  <a:ext uri="{FF2B5EF4-FFF2-40B4-BE49-F238E27FC236}">
                    <a16:creationId xmlns:a16="http://schemas.microsoft.com/office/drawing/2014/main" id="{CB3AAA69-F8F9-4F99-9E0B-A8E7F38454F5}"/>
                  </a:ext>
                </a:extLst>
              </p:cNvPr>
              <p:cNvSpPr/>
              <p:nvPr/>
            </p:nvSpPr>
            <p:spPr>
              <a:xfrm>
                <a:off x="9824332"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7" name="Parallelogram 366">
                <a:extLst>
                  <a:ext uri="{FF2B5EF4-FFF2-40B4-BE49-F238E27FC236}">
                    <a16:creationId xmlns:a16="http://schemas.microsoft.com/office/drawing/2014/main" id="{8145C4CC-7723-4BA2-BFF4-FE72A4A04EEC}"/>
                  </a:ext>
                </a:extLst>
              </p:cNvPr>
              <p:cNvSpPr/>
              <p:nvPr/>
            </p:nvSpPr>
            <p:spPr>
              <a:xfrm>
                <a:off x="10017487"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 name="Parallelogram 367">
                <a:extLst>
                  <a:ext uri="{FF2B5EF4-FFF2-40B4-BE49-F238E27FC236}">
                    <a16:creationId xmlns:a16="http://schemas.microsoft.com/office/drawing/2014/main" id="{A4A2D785-94EF-4E48-B3B2-CF9B342041E4}"/>
                  </a:ext>
                </a:extLst>
              </p:cNvPr>
              <p:cNvSpPr/>
              <p:nvPr/>
            </p:nvSpPr>
            <p:spPr>
              <a:xfrm>
                <a:off x="10210642"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9" name="Parallelogram 368">
                <a:extLst>
                  <a:ext uri="{FF2B5EF4-FFF2-40B4-BE49-F238E27FC236}">
                    <a16:creationId xmlns:a16="http://schemas.microsoft.com/office/drawing/2014/main" id="{8CBB5F50-6281-410C-AE8B-285062D69EE4}"/>
                  </a:ext>
                </a:extLst>
              </p:cNvPr>
              <p:cNvSpPr/>
              <p:nvPr/>
            </p:nvSpPr>
            <p:spPr>
              <a:xfrm>
                <a:off x="10403797"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0" name="Parallelogram 369">
                <a:extLst>
                  <a:ext uri="{FF2B5EF4-FFF2-40B4-BE49-F238E27FC236}">
                    <a16:creationId xmlns:a16="http://schemas.microsoft.com/office/drawing/2014/main" id="{AFB47E6F-F08C-4754-A06E-86422A4A11C4}"/>
                  </a:ext>
                </a:extLst>
              </p:cNvPr>
              <p:cNvSpPr/>
              <p:nvPr/>
            </p:nvSpPr>
            <p:spPr>
              <a:xfrm>
                <a:off x="10596952"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1" name="Parallelogram 370">
                <a:extLst>
                  <a:ext uri="{FF2B5EF4-FFF2-40B4-BE49-F238E27FC236}">
                    <a16:creationId xmlns:a16="http://schemas.microsoft.com/office/drawing/2014/main" id="{E9264295-2CF0-42F3-AD17-DEAE53A6E1E7}"/>
                  </a:ext>
                </a:extLst>
              </p:cNvPr>
              <p:cNvSpPr/>
              <p:nvPr/>
            </p:nvSpPr>
            <p:spPr>
              <a:xfrm>
                <a:off x="10790107"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2" name="Parallelogram 371">
                <a:extLst>
                  <a:ext uri="{FF2B5EF4-FFF2-40B4-BE49-F238E27FC236}">
                    <a16:creationId xmlns:a16="http://schemas.microsoft.com/office/drawing/2014/main" id="{8814FDD4-31BC-425F-94D3-B0AB8B1471D1}"/>
                  </a:ext>
                </a:extLst>
              </p:cNvPr>
              <p:cNvSpPr/>
              <p:nvPr/>
            </p:nvSpPr>
            <p:spPr>
              <a:xfrm>
                <a:off x="10983262"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3" name="Parallelogram 372">
                <a:extLst>
                  <a:ext uri="{FF2B5EF4-FFF2-40B4-BE49-F238E27FC236}">
                    <a16:creationId xmlns:a16="http://schemas.microsoft.com/office/drawing/2014/main" id="{10913E5A-10B9-4F5E-910D-44F6F7CB5371}"/>
                  </a:ext>
                </a:extLst>
              </p:cNvPr>
              <p:cNvSpPr/>
              <p:nvPr/>
            </p:nvSpPr>
            <p:spPr>
              <a:xfrm>
                <a:off x="11176415" y="3650344"/>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75" name="Parallelogram 374">
            <a:extLst>
              <a:ext uri="{FF2B5EF4-FFF2-40B4-BE49-F238E27FC236}">
                <a16:creationId xmlns:a16="http://schemas.microsoft.com/office/drawing/2014/main" id="{784C62ED-47E3-46F5-884F-5685DB875812}"/>
              </a:ext>
            </a:extLst>
          </p:cNvPr>
          <p:cNvSpPr/>
          <p:nvPr/>
        </p:nvSpPr>
        <p:spPr>
          <a:xfrm>
            <a:off x="1368239" y="4003017"/>
            <a:ext cx="2542584" cy="402718"/>
          </a:xfrm>
          <a:prstGeom prst="parallelogram">
            <a:avLst/>
          </a:prstGeom>
          <a:solidFill>
            <a:srgbClr val="FFC000"/>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Machine Learning</a:t>
            </a:r>
          </a:p>
        </p:txBody>
      </p:sp>
      <p:grpSp>
        <p:nvGrpSpPr>
          <p:cNvPr id="413" name="Group 412">
            <a:extLst>
              <a:ext uri="{FF2B5EF4-FFF2-40B4-BE49-F238E27FC236}">
                <a16:creationId xmlns:a16="http://schemas.microsoft.com/office/drawing/2014/main" id="{1919127F-FA63-4480-B223-2442E4BC10A9}"/>
              </a:ext>
            </a:extLst>
          </p:cNvPr>
          <p:cNvGrpSpPr/>
          <p:nvPr/>
        </p:nvGrpSpPr>
        <p:grpSpPr>
          <a:xfrm>
            <a:off x="3604354" y="4003017"/>
            <a:ext cx="2252351" cy="402718"/>
            <a:chOff x="9278829" y="4209669"/>
            <a:chExt cx="2252351" cy="402718"/>
          </a:xfrm>
          <a:solidFill>
            <a:srgbClr val="595959"/>
          </a:solidFill>
        </p:grpSpPr>
        <p:sp>
          <p:nvSpPr>
            <p:cNvPr id="377" name="Parallelogram 376">
              <a:extLst>
                <a:ext uri="{FF2B5EF4-FFF2-40B4-BE49-F238E27FC236}">
                  <a16:creationId xmlns:a16="http://schemas.microsoft.com/office/drawing/2014/main" id="{E1FA661F-C30C-4B55-9CDD-25B29CEF332B}"/>
                </a:ext>
              </a:extLst>
            </p:cNvPr>
            <p:cNvSpPr/>
            <p:nvPr/>
          </p:nvSpPr>
          <p:spPr>
            <a:xfrm>
              <a:off x="9278829" y="4209669"/>
              <a:ext cx="2252351" cy="402718"/>
            </a:xfrm>
            <a:prstGeom prst="parallelogram">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6" name="Group 405">
              <a:extLst>
                <a:ext uri="{FF2B5EF4-FFF2-40B4-BE49-F238E27FC236}">
                  <a16:creationId xmlns:a16="http://schemas.microsoft.com/office/drawing/2014/main" id="{6B6C1C62-E309-45DE-8884-EFCCC78E504A}"/>
                </a:ext>
              </a:extLst>
            </p:cNvPr>
            <p:cNvGrpSpPr/>
            <p:nvPr/>
          </p:nvGrpSpPr>
          <p:grpSpPr>
            <a:xfrm>
              <a:off x="9438022" y="4317618"/>
              <a:ext cx="1933965" cy="186820"/>
              <a:chOff x="9438022" y="4317618"/>
              <a:chExt cx="1933965" cy="186820"/>
            </a:xfrm>
            <a:grpFill/>
          </p:grpSpPr>
          <p:sp>
            <p:nvSpPr>
              <p:cNvPr id="379" name="Parallelogram 378">
                <a:extLst>
                  <a:ext uri="{FF2B5EF4-FFF2-40B4-BE49-F238E27FC236}">
                    <a16:creationId xmlns:a16="http://schemas.microsoft.com/office/drawing/2014/main" id="{2282E8C7-D09F-4558-BA76-2DF6013CD1AB}"/>
                  </a:ext>
                </a:extLst>
              </p:cNvPr>
              <p:cNvSpPr/>
              <p:nvPr/>
            </p:nvSpPr>
            <p:spPr>
              <a:xfrm>
                <a:off x="9438022"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0" name="Parallelogram 379">
                <a:extLst>
                  <a:ext uri="{FF2B5EF4-FFF2-40B4-BE49-F238E27FC236}">
                    <a16:creationId xmlns:a16="http://schemas.microsoft.com/office/drawing/2014/main" id="{68D704E7-C8CD-4AD4-8E5A-AFE257F80ACC}"/>
                  </a:ext>
                </a:extLst>
              </p:cNvPr>
              <p:cNvSpPr/>
              <p:nvPr/>
            </p:nvSpPr>
            <p:spPr>
              <a:xfrm>
                <a:off x="9631177"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1" name="Parallelogram 380">
                <a:extLst>
                  <a:ext uri="{FF2B5EF4-FFF2-40B4-BE49-F238E27FC236}">
                    <a16:creationId xmlns:a16="http://schemas.microsoft.com/office/drawing/2014/main" id="{9225F3A4-FFC0-4E68-9438-9A6FC3A7C73E}"/>
                  </a:ext>
                </a:extLst>
              </p:cNvPr>
              <p:cNvSpPr/>
              <p:nvPr/>
            </p:nvSpPr>
            <p:spPr>
              <a:xfrm>
                <a:off x="9824332"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2" name="Parallelogram 381">
                <a:extLst>
                  <a:ext uri="{FF2B5EF4-FFF2-40B4-BE49-F238E27FC236}">
                    <a16:creationId xmlns:a16="http://schemas.microsoft.com/office/drawing/2014/main" id="{B7EB9458-4157-44AC-87B3-A2CC024FF0DD}"/>
                  </a:ext>
                </a:extLst>
              </p:cNvPr>
              <p:cNvSpPr/>
              <p:nvPr/>
            </p:nvSpPr>
            <p:spPr>
              <a:xfrm>
                <a:off x="10017487"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3" name="Parallelogram 382">
                <a:extLst>
                  <a:ext uri="{FF2B5EF4-FFF2-40B4-BE49-F238E27FC236}">
                    <a16:creationId xmlns:a16="http://schemas.microsoft.com/office/drawing/2014/main" id="{08C09988-78C8-43B8-8C4F-1EE831231A1A}"/>
                  </a:ext>
                </a:extLst>
              </p:cNvPr>
              <p:cNvSpPr/>
              <p:nvPr/>
            </p:nvSpPr>
            <p:spPr>
              <a:xfrm>
                <a:off x="10210642"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4" name="Parallelogram 383">
                <a:extLst>
                  <a:ext uri="{FF2B5EF4-FFF2-40B4-BE49-F238E27FC236}">
                    <a16:creationId xmlns:a16="http://schemas.microsoft.com/office/drawing/2014/main" id="{D7D3703A-A10F-49CA-A2C8-267018A5F51E}"/>
                  </a:ext>
                </a:extLst>
              </p:cNvPr>
              <p:cNvSpPr/>
              <p:nvPr/>
            </p:nvSpPr>
            <p:spPr>
              <a:xfrm>
                <a:off x="10403797"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5" name="Parallelogram 384">
                <a:extLst>
                  <a:ext uri="{FF2B5EF4-FFF2-40B4-BE49-F238E27FC236}">
                    <a16:creationId xmlns:a16="http://schemas.microsoft.com/office/drawing/2014/main" id="{8C5A267D-8E2F-417C-88AD-FD58E11B7EF1}"/>
                  </a:ext>
                </a:extLst>
              </p:cNvPr>
              <p:cNvSpPr/>
              <p:nvPr/>
            </p:nvSpPr>
            <p:spPr>
              <a:xfrm>
                <a:off x="10596952"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6" name="Parallelogram 385">
                <a:extLst>
                  <a:ext uri="{FF2B5EF4-FFF2-40B4-BE49-F238E27FC236}">
                    <a16:creationId xmlns:a16="http://schemas.microsoft.com/office/drawing/2014/main" id="{04A53197-2C5B-43DC-B336-023F7AF2F322}"/>
                  </a:ext>
                </a:extLst>
              </p:cNvPr>
              <p:cNvSpPr/>
              <p:nvPr/>
            </p:nvSpPr>
            <p:spPr>
              <a:xfrm>
                <a:off x="10790107"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7" name="Parallelogram 386">
                <a:extLst>
                  <a:ext uri="{FF2B5EF4-FFF2-40B4-BE49-F238E27FC236}">
                    <a16:creationId xmlns:a16="http://schemas.microsoft.com/office/drawing/2014/main" id="{01DC6070-25CF-4AB5-9B0C-48099BFDC505}"/>
                  </a:ext>
                </a:extLst>
              </p:cNvPr>
              <p:cNvSpPr/>
              <p:nvPr/>
            </p:nvSpPr>
            <p:spPr>
              <a:xfrm>
                <a:off x="10983262"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8" name="Parallelogram 387">
                <a:extLst>
                  <a:ext uri="{FF2B5EF4-FFF2-40B4-BE49-F238E27FC236}">
                    <a16:creationId xmlns:a16="http://schemas.microsoft.com/office/drawing/2014/main" id="{B11CC928-B76A-49D3-BECA-40B87E383BB6}"/>
                  </a:ext>
                </a:extLst>
              </p:cNvPr>
              <p:cNvSpPr/>
              <p:nvPr/>
            </p:nvSpPr>
            <p:spPr>
              <a:xfrm>
                <a:off x="11176415" y="4317618"/>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390" name="Parallelogram 389">
            <a:extLst>
              <a:ext uri="{FF2B5EF4-FFF2-40B4-BE49-F238E27FC236}">
                <a16:creationId xmlns:a16="http://schemas.microsoft.com/office/drawing/2014/main" id="{D9C5035A-14B8-4AD1-8EB7-D02B84362D88}"/>
              </a:ext>
            </a:extLst>
          </p:cNvPr>
          <p:cNvSpPr/>
          <p:nvPr/>
        </p:nvSpPr>
        <p:spPr>
          <a:xfrm>
            <a:off x="1368239" y="4670290"/>
            <a:ext cx="2542584" cy="402718"/>
          </a:xfrm>
          <a:prstGeom prst="parallelogram">
            <a:avLst/>
          </a:prstGeom>
          <a:solidFill>
            <a:srgbClr val="FFC000"/>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BI Tools/Reporting</a:t>
            </a:r>
          </a:p>
        </p:txBody>
      </p:sp>
      <p:grpSp>
        <p:nvGrpSpPr>
          <p:cNvPr id="414" name="Group 413">
            <a:extLst>
              <a:ext uri="{FF2B5EF4-FFF2-40B4-BE49-F238E27FC236}">
                <a16:creationId xmlns:a16="http://schemas.microsoft.com/office/drawing/2014/main" id="{A0B94278-E122-4B44-81ED-4EF1195CE4EF}"/>
              </a:ext>
            </a:extLst>
          </p:cNvPr>
          <p:cNvGrpSpPr/>
          <p:nvPr/>
        </p:nvGrpSpPr>
        <p:grpSpPr>
          <a:xfrm>
            <a:off x="3604354" y="4670290"/>
            <a:ext cx="2252351" cy="402718"/>
            <a:chOff x="9278829" y="4876942"/>
            <a:chExt cx="2252351" cy="402718"/>
          </a:xfrm>
          <a:solidFill>
            <a:srgbClr val="595959"/>
          </a:solidFill>
        </p:grpSpPr>
        <p:sp>
          <p:nvSpPr>
            <p:cNvPr id="392" name="Parallelogram 391">
              <a:extLst>
                <a:ext uri="{FF2B5EF4-FFF2-40B4-BE49-F238E27FC236}">
                  <a16:creationId xmlns:a16="http://schemas.microsoft.com/office/drawing/2014/main" id="{8CA249A3-FBAE-4118-A50F-19B66E9375DD}"/>
                </a:ext>
              </a:extLst>
            </p:cNvPr>
            <p:cNvSpPr/>
            <p:nvPr/>
          </p:nvSpPr>
          <p:spPr>
            <a:xfrm>
              <a:off x="9278829" y="4876942"/>
              <a:ext cx="2252351" cy="402718"/>
            </a:xfrm>
            <a:prstGeom prst="parallelogram">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05" name="Group 404">
              <a:extLst>
                <a:ext uri="{FF2B5EF4-FFF2-40B4-BE49-F238E27FC236}">
                  <a16:creationId xmlns:a16="http://schemas.microsoft.com/office/drawing/2014/main" id="{13555493-6428-49C6-871E-B84A48695D57}"/>
                </a:ext>
              </a:extLst>
            </p:cNvPr>
            <p:cNvGrpSpPr/>
            <p:nvPr/>
          </p:nvGrpSpPr>
          <p:grpSpPr>
            <a:xfrm>
              <a:off x="9438022" y="4984891"/>
              <a:ext cx="1933965" cy="186820"/>
              <a:chOff x="9438022" y="4984891"/>
              <a:chExt cx="1933965" cy="186820"/>
            </a:xfrm>
            <a:grpFill/>
          </p:grpSpPr>
          <p:sp>
            <p:nvSpPr>
              <p:cNvPr id="394" name="Parallelogram 393">
                <a:extLst>
                  <a:ext uri="{FF2B5EF4-FFF2-40B4-BE49-F238E27FC236}">
                    <a16:creationId xmlns:a16="http://schemas.microsoft.com/office/drawing/2014/main" id="{47EC0797-0584-4AB3-B687-5C269764A24A}"/>
                  </a:ext>
                </a:extLst>
              </p:cNvPr>
              <p:cNvSpPr/>
              <p:nvPr/>
            </p:nvSpPr>
            <p:spPr>
              <a:xfrm>
                <a:off x="9438022"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5" name="Parallelogram 394">
                <a:extLst>
                  <a:ext uri="{FF2B5EF4-FFF2-40B4-BE49-F238E27FC236}">
                    <a16:creationId xmlns:a16="http://schemas.microsoft.com/office/drawing/2014/main" id="{CD2BCEF0-26C5-4A97-A52E-8D4F0113E9E4}"/>
                  </a:ext>
                </a:extLst>
              </p:cNvPr>
              <p:cNvSpPr/>
              <p:nvPr/>
            </p:nvSpPr>
            <p:spPr>
              <a:xfrm>
                <a:off x="9631177"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6" name="Parallelogram 395">
                <a:extLst>
                  <a:ext uri="{FF2B5EF4-FFF2-40B4-BE49-F238E27FC236}">
                    <a16:creationId xmlns:a16="http://schemas.microsoft.com/office/drawing/2014/main" id="{56273868-8744-4B6B-BF08-F34AA6B82C2A}"/>
                  </a:ext>
                </a:extLst>
              </p:cNvPr>
              <p:cNvSpPr/>
              <p:nvPr/>
            </p:nvSpPr>
            <p:spPr>
              <a:xfrm>
                <a:off x="9824332"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7" name="Parallelogram 396">
                <a:extLst>
                  <a:ext uri="{FF2B5EF4-FFF2-40B4-BE49-F238E27FC236}">
                    <a16:creationId xmlns:a16="http://schemas.microsoft.com/office/drawing/2014/main" id="{FF3EF556-7C3E-4F95-9AA3-A4820C351347}"/>
                  </a:ext>
                </a:extLst>
              </p:cNvPr>
              <p:cNvSpPr/>
              <p:nvPr/>
            </p:nvSpPr>
            <p:spPr>
              <a:xfrm>
                <a:off x="10017487"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8" name="Parallelogram 397">
                <a:extLst>
                  <a:ext uri="{FF2B5EF4-FFF2-40B4-BE49-F238E27FC236}">
                    <a16:creationId xmlns:a16="http://schemas.microsoft.com/office/drawing/2014/main" id="{A2D9BE7B-0FBA-4471-90A2-9C163BF78CEE}"/>
                  </a:ext>
                </a:extLst>
              </p:cNvPr>
              <p:cNvSpPr/>
              <p:nvPr/>
            </p:nvSpPr>
            <p:spPr>
              <a:xfrm>
                <a:off x="10210642"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9" name="Parallelogram 398">
                <a:extLst>
                  <a:ext uri="{FF2B5EF4-FFF2-40B4-BE49-F238E27FC236}">
                    <a16:creationId xmlns:a16="http://schemas.microsoft.com/office/drawing/2014/main" id="{52A72200-15DF-4CF8-8DE3-098CEC7CEB01}"/>
                  </a:ext>
                </a:extLst>
              </p:cNvPr>
              <p:cNvSpPr/>
              <p:nvPr/>
            </p:nvSpPr>
            <p:spPr>
              <a:xfrm>
                <a:off x="10403797"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0" name="Parallelogram 399">
                <a:extLst>
                  <a:ext uri="{FF2B5EF4-FFF2-40B4-BE49-F238E27FC236}">
                    <a16:creationId xmlns:a16="http://schemas.microsoft.com/office/drawing/2014/main" id="{A66ADD70-B603-476A-8F7B-C669E592ADB1}"/>
                  </a:ext>
                </a:extLst>
              </p:cNvPr>
              <p:cNvSpPr/>
              <p:nvPr/>
            </p:nvSpPr>
            <p:spPr>
              <a:xfrm>
                <a:off x="10596952"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1" name="Parallelogram 400">
                <a:extLst>
                  <a:ext uri="{FF2B5EF4-FFF2-40B4-BE49-F238E27FC236}">
                    <a16:creationId xmlns:a16="http://schemas.microsoft.com/office/drawing/2014/main" id="{8D4DE922-453F-4C1D-A933-A714939E2AF0}"/>
                  </a:ext>
                </a:extLst>
              </p:cNvPr>
              <p:cNvSpPr/>
              <p:nvPr/>
            </p:nvSpPr>
            <p:spPr>
              <a:xfrm>
                <a:off x="10790107"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2" name="Parallelogram 401">
                <a:extLst>
                  <a:ext uri="{FF2B5EF4-FFF2-40B4-BE49-F238E27FC236}">
                    <a16:creationId xmlns:a16="http://schemas.microsoft.com/office/drawing/2014/main" id="{410D0881-536B-42A4-8EEF-E82340ADEA3E}"/>
                  </a:ext>
                </a:extLst>
              </p:cNvPr>
              <p:cNvSpPr/>
              <p:nvPr/>
            </p:nvSpPr>
            <p:spPr>
              <a:xfrm>
                <a:off x="10983262"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3" name="Parallelogram 402">
                <a:extLst>
                  <a:ext uri="{FF2B5EF4-FFF2-40B4-BE49-F238E27FC236}">
                    <a16:creationId xmlns:a16="http://schemas.microsoft.com/office/drawing/2014/main" id="{7C371D93-8F93-4D0A-A605-5237E8A51AAE}"/>
                  </a:ext>
                </a:extLst>
              </p:cNvPr>
              <p:cNvSpPr/>
              <p:nvPr/>
            </p:nvSpPr>
            <p:spPr>
              <a:xfrm>
                <a:off x="11176415" y="4984891"/>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76" name="Freeform 18">
            <a:extLst>
              <a:ext uri="{FF2B5EF4-FFF2-40B4-BE49-F238E27FC236}">
                <a16:creationId xmlns:a16="http://schemas.microsoft.com/office/drawing/2014/main" id="{D494C73E-E463-4D65-828A-3C9799DFDD2C}"/>
              </a:ext>
            </a:extLst>
          </p:cNvPr>
          <p:cNvSpPr>
            <a:spLocks noEditPoints="1"/>
          </p:cNvSpPr>
          <p:nvPr/>
        </p:nvSpPr>
        <p:spPr bwMode="auto">
          <a:xfrm>
            <a:off x="731300" y="2713264"/>
            <a:ext cx="360363" cy="363538"/>
          </a:xfrm>
          <a:custGeom>
            <a:avLst/>
            <a:gdLst>
              <a:gd name="T0" fmla="*/ 94 w 96"/>
              <a:gd name="T1" fmla="*/ 0 h 96"/>
              <a:gd name="T2" fmla="*/ 2 w 96"/>
              <a:gd name="T3" fmla="*/ 0 h 96"/>
              <a:gd name="T4" fmla="*/ 0 w 96"/>
              <a:gd name="T5" fmla="*/ 2 h 96"/>
              <a:gd name="T6" fmla="*/ 0 w 96"/>
              <a:gd name="T7" fmla="*/ 94 h 96"/>
              <a:gd name="T8" fmla="*/ 2 w 96"/>
              <a:gd name="T9" fmla="*/ 96 h 96"/>
              <a:gd name="T10" fmla="*/ 94 w 96"/>
              <a:gd name="T11" fmla="*/ 96 h 96"/>
              <a:gd name="T12" fmla="*/ 96 w 96"/>
              <a:gd name="T13" fmla="*/ 94 h 96"/>
              <a:gd name="T14" fmla="*/ 96 w 96"/>
              <a:gd name="T15" fmla="*/ 2 h 96"/>
              <a:gd name="T16" fmla="*/ 94 w 96"/>
              <a:gd name="T17" fmla="*/ 0 h 96"/>
              <a:gd name="T18" fmla="*/ 43 w 96"/>
              <a:gd name="T19" fmla="*/ 55 h 96"/>
              <a:gd name="T20" fmla="*/ 23 w 96"/>
              <a:gd name="T21" fmla="*/ 75 h 96"/>
              <a:gd name="T22" fmla="*/ 22 w 96"/>
              <a:gd name="T23" fmla="*/ 76 h 96"/>
              <a:gd name="T24" fmla="*/ 21 w 96"/>
              <a:gd name="T25" fmla="*/ 75 h 96"/>
              <a:gd name="T26" fmla="*/ 13 w 96"/>
              <a:gd name="T27" fmla="*/ 67 h 96"/>
              <a:gd name="T28" fmla="*/ 13 w 96"/>
              <a:gd name="T29" fmla="*/ 65 h 96"/>
              <a:gd name="T30" fmla="*/ 15 w 96"/>
              <a:gd name="T31" fmla="*/ 65 h 96"/>
              <a:gd name="T32" fmla="*/ 22 w 96"/>
              <a:gd name="T33" fmla="*/ 71 h 96"/>
              <a:gd name="T34" fmla="*/ 41 w 96"/>
              <a:gd name="T35" fmla="*/ 53 h 96"/>
              <a:gd name="T36" fmla="*/ 43 w 96"/>
              <a:gd name="T37" fmla="*/ 53 h 96"/>
              <a:gd name="T38" fmla="*/ 43 w 96"/>
              <a:gd name="T39" fmla="*/ 55 h 96"/>
              <a:gd name="T40" fmla="*/ 43 w 96"/>
              <a:gd name="T41" fmla="*/ 17 h 96"/>
              <a:gd name="T42" fmla="*/ 23 w 96"/>
              <a:gd name="T43" fmla="*/ 37 h 96"/>
              <a:gd name="T44" fmla="*/ 22 w 96"/>
              <a:gd name="T45" fmla="*/ 38 h 96"/>
              <a:gd name="T46" fmla="*/ 21 w 96"/>
              <a:gd name="T47" fmla="*/ 37 h 96"/>
              <a:gd name="T48" fmla="*/ 13 w 96"/>
              <a:gd name="T49" fmla="*/ 29 h 96"/>
              <a:gd name="T50" fmla="*/ 13 w 96"/>
              <a:gd name="T51" fmla="*/ 27 h 96"/>
              <a:gd name="T52" fmla="*/ 15 w 96"/>
              <a:gd name="T53" fmla="*/ 27 h 96"/>
              <a:gd name="T54" fmla="*/ 22 w 96"/>
              <a:gd name="T55" fmla="*/ 33 h 96"/>
              <a:gd name="T56" fmla="*/ 41 w 96"/>
              <a:gd name="T57" fmla="*/ 15 h 96"/>
              <a:gd name="T58" fmla="*/ 43 w 96"/>
              <a:gd name="T59" fmla="*/ 15 h 96"/>
              <a:gd name="T60" fmla="*/ 43 w 96"/>
              <a:gd name="T61" fmla="*/ 17 h 96"/>
              <a:gd name="T62" fmla="*/ 82 w 96"/>
              <a:gd name="T63" fmla="*/ 72 h 96"/>
              <a:gd name="T64" fmla="*/ 50 w 96"/>
              <a:gd name="T65" fmla="*/ 72 h 96"/>
              <a:gd name="T66" fmla="*/ 48 w 96"/>
              <a:gd name="T67" fmla="*/ 70 h 96"/>
              <a:gd name="T68" fmla="*/ 50 w 96"/>
              <a:gd name="T69" fmla="*/ 68 h 96"/>
              <a:gd name="T70" fmla="*/ 82 w 96"/>
              <a:gd name="T71" fmla="*/ 68 h 96"/>
              <a:gd name="T72" fmla="*/ 84 w 96"/>
              <a:gd name="T73" fmla="*/ 70 h 96"/>
              <a:gd name="T74" fmla="*/ 82 w 96"/>
              <a:gd name="T75" fmla="*/ 72 h 96"/>
              <a:gd name="T76" fmla="*/ 82 w 96"/>
              <a:gd name="T77" fmla="*/ 36 h 96"/>
              <a:gd name="T78" fmla="*/ 50 w 96"/>
              <a:gd name="T79" fmla="*/ 36 h 96"/>
              <a:gd name="T80" fmla="*/ 48 w 96"/>
              <a:gd name="T81" fmla="*/ 34 h 96"/>
              <a:gd name="T82" fmla="*/ 50 w 96"/>
              <a:gd name="T83" fmla="*/ 32 h 96"/>
              <a:gd name="T84" fmla="*/ 82 w 96"/>
              <a:gd name="T85" fmla="*/ 32 h 96"/>
              <a:gd name="T86" fmla="*/ 84 w 96"/>
              <a:gd name="T87" fmla="*/ 34 h 96"/>
              <a:gd name="T88" fmla="*/ 82 w 96"/>
              <a:gd name="T8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43" y="55"/>
                </a:moveTo>
                <a:cubicBezTo>
                  <a:pt x="23" y="75"/>
                  <a:pt x="23" y="75"/>
                  <a:pt x="23" y="75"/>
                </a:cubicBezTo>
                <a:cubicBezTo>
                  <a:pt x="23" y="76"/>
                  <a:pt x="23" y="76"/>
                  <a:pt x="22" y="76"/>
                </a:cubicBezTo>
                <a:cubicBezTo>
                  <a:pt x="21" y="76"/>
                  <a:pt x="21" y="76"/>
                  <a:pt x="21" y="75"/>
                </a:cubicBezTo>
                <a:cubicBezTo>
                  <a:pt x="13" y="67"/>
                  <a:pt x="13" y="67"/>
                  <a:pt x="13" y="67"/>
                </a:cubicBezTo>
                <a:cubicBezTo>
                  <a:pt x="12" y="67"/>
                  <a:pt x="12" y="65"/>
                  <a:pt x="13" y="65"/>
                </a:cubicBezTo>
                <a:cubicBezTo>
                  <a:pt x="13" y="64"/>
                  <a:pt x="15" y="64"/>
                  <a:pt x="15" y="65"/>
                </a:cubicBezTo>
                <a:cubicBezTo>
                  <a:pt x="22" y="71"/>
                  <a:pt x="22" y="71"/>
                  <a:pt x="22" y="71"/>
                </a:cubicBezTo>
                <a:cubicBezTo>
                  <a:pt x="41" y="53"/>
                  <a:pt x="41" y="53"/>
                  <a:pt x="41" y="53"/>
                </a:cubicBezTo>
                <a:cubicBezTo>
                  <a:pt x="41" y="52"/>
                  <a:pt x="43" y="52"/>
                  <a:pt x="43" y="53"/>
                </a:cubicBezTo>
                <a:cubicBezTo>
                  <a:pt x="44" y="53"/>
                  <a:pt x="44" y="55"/>
                  <a:pt x="43" y="55"/>
                </a:cubicBezTo>
                <a:close/>
                <a:moveTo>
                  <a:pt x="43" y="17"/>
                </a:moveTo>
                <a:cubicBezTo>
                  <a:pt x="23" y="37"/>
                  <a:pt x="23" y="37"/>
                  <a:pt x="23" y="37"/>
                </a:cubicBezTo>
                <a:cubicBezTo>
                  <a:pt x="23" y="38"/>
                  <a:pt x="23" y="38"/>
                  <a:pt x="22" y="38"/>
                </a:cubicBezTo>
                <a:cubicBezTo>
                  <a:pt x="21" y="38"/>
                  <a:pt x="21" y="38"/>
                  <a:pt x="21" y="37"/>
                </a:cubicBezTo>
                <a:cubicBezTo>
                  <a:pt x="13" y="29"/>
                  <a:pt x="13" y="29"/>
                  <a:pt x="13" y="29"/>
                </a:cubicBezTo>
                <a:cubicBezTo>
                  <a:pt x="12" y="29"/>
                  <a:pt x="12" y="27"/>
                  <a:pt x="13" y="27"/>
                </a:cubicBezTo>
                <a:cubicBezTo>
                  <a:pt x="13" y="26"/>
                  <a:pt x="15" y="26"/>
                  <a:pt x="15" y="27"/>
                </a:cubicBezTo>
                <a:cubicBezTo>
                  <a:pt x="22" y="33"/>
                  <a:pt x="22" y="33"/>
                  <a:pt x="22" y="33"/>
                </a:cubicBezTo>
                <a:cubicBezTo>
                  <a:pt x="41" y="15"/>
                  <a:pt x="41" y="15"/>
                  <a:pt x="41" y="15"/>
                </a:cubicBezTo>
                <a:cubicBezTo>
                  <a:pt x="41" y="14"/>
                  <a:pt x="43" y="14"/>
                  <a:pt x="43" y="15"/>
                </a:cubicBezTo>
                <a:cubicBezTo>
                  <a:pt x="44" y="15"/>
                  <a:pt x="44" y="17"/>
                  <a:pt x="43" y="17"/>
                </a:cubicBezTo>
                <a:close/>
                <a:moveTo>
                  <a:pt x="82" y="72"/>
                </a:moveTo>
                <a:cubicBezTo>
                  <a:pt x="50" y="72"/>
                  <a:pt x="50" y="72"/>
                  <a:pt x="50" y="72"/>
                </a:cubicBezTo>
                <a:cubicBezTo>
                  <a:pt x="49" y="72"/>
                  <a:pt x="48" y="71"/>
                  <a:pt x="48" y="70"/>
                </a:cubicBezTo>
                <a:cubicBezTo>
                  <a:pt x="48" y="69"/>
                  <a:pt x="49" y="68"/>
                  <a:pt x="50" y="68"/>
                </a:cubicBezTo>
                <a:cubicBezTo>
                  <a:pt x="82" y="68"/>
                  <a:pt x="82" y="68"/>
                  <a:pt x="82" y="68"/>
                </a:cubicBezTo>
                <a:cubicBezTo>
                  <a:pt x="83" y="68"/>
                  <a:pt x="84" y="69"/>
                  <a:pt x="84" y="70"/>
                </a:cubicBezTo>
                <a:cubicBezTo>
                  <a:pt x="84" y="71"/>
                  <a:pt x="83" y="72"/>
                  <a:pt x="82" y="72"/>
                </a:cubicBezTo>
                <a:close/>
                <a:moveTo>
                  <a:pt x="82" y="36"/>
                </a:moveTo>
                <a:cubicBezTo>
                  <a:pt x="50" y="36"/>
                  <a:pt x="50" y="36"/>
                  <a:pt x="50" y="36"/>
                </a:cubicBezTo>
                <a:cubicBezTo>
                  <a:pt x="49" y="36"/>
                  <a:pt x="48" y="35"/>
                  <a:pt x="48" y="34"/>
                </a:cubicBezTo>
                <a:cubicBezTo>
                  <a:pt x="48" y="33"/>
                  <a:pt x="49" y="32"/>
                  <a:pt x="50" y="32"/>
                </a:cubicBezTo>
                <a:cubicBezTo>
                  <a:pt x="82" y="32"/>
                  <a:pt x="82" y="32"/>
                  <a:pt x="82" y="32"/>
                </a:cubicBezTo>
                <a:cubicBezTo>
                  <a:pt x="83" y="32"/>
                  <a:pt x="84" y="33"/>
                  <a:pt x="84" y="34"/>
                </a:cubicBezTo>
                <a:cubicBezTo>
                  <a:pt x="84" y="35"/>
                  <a:pt x="83" y="36"/>
                  <a:pt x="82" y="36"/>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2" name="Group 491">
            <a:extLst>
              <a:ext uri="{FF2B5EF4-FFF2-40B4-BE49-F238E27FC236}">
                <a16:creationId xmlns:a16="http://schemas.microsoft.com/office/drawing/2014/main" id="{B10EEACE-C104-4F7F-AF6E-6642F83DD184}"/>
              </a:ext>
            </a:extLst>
          </p:cNvPr>
          <p:cNvGrpSpPr/>
          <p:nvPr/>
        </p:nvGrpSpPr>
        <p:grpSpPr>
          <a:xfrm>
            <a:off x="768518" y="3356579"/>
            <a:ext cx="360363" cy="360363"/>
            <a:chOff x="6997700" y="4692650"/>
            <a:chExt cx="360363" cy="360363"/>
          </a:xfrm>
          <a:solidFill>
            <a:srgbClr val="FFC000"/>
          </a:solidFill>
        </p:grpSpPr>
        <p:sp>
          <p:nvSpPr>
            <p:cNvPr id="493" name="Freeform 181">
              <a:extLst>
                <a:ext uri="{FF2B5EF4-FFF2-40B4-BE49-F238E27FC236}">
                  <a16:creationId xmlns:a16="http://schemas.microsoft.com/office/drawing/2014/main" id="{A188BA56-6133-4B6F-82BB-50CF08D63EE3}"/>
                </a:ext>
              </a:extLst>
            </p:cNvPr>
            <p:cNvSpPr>
              <a:spLocks noEditPoints="1"/>
            </p:cNvSpPr>
            <p:nvPr/>
          </p:nvSpPr>
          <p:spPr bwMode="auto">
            <a:xfrm>
              <a:off x="6997700" y="4692650"/>
              <a:ext cx="255588" cy="330200"/>
            </a:xfrm>
            <a:custGeom>
              <a:avLst/>
              <a:gdLst>
                <a:gd name="T0" fmla="*/ 45 w 68"/>
                <a:gd name="T1" fmla="*/ 81 h 88"/>
                <a:gd name="T2" fmla="*/ 44 w 68"/>
                <a:gd name="T3" fmla="*/ 76 h 88"/>
                <a:gd name="T4" fmla="*/ 47 w 68"/>
                <a:gd name="T5" fmla="*/ 73 h 88"/>
                <a:gd name="T6" fmla="*/ 48 w 68"/>
                <a:gd name="T7" fmla="*/ 72 h 88"/>
                <a:gd name="T8" fmla="*/ 47 w 68"/>
                <a:gd name="T9" fmla="*/ 71 h 88"/>
                <a:gd name="T10" fmla="*/ 45 w 68"/>
                <a:gd name="T11" fmla="*/ 63 h 88"/>
                <a:gd name="T12" fmla="*/ 51 w 68"/>
                <a:gd name="T13" fmla="*/ 53 h 88"/>
                <a:gd name="T14" fmla="*/ 59 w 68"/>
                <a:gd name="T15" fmla="*/ 51 h 88"/>
                <a:gd name="T16" fmla="*/ 60 w 68"/>
                <a:gd name="T17" fmla="*/ 51 h 88"/>
                <a:gd name="T18" fmla="*/ 60 w 68"/>
                <a:gd name="T19" fmla="*/ 50 h 88"/>
                <a:gd name="T20" fmla="*/ 66 w 68"/>
                <a:gd name="T21" fmla="*/ 44 h 88"/>
                <a:gd name="T22" fmla="*/ 68 w 68"/>
                <a:gd name="T23" fmla="*/ 44 h 88"/>
                <a:gd name="T24" fmla="*/ 68 w 68"/>
                <a:gd name="T25" fmla="*/ 22 h 88"/>
                <a:gd name="T26" fmla="*/ 67 w 68"/>
                <a:gd name="T27" fmla="*/ 21 h 88"/>
                <a:gd name="T28" fmla="*/ 47 w 68"/>
                <a:gd name="T29" fmla="*/ 1 h 88"/>
                <a:gd name="T30" fmla="*/ 46 w 68"/>
                <a:gd name="T31" fmla="*/ 0 h 88"/>
                <a:gd name="T32" fmla="*/ 2 w 68"/>
                <a:gd name="T33" fmla="*/ 0 h 88"/>
                <a:gd name="T34" fmla="*/ 0 w 68"/>
                <a:gd name="T35" fmla="*/ 2 h 88"/>
                <a:gd name="T36" fmla="*/ 0 w 68"/>
                <a:gd name="T37" fmla="*/ 86 h 88"/>
                <a:gd name="T38" fmla="*/ 2 w 68"/>
                <a:gd name="T39" fmla="*/ 88 h 88"/>
                <a:gd name="T40" fmla="*/ 49 w 68"/>
                <a:gd name="T41" fmla="*/ 88 h 88"/>
                <a:gd name="T42" fmla="*/ 45 w 68"/>
                <a:gd name="T43" fmla="*/ 81 h 88"/>
                <a:gd name="T44" fmla="*/ 46 w 68"/>
                <a:gd name="T45" fmla="*/ 2 h 88"/>
                <a:gd name="T46" fmla="*/ 66 w 68"/>
                <a:gd name="T47" fmla="*/ 22 h 88"/>
                <a:gd name="T48" fmla="*/ 46 w 68"/>
                <a:gd name="T49" fmla="*/ 22 h 88"/>
                <a:gd name="T50" fmla="*/ 46 w 68"/>
                <a:gd name="T51" fmla="*/ 2 h 88"/>
                <a:gd name="T52" fmla="*/ 14 w 68"/>
                <a:gd name="T53" fmla="*/ 24 h 88"/>
                <a:gd name="T54" fmla="*/ 32 w 68"/>
                <a:gd name="T55" fmla="*/ 24 h 88"/>
                <a:gd name="T56" fmla="*/ 34 w 68"/>
                <a:gd name="T57" fmla="*/ 26 h 88"/>
                <a:gd name="T58" fmla="*/ 32 w 68"/>
                <a:gd name="T59" fmla="*/ 28 h 88"/>
                <a:gd name="T60" fmla="*/ 14 w 68"/>
                <a:gd name="T61" fmla="*/ 28 h 88"/>
                <a:gd name="T62" fmla="*/ 12 w 68"/>
                <a:gd name="T63" fmla="*/ 26 h 88"/>
                <a:gd name="T64" fmla="*/ 14 w 68"/>
                <a:gd name="T65" fmla="*/ 24 h 88"/>
                <a:gd name="T66" fmla="*/ 14 w 68"/>
                <a:gd name="T67" fmla="*/ 36 h 88"/>
                <a:gd name="T68" fmla="*/ 46 w 68"/>
                <a:gd name="T69" fmla="*/ 36 h 88"/>
                <a:gd name="T70" fmla="*/ 48 w 68"/>
                <a:gd name="T71" fmla="*/ 38 h 88"/>
                <a:gd name="T72" fmla="*/ 46 w 68"/>
                <a:gd name="T73" fmla="*/ 40 h 88"/>
                <a:gd name="T74" fmla="*/ 14 w 68"/>
                <a:gd name="T75" fmla="*/ 40 h 88"/>
                <a:gd name="T76" fmla="*/ 12 w 68"/>
                <a:gd name="T77" fmla="*/ 38 h 88"/>
                <a:gd name="T78" fmla="*/ 14 w 68"/>
                <a:gd name="T79" fmla="*/ 36 h 88"/>
                <a:gd name="T80" fmla="*/ 34 w 68"/>
                <a:gd name="T81" fmla="*/ 64 h 88"/>
                <a:gd name="T82" fmla="*/ 14 w 68"/>
                <a:gd name="T83" fmla="*/ 64 h 88"/>
                <a:gd name="T84" fmla="*/ 12 w 68"/>
                <a:gd name="T85" fmla="*/ 62 h 88"/>
                <a:gd name="T86" fmla="*/ 14 w 68"/>
                <a:gd name="T87" fmla="*/ 60 h 88"/>
                <a:gd name="T88" fmla="*/ 34 w 68"/>
                <a:gd name="T89" fmla="*/ 60 h 88"/>
                <a:gd name="T90" fmla="*/ 36 w 68"/>
                <a:gd name="T91" fmla="*/ 62 h 88"/>
                <a:gd name="T92" fmla="*/ 34 w 68"/>
                <a:gd name="T93" fmla="*/ 64 h 88"/>
                <a:gd name="T94" fmla="*/ 38 w 68"/>
                <a:gd name="T95" fmla="*/ 52 h 88"/>
                <a:gd name="T96" fmla="*/ 14 w 68"/>
                <a:gd name="T97" fmla="*/ 52 h 88"/>
                <a:gd name="T98" fmla="*/ 12 w 68"/>
                <a:gd name="T99" fmla="*/ 50 h 88"/>
                <a:gd name="T100" fmla="*/ 14 w 68"/>
                <a:gd name="T101" fmla="*/ 48 h 88"/>
                <a:gd name="T102" fmla="*/ 38 w 68"/>
                <a:gd name="T103" fmla="*/ 48 h 88"/>
                <a:gd name="T104" fmla="*/ 40 w 68"/>
                <a:gd name="T105" fmla="*/ 50 h 88"/>
                <a:gd name="T106" fmla="*/ 38 w 68"/>
                <a:gd name="T107"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88">
                  <a:moveTo>
                    <a:pt x="45" y="81"/>
                  </a:moveTo>
                  <a:cubicBezTo>
                    <a:pt x="44" y="79"/>
                    <a:pt x="44" y="78"/>
                    <a:pt x="44" y="76"/>
                  </a:cubicBezTo>
                  <a:cubicBezTo>
                    <a:pt x="45" y="75"/>
                    <a:pt x="46" y="73"/>
                    <a:pt x="47" y="73"/>
                  </a:cubicBezTo>
                  <a:cubicBezTo>
                    <a:pt x="48" y="72"/>
                    <a:pt x="48" y="72"/>
                    <a:pt x="48" y="72"/>
                  </a:cubicBezTo>
                  <a:cubicBezTo>
                    <a:pt x="47" y="71"/>
                    <a:pt x="47" y="71"/>
                    <a:pt x="47" y="71"/>
                  </a:cubicBezTo>
                  <a:cubicBezTo>
                    <a:pt x="44" y="70"/>
                    <a:pt x="43" y="66"/>
                    <a:pt x="45" y="63"/>
                  </a:cubicBezTo>
                  <a:cubicBezTo>
                    <a:pt x="51" y="53"/>
                    <a:pt x="51" y="53"/>
                    <a:pt x="51" y="53"/>
                  </a:cubicBezTo>
                  <a:cubicBezTo>
                    <a:pt x="52" y="50"/>
                    <a:pt x="56" y="49"/>
                    <a:pt x="59" y="51"/>
                  </a:cubicBezTo>
                  <a:cubicBezTo>
                    <a:pt x="60" y="51"/>
                    <a:pt x="60" y="51"/>
                    <a:pt x="60" y="51"/>
                  </a:cubicBezTo>
                  <a:cubicBezTo>
                    <a:pt x="60" y="50"/>
                    <a:pt x="60" y="50"/>
                    <a:pt x="60" y="50"/>
                  </a:cubicBezTo>
                  <a:cubicBezTo>
                    <a:pt x="60" y="47"/>
                    <a:pt x="63" y="44"/>
                    <a:pt x="66" y="44"/>
                  </a:cubicBezTo>
                  <a:cubicBezTo>
                    <a:pt x="68" y="44"/>
                    <a:pt x="68" y="44"/>
                    <a:pt x="68" y="44"/>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9" y="88"/>
                    <a:pt x="49" y="88"/>
                    <a:pt x="49" y="88"/>
                  </a:cubicBezTo>
                  <a:lnTo>
                    <a:pt x="45" y="81"/>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4" name="Freeform 182">
              <a:extLst>
                <a:ext uri="{FF2B5EF4-FFF2-40B4-BE49-F238E27FC236}">
                  <a16:creationId xmlns:a16="http://schemas.microsoft.com/office/drawing/2014/main" id="{2F469D21-C7F7-46A7-8FBF-EF247BD5582F}"/>
                </a:ext>
              </a:extLst>
            </p:cNvPr>
            <p:cNvSpPr>
              <a:spLocks noEditPoints="1"/>
            </p:cNvSpPr>
            <p:nvPr/>
          </p:nvSpPr>
          <p:spPr bwMode="auto">
            <a:xfrm>
              <a:off x="7178675" y="4873625"/>
              <a:ext cx="179388" cy="179388"/>
            </a:xfrm>
            <a:custGeom>
              <a:avLst/>
              <a:gdLst>
                <a:gd name="T0" fmla="*/ 47 w 48"/>
                <a:gd name="T1" fmla="*/ 28 h 48"/>
                <a:gd name="T2" fmla="*/ 44 w 48"/>
                <a:gd name="T3" fmla="*/ 26 h 48"/>
                <a:gd name="T4" fmla="*/ 44 w 48"/>
                <a:gd name="T5" fmla="*/ 24 h 48"/>
                <a:gd name="T6" fmla="*/ 44 w 48"/>
                <a:gd name="T7" fmla="*/ 22 h 48"/>
                <a:gd name="T8" fmla="*/ 47 w 48"/>
                <a:gd name="T9" fmla="*/ 20 h 48"/>
                <a:gd name="T10" fmla="*/ 48 w 48"/>
                <a:gd name="T11" fmla="*/ 17 h 48"/>
                <a:gd name="T12" fmla="*/ 42 w 48"/>
                <a:gd name="T13" fmla="*/ 7 h 48"/>
                <a:gd name="T14" fmla="*/ 41 w 48"/>
                <a:gd name="T15" fmla="*/ 6 h 48"/>
                <a:gd name="T16" fmla="*/ 39 w 48"/>
                <a:gd name="T17" fmla="*/ 6 h 48"/>
                <a:gd name="T18" fmla="*/ 36 w 48"/>
                <a:gd name="T19" fmla="*/ 8 h 48"/>
                <a:gd name="T20" fmla="*/ 32 w 48"/>
                <a:gd name="T21" fmla="*/ 6 h 48"/>
                <a:gd name="T22" fmla="*/ 32 w 48"/>
                <a:gd name="T23" fmla="*/ 2 h 48"/>
                <a:gd name="T24" fmla="*/ 30 w 48"/>
                <a:gd name="T25" fmla="*/ 0 h 48"/>
                <a:gd name="T26" fmla="*/ 18 w 48"/>
                <a:gd name="T27" fmla="*/ 0 h 48"/>
                <a:gd name="T28" fmla="*/ 16 w 48"/>
                <a:gd name="T29" fmla="*/ 2 h 48"/>
                <a:gd name="T30" fmla="*/ 16 w 48"/>
                <a:gd name="T31" fmla="*/ 6 h 48"/>
                <a:gd name="T32" fmla="*/ 12 w 48"/>
                <a:gd name="T33" fmla="*/ 8 h 48"/>
                <a:gd name="T34" fmla="*/ 9 w 48"/>
                <a:gd name="T35" fmla="*/ 6 h 48"/>
                <a:gd name="T36" fmla="*/ 6 w 48"/>
                <a:gd name="T37" fmla="*/ 7 h 48"/>
                <a:gd name="T38" fmla="*/ 0 w 48"/>
                <a:gd name="T39" fmla="*/ 17 h 48"/>
                <a:gd name="T40" fmla="*/ 1 w 48"/>
                <a:gd name="T41" fmla="*/ 20 h 48"/>
                <a:gd name="T42" fmla="*/ 4 w 48"/>
                <a:gd name="T43" fmla="*/ 22 h 48"/>
                <a:gd name="T44" fmla="*/ 4 w 48"/>
                <a:gd name="T45" fmla="*/ 24 h 48"/>
                <a:gd name="T46" fmla="*/ 4 w 48"/>
                <a:gd name="T47" fmla="*/ 26 h 48"/>
                <a:gd name="T48" fmla="*/ 1 w 48"/>
                <a:gd name="T49" fmla="*/ 28 h 48"/>
                <a:gd name="T50" fmla="*/ 0 w 48"/>
                <a:gd name="T51" fmla="*/ 29 h 48"/>
                <a:gd name="T52" fmla="*/ 0 w 48"/>
                <a:gd name="T53" fmla="*/ 31 h 48"/>
                <a:gd name="T54" fmla="*/ 6 w 48"/>
                <a:gd name="T55" fmla="*/ 41 h 48"/>
                <a:gd name="T56" fmla="*/ 9 w 48"/>
                <a:gd name="T57" fmla="*/ 42 h 48"/>
                <a:gd name="T58" fmla="*/ 12 w 48"/>
                <a:gd name="T59" fmla="*/ 40 h 48"/>
                <a:gd name="T60" fmla="*/ 16 w 48"/>
                <a:gd name="T61" fmla="*/ 42 h 48"/>
                <a:gd name="T62" fmla="*/ 16 w 48"/>
                <a:gd name="T63" fmla="*/ 46 h 48"/>
                <a:gd name="T64" fmla="*/ 18 w 48"/>
                <a:gd name="T65" fmla="*/ 48 h 48"/>
                <a:gd name="T66" fmla="*/ 30 w 48"/>
                <a:gd name="T67" fmla="*/ 48 h 48"/>
                <a:gd name="T68" fmla="*/ 32 w 48"/>
                <a:gd name="T69" fmla="*/ 46 h 48"/>
                <a:gd name="T70" fmla="*/ 32 w 48"/>
                <a:gd name="T71" fmla="*/ 42 h 48"/>
                <a:gd name="T72" fmla="*/ 36 w 48"/>
                <a:gd name="T73" fmla="*/ 40 h 48"/>
                <a:gd name="T74" fmla="*/ 39 w 48"/>
                <a:gd name="T75" fmla="*/ 42 h 48"/>
                <a:gd name="T76" fmla="*/ 41 w 48"/>
                <a:gd name="T77" fmla="*/ 42 h 48"/>
                <a:gd name="T78" fmla="*/ 42 w 48"/>
                <a:gd name="T79" fmla="*/ 41 h 48"/>
                <a:gd name="T80" fmla="*/ 48 w 48"/>
                <a:gd name="T81" fmla="*/ 31 h 48"/>
                <a:gd name="T82" fmla="*/ 47 w 48"/>
                <a:gd name="T83" fmla="*/ 28 h 48"/>
                <a:gd name="T84" fmla="*/ 24 w 48"/>
                <a:gd name="T85" fmla="*/ 34 h 48"/>
                <a:gd name="T86" fmla="*/ 14 w 48"/>
                <a:gd name="T87" fmla="*/ 24 h 48"/>
                <a:gd name="T88" fmla="*/ 24 w 48"/>
                <a:gd name="T89" fmla="*/ 14 h 48"/>
                <a:gd name="T90" fmla="*/ 34 w 48"/>
                <a:gd name="T91" fmla="*/ 24 h 48"/>
                <a:gd name="T92" fmla="*/ 24 w 48"/>
                <a:gd name="T93"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48">
                  <a:moveTo>
                    <a:pt x="47" y="28"/>
                  </a:moveTo>
                  <a:cubicBezTo>
                    <a:pt x="44" y="26"/>
                    <a:pt x="44" y="26"/>
                    <a:pt x="44" y="26"/>
                  </a:cubicBezTo>
                  <a:cubicBezTo>
                    <a:pt x="44" y="25"/>
                    <a:pt x="44" y="25"/>
                    <a:pt x="44" y="24"/>
                  </a:cubicBezTo>
                  <a:cubicBezTo>
                    <a:pt x="44" y="23"/>
                    <a:pt x="44" y="23"/>
                    <a:pt x="44" y="22"/>
                  </a:cubicBezTo>
                  <a:cubicBezTo>
                    <a:pt x="47" y="20"/>
                    <a:pt x="47" y="20"/>
                    <a:pt x="47" y="20"/>
                  </a:cubicBezTo>
                  <a:cubicBezTo>
                    <a:pt x="48" y="19"/>
                    <a:pt x="48" y="18"/>
                    <a:pt x="48" y="17"/>
                  </a:cubicBezTo>
                  <a:cubicBezTo>
                    <a:pt x="42" y="7"/>
                    <a:pt x="42" y="7"/>
                    <a:pt x="42" y="7"/>
                  </a:cubicBezTo>
                  <a:cubicBezTo>
                    <a:pt x="41" y="6"/>
                    <a:pt x="41" y="6"/>
                    <a:pt x="41" y="6"/>
                  </a:cubicBezTo>
                  <a:cubicBezTo>
                    <a:pt x="40" y="6"/>
                    <a:pt x="39" y="6"/>
                    <a:pt x="39" y="6"/>
                  </a:cubicBezTo>
                  <a:cubicBezTo>
                    <a:pt x="36" y="8"/>
                    <a:pt x="36" y="8"/>
                    <a:pt x="36" y="8"/>
                  </a:cubicBezTo>
                  <a:cubicBezTo>
                    <a:pt x="35" y="7"/>
                    <a:pt x="33" y="6"/>
                    <a:pt x="32" y="6"/>
                  </a:cubicBezTo>
                  <a:cubicBezTo>
                    <a:pt x="32" y="2"/>
                    <a:pt x="32" y="2"/>
                    <a:pt x="32" y="2"/>
                  </a:cubicBezTo>
                  <a:cubicBezTo>
                    <a:pt x="32" y="1"/>
                    <a:pt x="31" y="0"/>
                    <a:pt x="30" y="0"/>
                  </a:cubicBezTo>
                  <a:cubicBezTo>
                    <a:pt x="18" y="0"/>
                    <a:pt x="18" y="0"/>
                    <a:pt x="18" y="0"/>
                  </a:cubicBezTo>
                  <a:cubicBezTo>
                    <a:pt x="17" y="0"/>
                    <a:pt x="16" y="1"/>
                    <a:pt x="16" y="2"/>
                  </a:cubicBezTo>
                  <a:cubicBezTo>
                    <a:pt x="16" y="6"/>
                    <a:pt x="16" y="6"/>
                    <a:pt x="16" y="6"/>
                  </a:cubicBezTo>
                  <a:cubicBezTo>
                    <a:pt x="15" y="6"/>
                    <a:pt x="13" y="7"/>
                    <a:pt x="12" y="8"/>
                  </a:cubicBezTo>
                  <a:cubicBezTo>
                    <a:pt x="9" y="6"/>
                    <a:pt x="9" y="6"/>
                    <a:pt x="9" y="6"/>
                  </a:cubicBezTo>
                  <a:cubicBezTo>
                    <a:pt x="8" y="6"/>
                    <a:pt x="7" y="6"/>
                    <a:pt x="6" y="7"/>
                  </a:cubicBezTo>
                  <a:cubicBezTo>
                    <a:pt x="0" y="17"/>
                    <a:pt x="0" y="17"/>
                    <a:pt x="0" y="17"/>
                  </a:cubicBezTo>
                  <a:cubicBezTo>
                    <a:pt x="0" y="18"/>
                    <a:pt x="0" y="19"/>
                    <a:pt x="1" y="20"/>
                  </a:cubicBezTo>
                  <a:cubicBezTo>
                    <a:pt x="4" y="22"/>
                    <a:pt x="4" y="22"/>
                    <a:pt x="4" y="22"/>
                  </a:cubicBezTo>
                  <a:cubicBezTo>
                    <a:pt x="4" y="23"/>
                    <a:pt x="4" y="23"/>
                    <a:pt x="4" y="24"/>
                  </a:cubicBezTo>
                  <a:cubicBezTo>
                    <a:pt x="4" y="25"/>
                    <a:pt x="4" y="25"/>
                    <a:pt x="4" y="26"/>
                  </a:cubicBezTo>
                  <a:cubicBezTo>
                    <a:pt x="1" y="28"/>
                    <a:pt x="1" y="28"/>
                    <a:pt x="1" y="28"/>
                  </a:cubicBezTo>
                  <a:cubicBezTo>
                    <a:pt x="0" y="28"/>
                    <a:pt x="0" y="29"/>
                    <a:pt x="0" y="29"/>
                  </a:cubicBezTo>
                  <a:cubicBezTo>
                    <a:pt x="0" y="30"/>
                    <a:pt x="0" y="30"/>
                    <a:pt x="0" y="31"/>
                  </a:cubicBezTo>
                  <a:cubicBezTo>
                    <a:pt x="6" y="41"/>
                    <a:pt x="6" y="41"/>
                    <a:pt x="6" y="41"/>
                  </a:cubicBezTo>
                  <a:cubicBezTo>
                    <a:pt x="7" y="42"/>
                    <a:pt x="8" y="42"/>
                    <a:pt x="9" y="42"/>
                  </a:cubicBezTo>
                  <a:cubicBezTo>
                    <a:pt x="12" y="40"/>
                    <a:pt x="12" y="40"/>
                    <a:pt x="12" y="40"/>
                  </a:cubicBezTo>
                  <a:cubicBezTo>
                    <a:pt x="13" y="41"/>
                    <a:pt x="15" y="42"/>
                    <a:pt x="16" y="42"/>
                  </a:cubicBezTo>
                  <a:cubicBezTo>
                    <a:pt x="16" y="46"/>
                    <a:pt x="16" y="46"/>
                    <a:pt x="16" y="46"/>
                  </a:cubicBezTo>
                  <a:cubicBezTo>
                    <a:pt x="16" y="47"/>
                    <a:pt x="17" y="48"/>
                    <a:pt x="18" y="48"/>
                  </a:cubicBezTo>
                  <a:cubicBezTo>
                    <a:pt x="30" y="48"/>
                    <a:pt x="30" y="48"/>
                    <a:pt x="30" y="48"/>
                  </a:cubicBezTo>
                  <a:cubicBezTo>
                    <a:pt x="31" y="48"/>
                    <a:pt x="32" y="47"/>
                    <a:pt x="32" y="46"/>
                  </a:cubicBezTo>
                  <a:cubicBezTo>
                    <a:pt x="32" y="42"/>
                    <a:pt x="32" y="42"/>
                    <a:pt x="32" y="42"/>
                  </a:cubicBezTo>
                  <a:cubicBezTo>
                    <a:pt x="33" y="42"/>
                    <a:pt x="35" y="41"/>
                    <a:pt x="36" y="40"/>
                  </a:cubicBezTo>
                  <a:cubicBezTo>
                    <a:pt x="39" y="42"/>
                    <a:pt x="39" y="42"/>
                    <a:pt x="39" y="42"/>
                  </a:cubicBezTo>
                  <a:cubicBezTo>
                    <a:pt x="39" y="42"/>
                    <a:pt x="40" y="42"/>
                    <a:pt x="41" y="42"/>
                  </a:cubicBezTo>
                  <a:cubicBezTo>
                    <a:pt x="41" y="42"/>
                    <a:pt x="41" y="42"/>
                    <a:pt x="42" y="41"/>
                  </a:cubicBezTo>
                  <a:cubicBezTo>
                    <a:pt x="48" y="31"/>
                    <a:pt x="48" y="31"/>
                    <a:pt x="48" y="31"/>
                  </a:cubicBezTo>
                  <a:cubicBezTo>
                    <a:pt x="48" y="30"/>
                    <a:pt x="48" y="29"/>
                    <a:pt x="47" y="28"/>
                  </a:cubicBezTo>
                  <a:close/>
                  <a:moveTo>
                    <a:pt x="24" y="34"/>
                  </a:moveTo>
                  <a:cubicBezTo>
                    <a:pt x="18" y="34"/>
                    <a:pt x="14" y="30"/>
                    <a:pt x="14" y="24"/>
                  </a:cubicBezTo>
                  <a:cubicBezTo>
                    <a:pt x="14" y="18"/>
                    <a:pt x="18" y="14"/>
                    <a:pt x="24" y="14"/>
                  </a:cubicBezTo>
                  <a:cubicBezTo>
                    <a:pt x="29" y="14"/>
                    <a:pt x="34" y="18"/>
                    <a:pt x="34" y="24"/>
                  </a:cubicBezTo>
                  <a:cubicBezTo>
                    <a:pt x="34" y="30"/>
                    <a:pt x="29" y="34"/>
                    <a:pt x="2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5" name="Group 494">
            <a:extLst>
              <a:ext uri="{FF2B5EF4-FFF2-40B4-BE49-F238E27FC236}">
                <a16:creationId xmlns:a16="http://schemas.microsoft.com/office/drawing/2014/main" id="{E2EE7D73-600D-4E0C-8A9F-2AAFD88EC2DE}"/>
              </a:ext>
            </a:extLst>
          </p:cNvPr>
          <p:cNvGrpSpPr/>
          <p:nvPr/>
        </p:nvGrpSpPr>
        <p:grpSpPr>
          <a:xfrm>
            <a:off x="768518" y="4023853"/>
            <a:ext cx="354012" cy="360363"/>
            <a:chOff x="8447088" y="4332288"/>
            <a:chExt cx="354012" cy="360363"/>
          </a:xfrm>
          <a:solidFill>
            <a:srgbClr val="FFC000"/>
          </a:solidFill>
        </p:grpSpPr>
        <p:sp>
          <p:nvSpPr>
            <p:cNvPr id="496" name="Oval 103">
              <a:extLst>
                <a:ext uri="{FF2B5EF4-FFF2-40B4-BE49-F238E27FC236}">
                  <a16:creationId xmlns:a16="http://schemas.microsoft.com/office/drawing/2014/main" id="{2994B26A-50EC-452E-8AAF-672EF615136A}"/>
                </a:ext>
              </a:extLst>
            </p:cNvPr>
            <p:cNvSpPr>
              <a:spLocks noChangeArrowheads="1"/>
            </p:cNvSpPr>
            <p:nvPr/>
          </p:nvSpPr>
          <p:spPr bwMode="auto">
            <a:xfrm>
              <a:off x="8477250" y="4332288"/>
              <a:ext cx="120650" cy="1206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7" name="Freeform 104">
              <a:extLst>
                <a:ext uri="{FF2B5EF4-FFF2-40B4-BE49-F238E27FC236}">
                  <a16:creationId xmlns:a16="http://schemas.microsoft.com/office/drawing/2014/main" id="{57C05174-5509-40FE-815E-79D650055F57}"/>
                </a:ext>
              </a:extLst>
            </p:cNvPr>
            <p:cNvSpPr>
              <a:spLocks/>
            </p:cNvSpPr>
            <p:nvPr/>
          </p:nvSpPr>
          <p:spPr bwMode="auto">
            <a:xfrm>
              <a:off x="8447088" y="4467226"/>
              <a:ext cx="180975" cy="225425"/>
            </a:xfrm>
            <a:custGeom>
              <a:avLst/>
              <a:gdLst>
                <a:gd name="T0" fmla="*/ 28 w 48"/>
                <a:gd name="T1" fmla="*/ 0 h 60"/>
                <a:gd name="T2" fmla="*/ 30 w 48"/>
                <a:gd name="T3" fmla="*/ 27 h 60"/>
                <a:gd name="T4" fmla="*/ 24 w 48"/>
                <a:gd name="T5" fmla="*/ 33 h 60"/>
                <a:gd name="T6" fmla="*/ 18 w 48"/>
                <a:gd name="T7" fmla="*/ 27 h 60"/>
                <a:gd name="T8" fmla="*/ 20 w 48"/>
                <a:gd name="T9" fmla="*/ 0 h 60"/>
                <a:gd name="T10" fmla="*/ 0 w 48"/>
                <a:gd name="T11" fmla="*/ 0 h 60"/>
                <a:gd name="T12" fmla="*/ 0 w 48"/>
                <a:gd name="T13" fmla="*/ 2 h 60"/>
                <a:gd name="T14" fmla="*/ 14 w 48"/>
                <a:gd name="T15" fmla="*/ 33 h 60"/>
                <a:gd name="T16" fmla="*/ 14 w 48"/>
                <a:gd name="T17" fmla="*/ 60 h 60"/>
                <a:gd name="T18" fmla="*/ 34 w 48"/>
                <a:gd name="T19" fmla="*/ 60 h 60"/>
                <a:gd name="T20" fmla="*/ 34 w 48"/>
                <a:gd name="T21" fmla="*/ 33 h 60"/>
                <a:gd name="T22" fmla="*/ 48 w 48"/>
                <a:gd name="T23" fmla="*/ 2 h 60"/>
                <a:gd name="T24" fmla="*/ 48 w 48"/>
                <a:gd name="T25" fmla="*/ 0 h 60"/>
                <a:gd name="T26" fmla="*/ 28 w 48"/>
                <a:gd name="T2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28" y="0"/>
                  </a:moveTo>
                  <a:cubicBezTo>
                    <a:pt x="30" y="27"/>
                    <a:pt x="30" y="27"/>
                    <a:pt x="30" y="27"/>
                  </a:cubicBezTo>
                  <a:cubicBezTo>
                    <a:pt x="24" y="33"/>
                    <a:pt x="24" y="33"/>
                    <a:pt x="24" y="33"/>
                  </a:cubicBezTo>
                  <a:cubicBezTo>
                    <a:pt x="18" y="27"/>
                    <a:pt x="18" y="27"/>
                    <a:pt x="18" y="27"/>
                  </a:cubicBezTo>
                  <a:cubicBezTo>
                    <a:pt x="20" y="0"/>
                    <a:pt x="20" y="0"/>
                    <a:pt x="20" y="0"/>
                  </a:cubicBezTo>
                  <a:cubicBezTo>
                    <a:pt x="0" y="0"/>
                    <a:pt x="0" y="0"/>
                    <a:pt x="0" y="0"/>
                  </a:cubicBezTo>
                  <a:cubicBezTo>
                    <a:pt x="0" y="2"/>
                    <a:pt x="0" y="2"/>
                    <a:pt x="0" y="2"/>
                  </a:cubicBezTo>
                  <a:cubicBezTo>
                    <a:pt x="0" y="16"/>
                    <a:pt x="5" y="27"/>
                    <a:pt x="14" y="33"/>
                  </a:cubicBezTo>
                  <a:cubicBezTo>
                    <a:pt x="14" y="60"/>
                    <a:pt x="14" y="60"/>
                    <a:pt x="14" y="60"/>
                  </a:cubicBezTo>
                  <a:cubicBezTo>
                    <a:pt x="34" y="60"/>
                    <a:pt x="34" y="60"/>
                    <a:pt x="34" y="60"/>
                  </a:cubicBezTo>
                  <a:cubicBezTo>
                    <a:pt x="34" y="33"/>
                    <a:pt x="34" y="33"/>
                    <a:pt x="34" y="33"/>
                  </a:cubicBezTo>
                  <a:cubicBezTo>
                    <a:pt x="43" y="27"/>
                    <a:pt x="48" y="16"/>
                    <a:pt x="48" y="2"/>
                  </a:cubicBezTo>
                  <a:cubicBezTo>
                    <a:pt x="48" y="0"/>
                    <a:pt x="48" y="0"/>
                    <a:pt x="48" y="0"/>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8" name="Freeform 105">
              <a:extLst>
                <a:ext uri="{FF2B5EF4-FFF2-40B4-BE49-F238E27FC236}">
                  <a16:creationId xmlns:a16="http://schemas.microsoft.com/office/drawing/2014/main" id="{74F66DDA-F482-4D09-A9A0-4DCC1F52A9EE}"/>
                </a:ext>
              </a:extLst>
            </p:cNvPr>
            <p:cNvSpPr>
              <a:spLocks noEditPoints="1"/>
            </p:cNvSpPr>
            <p:nvPr/>
          </p:nvSpPr>
          <p:spPr bwMode="auto">
            <a:xfrm>
              <a:off x="8620125" y="4511676"/>
              <a:ext cx="180975" cy="180975"/>
            </a:xfrm>
            <a:custGeom>
              <a:avLst/>
              <a:gdLst>
                <a:gd name="T0" fmla="*/ 47 w 48"/>
                <a:gd name="T1" fmla="*/ 28 h 48"/>
                <a:gd name="T2" fmla="*/ 44 w 48"/>
                <a:gd name="T3" fmla="*/ 26 h 48"/>
                <a:gd name="T4" fmla="*/ 44 w 48"/>
                <a:gd name="T5" fmla="*/ 24 h 48"/>
                <a:gd name="T6" fmla="*/ 44 w 48"/>
                <a:gd name="T7" fmla="*/ 22 h 48"/>
                <a:gd name="T8" fmla="*/ 47 w 48"/>
                <a:gd name="T9" fmla="*/ 20 h 48"/>
                <a:gd name="T10" fmla="*/ 48 w 48"/>
                <a:gd name="T11" fmla="*/ 17 h 48"/>
                <a:gd name="T12" fmla="*/ 42 w 48"/>
                <a:gd name="T13" fmla="*/ 7 h 48"/>
                <a:gd name="T14" fmla="*/ 41 w 48"/>
                <a:gd name="T15" fmla="*/ 6 h 48"/>
                <a:gd name="T16" fmla="*/ 39 w 48"/>
                <a:gd name="T17" fmla="*/ 6 h 48"/>
                <a:gd name="T18" fmla="*/ 36 w 48"/>
                <a:gd name="T19" fmla="*/ 8 h 48"/>
                <a:gd name="T20" fmla="*/ 32 w 48"/>
                <a:gd name="T21" fmla="*/ 6 h 48"/>
                <a:gd name="T22" fmla="*/ 32 w 48"/>
                <a:gd name="T23" fmla="*/ 2 h 48"/>
                <a:gd name="T24" fmla="*/ 30 w 48"/>
                <a:gd name="T25" fmla="*/ 0 h 48"/>
                <a:gd name="T26" fmla="*/ 18 w 48"/>
                <a:gd name="T27" fmla="*/ 0 h 48"/>
                <a:gd name="T28" fmla="*/ 16 w 48"/>
                <a:gd name="T29" fmla="*/ 2 h 48"/>
                <a:gd name="T30" fmla="*/ 16 w 48"/>
                <a:gd name="T31" fmla="*/ 6 h 48"/>
                <a:gd name="T32" fmla="*/ 12 w 48"/>
                <a:gd name="T33" fmla="*/ 8 h 48"/>
                <a:gd name="T34" fmla="*/ 9 w 48"/>
                <a:gd name="T35" fmla="*/ 6 h 48"/>
                <a:gd name="T36" fmla="*/ 6 w 48"/>
                <a:gd name="T37" fmla="*/ 7 h 48"/>
                <a:gd name="T38" fmla="*/ 0 w 48"/>
                <a:gd name="T39" fmla="*/ 17 h 48"/>
                <a:gd name="T40" fmla="*/ 0 w 48"/>
                <a:gd name="T41" fmla="*/ 19 h 48"/>
                <a:gd name="T42" fmla="*/ 1 w 48"/>
                <a:gd name="T43" fmla="*/ 20 h 48"/>
                <a:gd name="T44" fmla="*/ 4 w 48"/>
                <a:gd name="T45" fmla="*/ 22 h 48"/>
                <a:gd name="T46" fmla="*/ 4 w 48"/>
                <a:gd name="T47" fmla="*/ 24 h 48"/>
                <a:gd name="T48" fmla="*/ 4 w 48"/>
                <a:gd name="T49" fmla="*/ 26 h 48"/>
                <a:gd name="T50" fmla="*/ 1 w 48"/>
                <a:gd name="T51" fmla="*/ 28 h 48"/>
                <a:gd name="T52" fmla="*/ 0 w 48"/>
                <a:gd name="T53" fmla="*/ 29 h 48"/>
                <a:gd name="T54" fmla="*/ 0 w 48"/>
                <a:gd name="T55" fmla="*/ 31 h 48"/>
                <a:gd name="T56" fmla="*/ 6 w 48"/>
                <a:gd name="T57" fmla="*/ 41 h 48"/>
                <a:gd name="T58" fmla="*/ 9 w 48"/>
                <a:gd name="T59" fmla="*/ 42 h 48"/>
                <a:gd name="T60" fmla="*/ 12 w 48"/>
                <a:gd name="T61" fmla="*/ 40 h 48"/>
                <a:gd name="T62" fmla="*/ 16 w 48"/>
                <a:gd name="T63" fmla="*/ 42 h 48"/>
                <a:gd name="T64" fmla="*/ 16 w 48"/>
                <a:gd name="T65" fmla="*/ 46 h 48"/>
                <a:gd name="T66" fmla="*/ 18 w 48"/>
                <a:gd name="T67" fmla="*/ 48 h 48"/>
                <a:gd name="T68" fmla="*/ 30 w 48"/>
                <a:gd name="T69" fmla="*/ 48 h 48"/>
                <a:gd name="T70" fmla="*/ 32 w 48"/>
                <a:gd name="T71" fmla="*/ 46 h 48"/>
                <a:gd name="T72" fmla="*/ 32 w 48"/>
                <a:gd name="T73" fmla="*/ 42 h 48"/>
                <a:gd name="T74" fmla="*/ 36 w 48"/>
                <a:gd name="T75" fmla="*/ 40 h 48"/>
                <a:gd name="T76" fmla="*/ 39 w 48"/>
                <a:gd name="T77" fmla="*/ 42 h 48"/>
                <a:gd name="T78" fmla="*/ 41 w 48"/>
                <a:gd name="T79" fmla="*/ 42 h 48"/>
                <a:gd name="T80" fmla="*/ 42 w 48"/>
                <a:gd name="T81" fmla="*/ 41 h 48"/>
                <a:gd name="T82" fmla="*/ 48 w 48"/>
                <a:gd name="T83" fmla="*/ 31 h 48"/>
                <a:gd name="T84" fmla="*/ 47 w 48"/>
                <a:gd name="T85" fmla="*/ 28 h 48"/>
                <a:gd name="T86" fmla="*/ 24 w 48"/>
                <a:gd name="T87" fmla="*/ 32 h 48"/>
                <a:gd name="T88" fmla="*/ 16 w 48"/>
                <a:gd name="T89" fmla="*/ 24 h 48"/>
                <a:gd name="T90" fmla="*/ 24 w 48"/>
                <a:gd name="T91" fmla="*/ 16 h 48"/>
                <a:gd name="T92" fmla="*/ 32 w 48"/>
                <a:gd name="T93" fmla="*/ 24 h 48"/>
                <a:gd name="T94" fmla="*/ 24 w 48"/>
                <a:gd name="T9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48">
                  <a:moveTo>
                    <a:pt x="47" y="28"/>
                  </a:moveTo>
                  <a:cubicBezTo>
                    <a:pt x="44" y="26"/>
                    <a:pt x="44" y="26"/>
                    <a:pt x="44" y="26"/>
                  </a:cubicBezTo>
                  <a:cubicBezTo>
                    <a:pt x="44" y="25"/>
                    <a:pt x="44" y="25"/>
                    <a:pt x="44" y="24"/>
                  </a:cubicBezTo>
                  <a:cubicBezTo>
                    <a:pt x="44" y="23"/>
                    <a:pt x="44" y="23"/>
                    <a:pt x="44" y="22"/>
                  </a:cubicBezTo>
                  <a:cubicBezTo>
                    <a:pt x="47" y="20"/>
                    <a:pt x="47" y="20"/>
                    <a:pt x="47" y="20"/>
                  </a:cubicBezTo>
                  <a:cubicBezTo>
                    <a:pt x="48" y="19"/>
                    <a:pt x="48" y="18"/>
                    <a:pt x="48" y="17"/>
                  </a:cubicBezTo>
                  <a:cubicBezTo>
                    <a:pt x="42" y="7"/>
                    <a:pt x="42" y="7"/>
                    <a:pt x="42" y="7"/>
                  </a:cubicBezTo>
                  <a:cubicBezTo>
                    <a:pt x="42" y="6"/>
                    <a:pt x="41" y="6"/>
                    <a:pt x="41" y="6"/>
                  </a:cubicBezTo>
                  <a:cubicBezTo>
                    <a:pt x="40" y="6"/>
                    <a:pt x="40" y="6"/>
                    <a:pt x="39" y="6"/>
                  </a:cubicBezTo>
                  <a:cubicBezTo>
                    <a:pt x="36" y="8"/>
                    <a:pt x="36" y="8"/>
                    <a:pt x="36" y="8"/>
                  </a:cubicBezTo>
                  <a:cubicBezTo>
                    <a:pt x="35" y="7"/>
                    <a:pt x="33" y="6"/>
                    <a:pt x="32" y="6"/>
                  </a:cubicBezTo>
                  <a:cubicBezTo>
                    <a:pt x="32" y="2"/>
                    <a:pt x="32" y="2"/>
                    <a:pt x="32" y="2"/>
                  </a:cubicBezTo>
                  <a:cubicBezTo>
                    <a:pt x="32" y="1"/>
                    <a:pt x="31" y="0"/>
                    <a:pt x="30" y="0"/>
                  </a:cubicBezTo>
                  <a:cubicBezTo>
                    <a:pt x="18" y="0"/>
                    <a:pt x="18" y="0"/>
                    <a:pt x="18" y="0"/>
                  </a:cubicBezTo>
                  <a:cubicBezTo>
                    <a:pt x="17" y="0"/>
                    <a:pt x="16" y="1"/>
                    <a:pt x="16" y="2"/>
                  </a:cubicBezTo>
                  <a:cubicBezTo>
                    <a:pt x="16" y="6"/>
                    <a:pt x="16" y="6"/>
                    <a:pt x="16" y="6"/>
                  </a:cubicBezTo>
                  <a:cubicBezTo>
                    <a:pt x="15" y="6"/>
                    <a:pt x="13" y="7"/>
                    <a:pt x="12" y="8"/>
                  </a:cubicBezTo>
                  <a:cubicBezTo>
                    <a:pt x="9" y="6"/>
                    <a:pt x="9" y="6"/>
                    <a:pt x="9" y="6"/>
                  </a:cubicBezTo>
                  <a:cubicBezTo>
                    <a:pt x="8" y="6"/>
                    <a:pt x="7" y="6"/>
                    <a:pt x="6" y="7"/>
                  </a:cubicBezTo>
                  <a:cubicBezTo>
                    <a:pt x="0" y="17"/>
                    <a:pt x="0" y="17"/>
                    <a:pt x="0" y="17"/>
                  </a:cubicBezTo>
                  <a:cubicBezTo>
                    <a:pt x="0" y="18"/>
                    <a:pt x="0" y="18"/>
                    <a:pt x="0" y="19"/>
                  </a:cubicBezTo>
                  <a:cubicBezTo>
                    <a:pt x="0" y="19"/>
                    <a:pt x="0" y="20"/>
                    <a:pt x="1" y="20"/>
                  </a:cubicBezTo>
                  <a:cubicBezTo>
                    <a:pt x="4" y="22"/>
                    <a:pt x="4" y="22"/>
                    <a:pt x="4" y="22"/>
                  </a:cubicBezTo>
                  <a:cubicBezTo>
                    <a:pt x="4" y="23"/>
                    <a:pt x="4" y="23"/>
                    <a:pt x="4" y="24"/>
                  </a:cubicBezTo>
                  <a:cubicBezTo>
                    <a:pt x="4" y="25"/>
                    <a:pt x="4" y="25"/>
                    <a:pt x="4" y="26"/>
                  </a:cubicBezTo>
                  <a:cubicBezTo>
                    <a:pt x="1" y="28"/>
                    <a:pt x="1" y="28"/>
                    <a:pt x="1" y="28"/>
                  </a:cubicBezTo>
                  <a:cubicBezTo>
                    <a:pt x="0" y="28"/>
                    <a:pt x="0" y="29"/>
                    <a:pt x="0" y="29"/>
                  </a:cubicBezTo>
                  <a:cubicBezTo>
                    <a:pt x="0" y="30"/>
                    <a:pt x="0" y="30"/>
                    <a:pt x="0" y="31"/>
                  </a:cubicBezTo>
                  <a:cubicBezTo>
                    <a:pt x="6" y="41"/>
                    <a:pt x="6" y="41"/>
                    <a:pt x="6" y="41"/>
                  </a:cubicBezTo>
                  <a:cubicBezTo>
                    <a:pt x="7" y="42"/>
                    <a:pt x="8" y="42"/>
                    <a:pt x="9" y="42"/>
                  </a:cubicBezTo>
                  <a:cubicBezTo>
                    <a:pt x="12" y="40"/>
                    <a:pt x="12" y="40"/>
                    <a:pt x="12" y="40"/>
                  </a:cubicBezTo>
                  <a:cubicBezTo>
                    <a:pt x="13" y="41"/>
                    <a:pt x="15" y="42"/>
                    <a:pt x="16" y="42"/>
                  </a:cubicBezTo>
                  <a:cubicBezTo>
                    <a:pt x="16" y="46"/>
                    <a:pt x="16" y="46"/>
                    <a:pt x="16" y="46"/>
                  </a:cubicBezTo>
                  <a:cubicBezTo>
                    <a:pt x="16" y="47"/>
                    <a:pt x="17" y="48"/>
                    <a:pt x="18" y="48"/>
                  </a:cubicBezTo>
                  <a:cubicBezTo>
                    <a:pt x="30" y="48"/>
                    <a:pt x="30" y="48"/>
                    <a:pt x="30" y="48"/>
                  </a:cubicBezTo>
                  <a:cubicBezTo>
                    <a:pt x="31" y="48"/>
                    <a:pt x="32" y="47"/>
                    <a:pt x="32" y="46"/>
                  </a:cubicBezTo>
                  <a:cubicBezTo>
                    <a:pt x="32" y="42"/>
                    <a:pt x="32" y="42"/>
                    <a:pt x="32" y="42"/>
                  </a:cubicBezTo>
                  <a:cubicBezTo>
                    <a:pt x="33" y="42"/>
                    <a:pt x="35" y="41"/>
                    <a:pt x="36" y="40"/>
                  </a:cubicBezTo>
                  <a:cubicBezTo>
                    <a:pt x="39" y="42"/>
                    <a:pt x="39" y="42"/>
                    <a:pt x="39" y="42"/>
                  </a:cubicBezTo>
                  <a:cubicBezTo>
                    <a:pt x="40" y="42"/>
                    <a:pt x="40" y="42"/>
                    <a:pt x="41" y="42"/>
                  </a:cubicBezTo>
                  <a:cubicBezTo>
                    <a:pt x="41" y="42"/>
                    <a:pt x="42" y="42"/>
                    <a:pt x="42" y="41"/>
                  </a:cubicBezTo>
                  <a:cubicBezTo>
                    <a:pt x="48" y="31"/>
                    <a:pt x="48" y="31"/>
                    <a:pt x="48" y="31"/>
                  </a:cubicBezTo>
                  <a:cubicBezTo>
                    <a:pt x="48" y="30"/>
                    <a:pt x="48" y="29"/>
                    <a:pt x="47" y="28"/>
                  </a:cubicBezTo>
                  <a:close/>
                  <a:moveTo>
                    <a:pt x="24" y="32"/>
                  </a:moveTo>
                  <a:cubicBezTo>
                    <a:pt x="20" y="32"/>
                    <a:pt x="16" y="28"/>
                    <a:pt x="16" y="24"/>
                  </a:cubicBezTo>
                  <a:cubicBezTo>
                    <a:pt x="16" y="20"/>
                    <a:pt x="20" y="16"/>
                    <a:pt x="24" y="16"/>
                  </a:cubicBezTo>
                  <a:cubicBezTo>
                    <a:pt x="28" y="16"/>
                    <a:pt x="32" y="20"/>
                    <a:pt x="32" y="24"/>
                  </a:cubicBezTo>
                  <a:cubicBezTo>
                    <a:pt x="32" y="28"/>
                    <a:pt x="28" y="32"/>
                    <a:pt x="2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5" name="Parallelogram 104">
            <a:extLst>
              <a:ext uri="{FF2B5EF4-FFF2-40B4-BE49-F238E27FC236}">
                <a16:creationId xmlns:a16="http://schemas.microsoft.com/office/drawing/2014/main" id="{6FE2A047-ED0D-41F0-9380-69AECB91ACF6}"/>
              </a:ext>
            </a:extLst>
          </p:cNvPr>
          <p:cNvSpPr/>
          <p:nvPr/>
        </p:nvSpPr>
        <p:spPr>
          <a:xfrm>
            <a:off x="9406859" y="2686953"/>
            <a:ext cx="2252351" cy="402718"/>
          </a:xfrm>
          <a:prstGeom prst="parallelogram">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11E3F991-DC97-4F7A-8FEC-0427BFA95F16}"/>
              </a:ext>
            </a:extLst>
          </p:cNvPr>
          <p:cNvGrpSpPr/>
          <p:nvPr/>
        </p:nvGrpSpPr>
        <p:grpSpPr>
          <a:xfrm>
            <a:off x="9566052" y="2794902"/>
            <a:ext cx="1933965" cy="186820"/>
            <a:chOff x="3228573" y="2482850"/>
            <a:chExt cx="1933965" cy="186820"/>
          </a:xfrm>
          <a:solidFill>
            <a:srgbClr val="FFC000"/>
          </a:solidFill>
        </p:grpSpPr>
        <p:sp>
          <p:nvSpPr>
            <p:cNvPr id="106" name="Parallelogram 105">
              <a:extLst>
                <a:ext uri="{FF2B5EF4-FFF2-40B4-BE49-F238E27FC236}">
                  <a16:creationId xmlns:a16="http://schemas.microsoft.com/office/drawing/2014/main" id="{76F4CA13-CC0E-4F50-93B3-DB913569E52E}"/>
                </a:ext>
              </a:extLst>
            </p:cNvPr>
            <p:cNvSpPr/>
            <p:nvPr/>
          </p:nvSpPr>
          <p:spPr>
            <a:xfrm>
              <a:off x="322857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Parallelogram 106">
              <a:extLst>
                <a:ext uri="{FF2B5EF4-FFF2-40B4-BE49-F238E27FC236}">
                  <a16:creationId xmlns:a16="http://schemas.microsoft.com/office/drawing/2014/main" id="{F3A3F970-2769-4494-BB57-19F540F15933}"/>
                </a:ext>
              </a:extLst>
            </p:cNvPr>
            <p:cNvSpPr/>
            <p:nvPr/>
          </p:nvSpPr>
          <p:spPr>
            <a:xfrm>
              <a:off x="342172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Parallelogram 107">
              <a:extLst>
                <a:ext uri="{FF2B5EF4-FFF2-40B4-BE49-F238E27FC236}">
                  <a16:creationId xmlns:a16="http://schemas.microsoft.com/office/drawing/2014/main" id="{04AA926B-4450-4597-990A-6DCD019E1CC2}"/>
                </a:ext>
              </a:extLst>
            </p:cNvPr>
            <p:cNvSpPr/>
            <p:nvPr/>
          </p:nvSpPr>
          <p:spPr>
            <a:xfrm>
              <a:off x="361488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Parallelogram 108">
              <a:extLst>
                <a:ext uri="{FF2B5EF4-FFF2-40B4-BE49-F238E27FC236}">
                  <a16:creationId xmlns:a16="http://schemas.microsoft.com/office/drawing/2014/main" id="{0B9FC792-FC38-4899-B7E7-840A2E08FDCA}"/>
                </a:ext>
              </a:extLst>
            </p:cNvPr>
            <p:cNvSpPr/>
            <p:nvPr/>
          </p:nvSpPr>
          <p:spPr>
            <a:xfrm>
              <a:off x="380803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Parallelogram 109">
              <a:extLst>
                <a:ext uri="{FF2B5EF4-FFF2-40B4-BE49-F238E27FC236}">
                  <a16:creationId xmlns:a16="http://schemas.microsoft.com/office/drawing/2014/main" id="{F02E6EFB-C581-4006-BF61-74B7A487D320}"/>
                </a:ext>
              </a:extLst>
            </p:cNvPr>
            <p:cNvSpPr/>
            <p:nvPr/>
          </p:nvSpPr>
          <p:spPr>
            <a:xfrm>
              <a:off x="400119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Parallelogram 110">
              <a:extLst>
                <a:ext uri="{FF2B5EF4-FFF2-40B4-BE49-F238E27FC236}">
                  <a16:creationId xmlns:a16="http://schemas.microsoft.com/office/drawing/2014/main" id="{A11AA69D-89A6-4EFA-ADBD-E815BA2B7629}"/>
                </a:ext>
              </a:extLst>
            </p:cNvPr>
            <p:cNvSpPr/>
            <p:nvPr/>
          </p:nvSpPr>
          <p:spPr>
            <a:xfrm>
              <a:off x="419434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Parallelogram 111">
              <a:extLst>
                <a:ext uri="{FF2B5EF4-FFF2-40B4-BE49-F238E27FC236}">
                  <a16:creationId xmlns:a16="http://schemas.microsoft.com/office/drawing/2014/main" id="{9C8B2E98-C844-4F60-BAEB-08FF8224A453}"/>
                </a:ext>
              </a:extLst>
            </p:cNvPr>
            <p:cNvSpPr/>
            <p:nvPr/>
          </p:nvSpPr>
          <p:spPr>
            <a:xfrm>
              <a:off x="438750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Parallelogram 112">
              <a:extLst>
                <a:ext uri="{FF2B5EF4-FFF2-40B4-BE49-F238E27FC236}">
                  <a16:creationId xmlns:a16="http://schemas.microsoft.com/office/drawing/2014/main" id="{1AB534B8-F692-405C-A64D-3D16C7B86B3F}"/>
                </a:ext>
              </a:extLst>
            </p:cNvPr>
            <p:cNvSpPr/>
            <p:nvPr/>
          </p:nvSpPr>
          <p:spPr>
            <a:xfrm>
              <a:off x="458065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Parallelogram 113">
              <a:extLst>
                <a:ext uri="{FF2B5EF4-FFF2-40B4-BE49-F238E27FC236}">
                  <a16:creationId xmlns:a16="http://schemas.microsoft.com/office/drawing/2014/main" id="{679025D4-DB23-428C-93E0-A98516D0F9AC}"/>
                </a:ext>
              </a:extLst>
            </p:cNvPr>
            <p:cNvSpPr/>
            <p:nvPr/>
          </p:nvSpPr>
          <p:spPr>
            <a:xfrm>
              <a:off x="477381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Parallelogram 114">
              <a:extLst>
                <a:ext uri="{FF2B5EF4-FFF2-40B4-BE49-F238E27FC236}">
                  <a16:creationId xmlns:a16="http://schemas.microsoft.com/office/drawing/2014/main" id="{DB4F7E2F-8F1B-4035-877F-01675DBFA6F5}"/>
                </a:ext>
              </a:extLst>
            </p:cNvPr>
            <p:cNvSpPr/>
            <p:nvPr/>
          </p:nvSpPr>
          <p:spPr>
            <a:xfrm>
              <a:off x="4966966"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4" name="Parallelogram 103">
            <a:extLst>
              <a:ext uri="{FF2B5EF4-FFF2-40B4-BE49-F238E27FC236}">
                <a16:creationId xmlns:a16="http://schemas.microsoft.com/office/drawing/2014/main" id="{107BF22D-1F5A-4239-9E85-8A5E20EB4BFA}"/>
              </a:ext>
            </a:extLst>
          </p:cNvPr>
          <p:cNvSpPr/>
          <p:nvPr/>
        </p:nvSpPr>
        <p:spPr>
          <a:xfrm>
            <a:off x="6973516" y="2686953"/>
            <a:ext cx="2542584" cy="402718"/>
          </a:xfrm>
          <a:prstGeom prst="parallelogram">
            <a:avLst/>
          </a:prstGeom>
          <a:solidFill>
            <a:srgbClr val="595959"/>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Functional knowledge</a:t>
            </a:r>
            <a:endParaRPr kumimoji="0" lang="en-ID"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endParaRPr>
          </a:p>
        </p:txBody>
      </p:sp>
      <p:sp>
        <p:nvSpPr>
          <p:cNvPr id="5" name="TextBox 4">
            <a:extLst>
              <a:ext uri="{FF2B5EF4-FFF2-40B4-BE49-F238E27FC236}">
                <a16:creationId xmlns:a16="http://schemas.microsoft.com/office/drawing/2014/main" id="{21AD87BA-EFC9-4AB5-AF5B-B66470F561FD}"/>
              </a:ext>
            </a:extLst>
          </p:cNvPr>
          <p:cNvSpPr txBox="1"/>
          <p:nvPr/>
        </p:nvSpPr>
        <p:spPr>
          <a:xfrm>
            <a:off x="6383183" y="1597099"/>
            <a:ext cx="4241610" cy="553998"/>
          </a:xfrm>
          <a:prstGeom prst="rect">
            <a:avLst/>
          </a:prstGeom>
          <a:noFill/>
        </p:spPr>
        <p:txBody>
          <a:bodyPr wrap="square" lIns="0" tIns="0" rIns="0" bIns="0" rtlCol="0">
            <a:spAutoFit/>
          </a:bodyPr>
          <a:lstStyle>
            <a:defPPr>
              <a:defRPr lang="en-US"/>
            </a:defPPr>
            <a:lvl1pPr algn="ctr">
              <a:defRPr sz="4000" b="1">
                <a:solidFill>
                  <a:srgbClr val="1D3557"/>
                </a:solidFill>
                <a:latin typeface="Segoe UI" panose="020B0502040204020203" pitchFamily="34" charset="0"/>
                <a:ea typeface="Segoe UI Black" panose="020B0A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95959"/>
                </a:solidFill>
                <a:effectLst/>
                <a:uLnTx/>
                <a:uFillTx/>
                <a:latin typeface="Segoe UI" panose="020B0502040204020203" pitchFamily="34" charset="0"/>
                <a:ea typeface="Segoe UI Black" panose="020B0A02040204020203" pitchFamily="34" charset="0"/>
                <a:cs typeface="Segoe UI" panose="020B0502040204020203" pitchFamily="34" charset="0"/>
              </a:rPr>
              <a:t>Domain Expertise</a:t>
            </a:r>
            <a:endParaRPr kumimoji="0" lang="en-ID" sz="3600" b="1" i="0" u="none" strike="noStrike" kern="1200" cap="none" spc="0" normalizeH="0" baseline="0" noProof="0" dirty="0">
              <a:ln>
                <a:noFill/>
              </a:ln>
              <a:solidFill>
                <a:srgbClr val="595959"/>
              </a:solidFill>
              <a:effectLst/>
              <a:uLnTx/>
              <a:uFillTx/>
              <a:latin typeface="Segoe UI" panose="020B0502040204020203" pitchFamily="34" charset="0"/>
              <a:ea typeface="Segoe UI Black" panose="020B0A02040204020203" pitchFamily="34" charset="0"/>
              <a:cs typeface="Segoe UI" panose="020B0502040204020203" pitchFamily="34" charset="0"/>
            </a:endParaRPr>
          </a:p>
        </p:txBody>
      </p:sp>
      <p:sp>
        <p:nvSpPr>
          <p:cNvPr id="270" name="Parallelogram 269">
            <a:extLst>
              <a:ext uri="{FF2B5EF4-FFF2-40B4-BE49-F238E27FC236}">
                <a16:creationId xmlns:a16="http://schemas.microsoft.com/office/drawing/2014/main" id="{B7EDD15C-CE07-4247-BD81-612FDABD92E2}"/>
              </a:ext>
            </a:extLst>
          </p:cNvPr>
          <p:cNvSpPr/>
          <p:nvPr/>
        </p:nvSpPr>
        <p:spPr>
          <a:xfrm>
            <a:off x="6973516" y="3354227"/>
            <a:ext cx="2542584" cy="402718"/>
          </a:xfrm>
          <a:prstGeom prst="parallelogram">
            <a:avLst/>
          </a:prstGeom>
          <a:solidFill>
            <a:srgbClr val="595959"/>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Risk Management</a:t>
            </a:r>
          </a:p>
        </p:txBody>
      </p:sp>
      <p:sp>
        <p:nvSpPr>
          <p:cNvPr id="272" name="Parallelogram 271">
            <a:extLst>
              <a:ext uri="{FF2B5EF4-FFF2-40B4-BE49-F238E27FC236}">
                <a16:creationId xmlns:a16="http://schemas.microsoft.com/office/drawing/2014/main" id="{E183ABEC-C2DB-49C6-B945-56B6C8E21753}"/>
              </a:ext>
            </a:extLst>
          </p:cNvPr>
          <p:cNvSpPr/>
          <p:nvPr/>
        </p:nvSpPr>
        <p:spPr>
          <a:xfrm>
            <a:off x="9281351" y="3354227"/>
            <a:ext cx="2252351" cy="402718"/>
          </a:xfrm>
          <a:prstGeom prst="parallelogram">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3" name="Group 272">
            <a:extLst>
              <a:ext uri="{FF2B5EF4-FFF2-40B4-BE49-F238E27FC236}">
                <a16:creationId xmlns:a16="http://schemas.microsoft.com/office/drawing/2014/main" id="{4021B862-9247-423C-A2B6-6E3089A6F026}"/>
              </a:ext>
            </a:extLst>
          </p:cNvPr>
          <p:cNvGrpSpPr/>
          <p:nvPr/>
        </p:nvGrpSpPr>
        <p:grpSpPr>
          <a:xfrm>
            <a:off x="9440544" y="3462176"/>
            <a:ext cx="1933965" cy="186820"/>
            <a:chOff x="3228573" y="2482850"/>
            <a:chExt cx="1933965" cy="186820"/>
          </a:xfrm>
          <a:solidFill>
            <a:srgbClr val="FFC000"/>
          </a:solidFill>
        </p:grpSpPr>
        <p:sp>
          <p:nvSpPr>
            <p:cNvPr id="274" name="Parallelogram 273">
              <a:extLst>
                <a:ext uri="{FF2B5EF4-FFF2-40B4-BE49-F238E27FC236}">
                  <a16:creationId xmlns:a16="http://schemas.microsoft.com/office/drawing/2014/main" id="{61F93281-CF87-4782-B1DB-1D6FCEEDD623}"/>
                </a:ext>
              </a:extLst>
            </p:cNvPr>
            <p:cNvSpPr/>
            <p:nvPr/>
          </p:nvSpPr>
          <p:spPr>
            <a:xfrm>
              <a:off x="322857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5" name="Parallelogram 274">
              <a:extLst>
                <a:ext uri="{FF2B5EF4-FFF2-40B4-BE49-F238E27FC236}">
                  <a16:creationId xmlns:a16="http://schemas.microsoft.com/office/drawing/2014/main" id="{A443B475-A45E-4FD3-81CB-EF1BFCB0FF38}"/>
                </a:ext>
              </a:extLst>
            </p:cNvPr>
            <p:cNvSpPr/>
            <p:nvPr/>
          </p:nvSpPr>
          <p:spPr>
            <a:xfrm>
              <a:off x="342172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6" name="Parallelogram 275">
              <a:extLst>
                <a:ext uri="{FF2B5EF4-FFF2-40B4-BE49-F238E27FC236}">
                  <a16:creationId xmlns:a16="http://schemas.microsoft.com/office/drawing/2014/main" id="{1BB0DC58-9938-436D-B367-72B10F3C3FA8}"/>
                </a:ext>
              </a:extLst>
            </p:cNvPr>
            <p:cNvSpPr/>
            <p:nvPr/>
          </p:nvSpPr>
          <p:spPr>
            <a:xfrm>
              <a:off x="361488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7" name="Parallelogram 276">
              <a:extLst>
                <a:ext uri="{FF2B5EF4-FFF2-40B4-BE49-F238E27FC236}">
                  <a16:creationId xmlns:a16="http://schemas.microsoft.com/office/drawing/2014/main" id="{2222950E-2827-4723-9D3F-4F58CE71EAAD}"/>
                </a:ext>
              </a:extLst>
            </p:cNvPr>
            <p:cNvSpPr/>
            <p:nvPr/>
          </p:nvSpPr>
          <p:spPr>
            <a:xfrm>
              <a:off x="380803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8" name="Parallelogram 277">
              <a:extLst>
                <a:ext uri="{FF2B5EF4-FFF2-40B4-BE49-F238E27FC236}">
                  <a16:creationId xmlns:a16="http://schemas.microsoft.com/office/drawing/2014/main" id="{1151A1F8-D24B-4DD7-8A9B-4A69205B522C}"/>
                </a:ext>
              </a:extLst>
            </p:cNvPr>
            <p:cNvSpPr/>
            <p:nvPr/>
          </p:nvSpPr>
          <p:spPr>
            <a:xfrm>
              <a:off x="400119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9" name="Parallelogram 278">
              <a:extLst>
                <a:ext uri="{FF2B5EF4-FFF2-40B4-BE49-F238E27FC236}">
                  <a16:creationId xmlns:a16="http://schemas.microsoft.com/office/drawing/2014/main" id="{48822F9A-9A22-4B9F-ADAA-236E99948E6E}"/>
                </a:ext>
              </a:extLst>
            </p:cNvPr>
            <p:cNvSpPr/>
            <p:nvPr/>
          </p:nvSpPr>
          <p:spPr>
            <a:xfrm>
              <a:off x="419434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0" name="Parallelogram 279">
              <a:extLst>
                <a:ext uri="{FF2B5EF4-FFF2-40B4-BE49-F238E27FC236}">
                  <a16:creationId xmlns:a16="http://schemas.microsoft.com/office/drawing/2014/main" id="{76875212-A7AA-48D8-8A8A-A9EBE648BFC3}"/>
                </a:ext>
              </a:extLst>
            </p:cNvPr>
            <p:cNvSpPr/>
            <p:nvPr/>
          </p:nvSpPr>
          <p:spPr>
            <a:xfrm>
              <a:off x="438750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1" name="Parallelogram 280">
              <a:extLst>
                <a:ext uri="{FF2B5EF4-FFF2-40B4-BE49-F238E27FC236}">
                  <a16:creationId xmlns:a16="http://schemas.microsoft.com/office/drawing/2014/main" id="{686F94EB-A8F3-4075-8169-BA3CA5FDA512}"/>
                </a:ext>
              </a:extLst>
            </p:cNvPr>
            <p:cNvSpPr/>
            <p:nvPr/>
          </p:nvSpPr>
          <p:spPr>
            <a:xfrm>
              <a:off x="458065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2" name="Parallelogram 281">
              <a:extLst>
                <a:ext uri="{FF2B5EF4-FFF2-40B4-BE49-F238E27FC236}">
                  <a16:creationId xmlns:a16="http://schemas.microsoft.com/office/drawing/2014/main" id="{D781BC6C-8128-430C-8DF0-2436EC9D4479}"/>
                </a:ext>
              </a:extLst>
            </p:cNvPr>
            <p:cNvSpPr/>
            <p:nvPr/>
          </p:nvSpPr>
          <p:spPr>
            <a:xfrm>
              <a:off x="477381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3" name="Parallelogram 282">
              <a:extLst>
                <a:ext uri="{FF2B5EF4-FFF2-40B4-BE49-F238E27FC236}">
                  <a16:creationId xmlns:a16="http://schemas.microsoft.com/office/drawing/2014/main" id="{D9B17EE7-B81D-4F70-9545-59029D0E91A0}"/>
                </a:ext>
              </a:extLst>
            </p:cNvPr>
            <p:cNvSpPr/>
            <p:nvPr/>
          </p:nvSpPr>
          <p:spPr>
            <a:xfrm>
              <a:off x="4966966"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85" name="Parallelogram 284">
            <a:extLst>
              <a:ext uri="{FF2B5EF4-FFF2-40B4-BE49-F238E27FC236}">
                <a16:creationId xmlns:a16="http://schemas.microsoft.com/office/drawing/2014/main" id="{53AADFD3-DF69-48F3-9756-E56D6E822D0E}"/>
              </a:ext>
            </a:extLst>
          </p:cNvPr>
          <p:cNvSpPr/>
          <p:nvPr/>
        </p:nvSpPr>
        <p:spPr>
          <a:xfrm>
            <a:off x="6973516" y="4021501"/>
            <a:ext cx="2542584" cy="402718"/>
          </a:xfrm>
          <a:prstGeom prst="parallelogram">
            <a:avLst/>
          </a:prstGeom>
          <a:solidFill>
            <a:srgbClr val="595959"/>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Communication</a:t>
            </a:r>
          </a:p>
        </p:txBody>
      </p:sp>
      <p:sp>
        <p:nvSpPr>
          <p:cNvPr id="287" name="Parallelogram 286">
            <a:extLst>
              <a:ext uri="{FF2B5EF4-FFF2-40B4-BE49-F238E27FC236}">
                <a16:creationId xmlns:a16="http://schemas.microsoft.com/office/drawing/2014/main" id="{736242A9-31E0-457D-89C4-00A01536F83D}"/>
              </a:ext>
            </a:extLst>
          </p:cNvPr>
          <p:cNvSpPr/>
          <p:nvPr/>
        </p:nvSpPr>
        <p:spPr>
          <a:xfrm>
            <a:off x="9209631" y="4021501"/>
            <a:ext cx="2252351" cy="402718"/>
          </a:xfrm>
          <a:prstGeom prst="parallelogram">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88" name="Group 287">
            <a:extLst>
              <a:ext uri="{FF2B5EF4-FFF2-40B4-BE49-F238E27FC236}">
                <a16:creationId xmlns:a16="http://schemas.microsoft.com/office/drawing/2014/main" id="{EEC6B691-6AEF-4BD7-AA7F-389505260A03}"/>
              </a:ext>
            </a:extLst>
          </p:cNvPr>
          <p:cNvGrpSpPr/>
          <p:nvPr/>
        </p:nvGrpSpPr>
        <p:grpSpPr>
          <a:xfrm>
            <a:off x="9368824" y="4129450"/>
            <a:ext cx="1933965" cy="186820"/>
            <a:chOff x="3228573" y="2482850"/>
            <a:chExt cx="1933965" cy="186820"/>
          </a:xfrm>
          <a:solidFill>
            <a:srgbClr val="FFC000"/>
          </a:solidFill>
        </p:grpSpPr>
        <p:sp>
          <p:nvSpPr>
            <p:cNvPr id="289" name="Parallelogram 288">
              <a:extLst>
                <a:ext uri="{FF2B5EF4-FFF2-40B4-BE49-F238E27FC236}">
                  <a16:creationId xmlns:a16="http://schemas.microsoft.com/office/drawing/2014/main" id="{E776D6AF-87EE-47F4-92B3-144B23FED192}"/>
                </a:ext>
              </a:extLst>
            </p:cNvPr>
            <p:cNvSpPr/>
            <p:nvPr/>
          </p:nvSpPr>
          <p:spPr>
            <a:xfrm>
              <a:off x="322857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0" name="Parallelogram 289">
              <a:extLst>
                <a:ext uri="{FF2B5EF4-FFF2-40B4-BE49-F238E27FC236}">
                  <a16:creationId xmlns:a16="http://schemas.microsoft.com/office/drawing/2014/main" id="{2295A729-6F5E-44E4-A7E6-6815CCF8EE0E}"/>
                </a:ext>
              </a:extLst>
            </p:cNvPr>
            <p:cNvSpPr/>
            <p:nvPr/>
          </p:nvSpPr>
          <p:spPr>
            <a:xfrm>
              <a:off x="342172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1" name="Parallelogram 290">
              <a:extLst>
                <a:ext uri="{FF2B5EF4-FFF2-40B4-BE49-F238E27FC236}">
                  <a16:creationId xmlns:a16="http://schemas.microsoft.com/office/drawing/2014/main" id="{A9778915-732B-4D2A-9894-7E00162A9707}"/>
                </a:ext>
              </a:extLst>
            </p:cNvPr>
            <p:cNvSpPr/>
            <p:nvPr/>
          </p:nvSpPr>
          <p:spPr>
            <a:xfrm>
              <a:off x="361488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2" name="Parallelogram 291">
              <a:extLst>
                <a:ext uri="{FF2B5EF4-FFF2-40B4-BE49-F238E27FC236}">
                  <a16:creationId xmlns:a16="http://schemas.microsoft.com/office/drawing/2014/main" id="{53987600-800E-45DB-9D70-AE49B83B4850}"/>
                </a:ext>
              </a:extLst>
            </p:cNvPr>
            <p:cNvSpPr/>
            <p:nvPr/>
          </p:nvSpPr>
          <p:spPr>
            <a:xfrm>
              <a:off x="380803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3" name="Parallelogram 292">
              <a:extLst>
                <a:ext uri="{FF2B5EF4-FFF2-40B4-BE49-F238E27FC236}">
                  <a16:creationId xmlns:a16="http://schemas.microsoft.com/office/drawing/2014/main" id="{7A680C88-EDC4-4119-AD03-4771FCB8C684}"/>
                </a:ext>
              </a:extLst>
            </p:cNvPr>
            <p:cNvSpPr/>
            <p:nvPr/>
          </p:nvSpPr>
          <p:spPr>
            <a:xfrm>
              <a:off x="400119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4" name="Parallelogram 293">
              <a:extLst>
                <a:ext uri="{FF2B5EF4-FFF2-40B4-BE49-F238E27FC236}">
                  <a16:creationId xmlns:a16="http://schemas.microsoft.com/office/drawing/2014/main" id="{D33CD969-6F31-4899-8086-2FB67A5C9152}"/>
                </a:ext>
              </a:extLst>
            </p:cNvPr>
            <p:cNvSpPr/>
            <p:nvPr/>
          </p:nvSpPr>
          <p:spPr>
            <a:xfrm>
              <a:off x="419434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5" name="Parallelogram 294">
              <a:extLst>
                <a:ext uri="{FF2B5EF4-FFF2-40B4-BE49-F238E27FC236}">
                  <a16:creationId xmlns:a16="http://schemas.microsoft.com/office/drawing/2014/main" id="{060E4968-BC35-45CB-B2E4-505B02DB3A81}"/>
                </a:ext>
              </a:extLst>
            </p:cNvPr>
            <p:cNvSpPr/>
            <p:nvPr/>
          </p:nvSpPr>
          <p:spPr>
            <a:xfrm>
              <a:off x="438750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 name="Parallelogram 295">
              <a:extLst>
                <a:ext uri="{FF2B5EF4-FFF2-40B4-BE49-F238E27FC236}">
                  <a16:creationId xmlns:a16="http://schemas.microsoft.com/office/drawing/2014/main" id="{C65BA059-73A8-4069-8CBA-C6A0B03E9C62}"/>
                </a:ext>
              </a:extLst>
            </p:cNvPr>
            <p:cNvSpPr/>
            <p:nvPr/>
          </p:nvSpPr>
          <p:spPr>
            <a:xfrm>
              <a:off x="458065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 name="Parallelogram 296">
              <a:extLst>
                <a:ext uri="{FF2B5EF4-FFF2-40B4-BE49-F238E27FC236}">
                  <a16:creationId xmlns:a16="http://schemas.microsoft.com/office/drawing/2014/main" id="{825BA663-E6BE-49A8-9BDD-F13205CA0A61}"/>
                </a:ext>
              </a:extLst>
            </p:cNvPr>
            <p:cNvSpPr/>
            <p:nvPr/>
          </p:nvSpPr>
          <p:spPr>
            <a:xfrm>
              <a:off x="477381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8" name="Parallelogram 297">
              <a:extLst>
                <a:ext uri="{FF2B5EF4-FFF2-40B4-BE49-F238E27FC236}">
                  <a16:creationId xmlns:a16="http://schemas.microsoft.com/office/drawing/2014/main" id="{BFC28505-E813-4D89-BC40-279ECD48DD63}"/>
                </a:ext>
              </a:extLst>
            </p:cNvPr>
            <p:cNvSpPr/>
            <p:nvPr/>
          </p:nvSpPr>
          <p:spPr>
            <a:xfrm>
              <a:off x="4966966"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00" name="Parallelogram 299">
            <a:extLst>
              <a:ext uri="{FF2B5EF4-FFF2-40B4-BE49-F238E27FC236}">
                <a16:creationId xmlns:a16="http://schemas.microsoft.com/office/drawing/2014/main" id="{69CC9DFF-F727-46A4-B5DE-EC2CCF465F87}"/>
              </a:ext>
            </a:extLst>
          </p:cNvPr>
          <p:cNvSpPr/>
          <p:nvPr/>
        </p:nvSpPr>
        <p:spPr>
          <a:xfrm>
            <a:off x="6973516" y="4688775"/>
            <a:ext cx="2542584" cy="402718"/>
          </a:xfrm>
          <a:prstGeom prst="parallelogram">
            <a:avLst/>
          </a:prstGeom>
          <a:solidFill>
            <a:srgbClr val="595959"/>
          </a:solidFill>
          <a:ln>
            <a:noFill/>
          </a:ln>
          <a:effectLst>
            <a:outerShdw blurRad="254000" algn="ctr" rotWithShape="0">
              <a:srgbClr val="1D3557">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108000" bIns="720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ECF0F4"/>
                </a:solidFill>
                <a:effectLst/>
                <a:uLnTx/>
                <a:uFillTx/>
                <a:latin typeface="Segoe UI" panose="020B0502040204020203" pitchFamily="34" charset="0"/>
                <a:ea typeface="+mn-ea"/>
                <a:cs typeface="Segoe UI" panose="020B0502040204020203" pitchFamily="34" charset="0"/>
              </a:rPr>
              <a:t>Research skills</a:t>
            </a:r>
          </a:p>
        </p:txBody>
      </p:sp>
      <p:sp>
        <p:nvSpPr>
          <p:cNvPr id="302" name="Parallelogram 301">
            <a:extLst>
              <a:ext uri="{FF2B5EF4-FFF2-40B4-BE49-F238E27FC236}">
                <a16:creationId xmlns:a16="http://schemas.microsoft.com/office/drawing/2014/main" id="{E105A759-3369-4832-AE42-C324CF50BC51}"/>
              </a:ext>
            </a:extLst>
          </p:cNvPr>
          <p:cNvSpPr/>
          <p:nvPr/>
        </p:nvSpPr>
        <p:spPr>
          <a:xfrm>
            <a:off x="9146876" y="4688775"/>
            <a:ext cx="2252351" cy="402718"/>
          </a:xfrm>
          <a:prstGeom prst="parallelogram">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3" name="Group 302">
            <a:extLst>
              <a:ext uri="{FF2B5EF4-FFF2-40B4-BE49-F238E27FC236}">
                <a16:creationId xmlns:a16="http://schemas.microsoft.com/office/drawing/2014/main" id="{263402C0-E4E6-4628-A8D4-75978082F2D6}"/>
              </a:ext>
            </a:extLst>
          </p:cNvPr>
          <p:cNvGrpSpPr/>
          <p:nvPr/>
        </p:nvGrpSpPr>
        <p:grpSpPr>
          <a:xfrm>
            <a:off x="9306069" y="4796724"/>
            <a:ext cx="1933965" cy="186820"/>
            <a:chOff x="3228573" y="2482850"/>
            <a:chExt cx="1933965" cy="186820"/>
          </a:xfrm>
          <a:solidFill>
            <a:srgbClr val="FFC000"/>
          </a:solidFill>
        </p:grpSpPr>
        <p:sp>
          <p:nvSpPr>
            <p:cNvPr id="304" name="Parallelogram 303">
              <a:extLst>
                <a:ext uri="{FF2B5EF4-FFF2-40B4-BE49-F238E27FC236}">
                  <a16:creationId xmlns:a16="http://schemas.microsoft.com/office/drawing/2014/main" id="{FF7D96D4-91BF-402D-AF11-B52382152ED7}"/>
                </a:ext>
              </a:extLst>
            </p:cNvPr>
            <p:cNvSpPr/>
            <p:nvPr/>
          </p:nvSpPr>
          <p:spPr>
            <a:xfrm>
              <a:off x="322857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5" name="Parallelogram 304">
              <a:extLst>
                <a:ext uri="{FF2B5EF4-FFF2-40B4-BE49-F238E27FC236}">
                  <a16:creationId xmlns:a16="http://schemas.microsoft.com/office/drawing/2014/main" id="{214C93EB-584C-4C28-96C8-FA363C994F07}"/>
                </a:ext>
              </a:extLst>
            </p:cNvPr>
            <p:cNvSpPr/>
            <p:nvPr/>
          </p:nvSpPr>
          <p:spPr>
            <a:xfrm>
              <a:off x="342172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6" name="Parallelogram 305">
              <a:extLst>
                <a:ext uri="{FF2B5EF4-FFF2-40B4-BE49-F238E27FC236}">
                  <a16:creationId xmlns:a16="http://schemas.microsoft.com/office/drawing/2014/main" id="{E91C4776-142D-469D-9BDF-47788E627128}"/>
                </a:ext>
              </a:extLst>
            </p:cNvPr>
            <p:cNvSpPr/>
            <p:nvPr/>
          </p:nvSpPr>
          <p:spPr>
            <a:xfrm>
              <a:off x="361488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 name="Parallelogram 306">
              <a:extLst>
                <a:ext uri="{FF2B5EF4-FFF2-40B4-BE49-F238E27FC236}">
                  <a16:creationId xmlns:a16="http://schemas.microsoft.com/office/drawing/2014/main" id="{353ECE13-3E9C-4849-B7E0-A22D93F88DF5}"/>
                </a:ext>
              </a:extLst>
            </p:cNvPr>
            <p:cNvSpPr/>
            <p:nvPr/>
          </p:nvSpPr>
          <p:spPr>
            <a:xfrm>
              <a:off x="380803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 name="Parallelogram 307">
              <a:extLst>
                <a:ext uri="{FF2B5EF4-FFF2-40B4-BE49-F238E27FC236}">
                  <a16:creationId xmlns:a16="http://schemas.microsoft.com/office/drawing/2014/main" id="{B4C9BCD6-AE27-4C9C-A331-80349EB78642}"/>
                </a:ext>
              </a:extLst>
            </p:cNvPr>
            <p:cNvSpPr/>
            <p:nvPr/>
          </p:nvSpPr>
          <p:spPr>
            <a:xfrm>
              <a:off x="400119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 name="Parallelogram 308">
              <a:extLst>
                <a:ext uri="{FF2B5EF4-FFF2-40B4-BE49-F238E27FC236}">
                  <a16:creationId xmlns:a16="http://schemas.microsoft.com/office/drawing/2014/main" id="{C1542B42-AC32-44B7-BA0E-8DE47F143813}"/>
                </a:ext>
              </a:extLst>
            </p:cNvPr>
            <p:cNvSpPr/>
            <p:nvPr/>
          </p:nvSpPr>
          <p:spPr>
            <a:xfrm>
              <a:off x="419434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0" name="Parallelogram 309">
              <a:extLst>
                <a:ext uri="{FF2B5EF4-FFF2-40B4-BE49-F238E27FC236}">
                  <a16:creationId xmlns:a16="http://schemas.microsoft.com/office/drawing/2014/main" id="{48A863B1-FA8A-4002-93A8-F6BE71FAD2E3}"/>
                </a:ext>
              </a:extLst>
            </p:cNvPr>
            <p:cNvSpPr/>
            <p:nvPr/>
          </p:nvSpPr>
          <p:spPr>
            <a:xfrm>
              <a:off x="438750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 name="Parallelogram 310">
              <a:extLst>
                <a:ext uri="{FF2B5EF4-FFF2-40B4-BE49-F238E27FC236}">
                  <a16:creationId xmlns:a16="http://schemas.microsoft.com/office/drawing/2014/main" id="{4F5C42F0-43F8-4A77-813D-BC58B293A011}"/>
                </a:ext>
              </a:extLst>
            </p:cNvPr>
            <p:cNvSpPr/>
            <p:nvPr/>
          </p:nvSpPr>
          <p:spPr>
            <a:xfrm>
              <a:off x="4580658"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2" name="Parallelogram 311">
              <a:extLst>
                <a:ext uri="{FF2B5EF4-FFF2-40B4-BE49-F238E27FC236}">
                  <a16:creationId xmlns:a16="http://schemas.microsoft.com/office/drawing/2014/main" id="{E438A08F-2798-4411-B764-605F539E7354}"/>
                </a:ext>
              </a:extLst>
            </p:cNvPr>
            <p:cNvSpPr/>
            <p:nvPr/>
          </p:nvSpPr>
          <p:spPr>
            <a:xfrm>
              <a:off x="4773813"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3" name="Parallelogram 312">
              <a:extLst>
                <a:ext uri="{FF2B5EF4-FFF2-40B4-BE49-F238E27FC236}">
                  <a16:creationId xmlns:a16="http://schemas.microsoft.com/office/drawing/2014/main" id="{08845BCA-6C80-4261-94D2-69082F0F961B}"/>
                </a:ext>
              </a:extLst>
            </p:cNvPr>
            <p:cNvSpPr/>
            <p:nvPr/>
          </p:nvSpPr>
          <p:spPr>
            <a:xfrm>
              <a:off x="4966966" y="2482850"/>
              <a:ext cx="195572" cy="186820"/>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73" name="Group 472">
            <a:extLst>
              <a:ext uri="{FF2B5EF4-FFF2-40B4-BE49-F238E27FC236}">
                <a16:creationId xmlns:a16="http://schemas.microsoft.com/office/drawing/2014/main" id="{6B0FD7A5-C103-4503-8FB6-4F5DC13AD5E5}"/>
              </a:ext>
            </a:extLst>
          </p:cNvPr>
          <p:cNvGrpSpPr/>
          <p:nvPr/>
        </p:nvGrpSpPr>
        <p:grpSpPr>
          <a:xfrm>
            <a:off x="6383183" y="4043217"/>
            <a:ext cx="360362" cy="352425"/>
            <a:chOff x="4833938" y="2892425"/>
            <a:chExt cx="360362" cy="352425"/>
          </a:xfrm>
          <a:solidFill>
            <a:srgbClr val="595959"/>
          </a:solidFill>
        </p:grpSpPr>
        <p:sp>
          <p:nvSpPr>
            <p:cNvPr id="474" name="Freeform 73">
              <a:extLst>
                <a:ext uri="{FF2B5EF4-FFF2-40B4-BE49-F238E27FC236}">
                  <a16:creationId xmlns:a16="http://schemas.microsoft.com/office/drawing/2014/main" id="{D415D4EA-ADAF-48DA-87ED-8BCEBD86B62D}"/>
                </a:ext>
              </a:extLst>
            </p:cNvPr>
            <p:cNvSpPr>
              <a:spLocks/>
            </p:cNvSpPr>
            <p:nvPr/>
          </p:nvSpPr>
          <p:spPr bwMode="auto">
            <a:xfrm>
              <a:off x="4833938" y="2892425"/>
              <a:ext cx="269875" cy="247650"/>
            </a:xfrm>
            <a:custGeom>
              <a:avLst/>
              <a:gdLst>
                <a:gd name="T0" fmla="*/ 66 w 72"/>
                <a:gd name="T1" fmla="*/ 34 h 66"/>
                <a:gd name="T2" fmla="*/ 72 w 72"/>
                <a:gd name="T3" fmla="*/ 34 h 66"/>
                <a:gd name="T4" fmla="*/ 72 w 72"/>
                <a:gd name="T5" fmla="*/ 30 h 66"/>
                <a:gd name="T6" fmla="*/ 36 w 72"/>
                <a:gd name="T7" fmla="*/ 0 h 66"/>
                <a:gd name="T8" fmla="*/ 0 w 72"/>
                <a:gd name="T9" fmla="*/ 30 h 66"/>
                <a:gd name="T10" fmla="*/ 9 w 72"/>
                <a:gd name="T11" fmla="*/ 50 h 66"/>
                <a:gd name="T12" fmla="*/ 2 w 72"/>
                <a:gd name="T13" fmla="*/ 63 h 66"/>
                <a:gd name="T14" fmla="*/ 2 w 72"/>
                <a:gd name="T15" fmla="*/ 65 h 66"/>
                <a:gd name="T16" fmla="*/ 4 w 72"/>
                <a:gd name="T17" fmla="*/ 66 h 66"/>
                <a:gd name="T18" fmla="*/ 5 w 72"/>
                <a:gd name="T19" fmla="*/ 66 h 66"/>
                <a:gd name="T20" fmla="*/ 24 w 72"/>
                <a:gd name="T21" fmla="*/ 58 h 66"/>
                <a:gd name="T22" fmla="*/ 29 w 72"/>
                <a:gd name="T23" fmla="*/ 59 h 66"/>
                <a:gd name="T24" fmla="*/ 30 w 72"/>
                <a:gd name="T25" fmla="*/ 59 h 66"/>
                <a:gd name="T26" fmla="*/ 33 w 72"/>
                <a:gd name="T27" fmla="*/ 59 h 66"/>
                <a:gd name="T28" fmla="*/ 66 w 72"/>
                <a:gd name="T29"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66">
                  <a:moveTo>
                    <a:pt x="66" y="34"/>
                  </a:moveTo>
                  <a:cubicBezTo>
                    <a:pt x="68" y="34"/>
                    <a:pt x="70" y="34"/>
                    <a:pt x="72" y="34"/>
                  </a:cubicBezTo>
                  <a:cubicBezTo>
                    <a:pt x="72" y="33"/>
                    <a:pt x="72" y="31"/>
                    <a:pt x="72" y="30"/>
                  </a:cubicBezTo>
                  <a:cubicBezTo>
                    <a:pt x="72" y="13"/>
                    <a:pt x="56" y="0"/>
                    <a:pt x="36" y="0"/>
                  </a:cubicBezTo>
                  <a:cubicBezTo>
                    <a:pt x="16" y="0"/>
                    <a:pt x="0" y="13"/>
                    <a:pt x="0" y="30"/>
                  </a:cubicBezTo>
                  <a:cubicBezTo>
                    <a:pt x="0" y="38"/>
                    <a:pt x="3" y="45"/>
                    <a:pt x="9" y="50"/>
                  </a:cubicBezTo>
                  <a:cubicBezTo>
                    <a:pt x="2" y="63"/>
                    <a:pt x="2" y="63"/>
                    <a:pt x="2" y="63"/>
                  </a:cubicBezTo>
                  <a:cubicBezTo>
                    <a:pt x="2" y="64"/>
                    <a:pt x="2" y="65"/>
                    <a:pt x="2" y="65"/>
                  </a:cubicBezTo>
                  <a:cubicBezTo>
                    <a:pt x="3" y="66"/>
                    <a:pt x="3" y="66"/>
                    <a:pt x="4" y="66"/>
                  </a:cubicBezTo>
                  <a:cubicBezTo>
                    <a:pt x="4" y="66"/>
                    <a:pt x="5" y="66"/>
                    <a:pt x="5" y="66"/>
                  </a:cubicBezTo>
                  <a:cubicBezTo>
                    <a:pt x="24" y="58"/>
                    <a:pt x="24" y="58"/>
                    <a:pt x="24" y="58"/>
                  </a:cubicBezTo>
                  <a:cubicBezTo>
                    <a:pt x="26" y="59"/>
                    <a:pt x="28" y="59"/>
                    <a:pt x="29" y="59"/>
                  </a:cubicBezTo>
                  <a:cubicBezTo>
                    <a:pt x="30" y="59"/>
                    <a:pt x="30" y="59"/>
                    <a:pt x="30" y="59"/>
                  </a:cubicBezTo>
                  <a:cubicBezTo>
                    <a:pt x="30" y="59"/>
                    <a:pt x="31" y="59"/>
                    <a:pt x="33" y="59"/>
                  </a:cubicBezTo>
                  <a:cubicBezTo>
                    <a:pt x="35" y="45"/>
                    <a:pt x="49" y="34"/>
                    <a:pt x="6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5" name="Freeform 74">
              <a:extLst>
                <a:ext uri="{FF2B5EF4-FFF2-40B4-BE49-F238E27FC236}">
                  <a16:creationId xmlns:a16="http://schemas.microsoft.com/office/drawing/2014/main" id="{132DFF03-AA54-4DB9-B1DC-795CB51DE167}"/>
                </a:ext>
              </a:extLst>
            </p:cNvPr>
            <p:cNvSpPr>
              <a:spLocks/>
            </p:cNvSpPr>
            <p:nvPr/>
          </p:nvSpPr>
          <p:spPr bwMode="auto">
            <a:xfrm>
              <a:off x="4968875" y="3035300"/>
              <a:ext cx="225425" cy="209550"/>
            </a:xfrm>
            <a:custGeom>
              <a:avLst/>
              <a:gdLst>
                <a:gd name="T0" fmla="*/ 30 w 60"/>
                <a:gd name="T1" fmla="*/ 0 h 56"/>
                <a:gd name="T2" fmla="*/ 0 w 60"/>
                <a:gd name="T3" fmla="*/ 26 h 56"/>
                <a:gd name="T4" fmla="*/ 26 w 60"/>
                <a:gd name="T5" fmla="*/ 52 h 56"/>
                <a:gd name="T6" fmla="*/ 26 w 60"/>
                <a:gd name="T7" fmla="*/ 52 h 56"/>
                <a:gd name="T8" fmla="*/ 40 w 60"/>
                <a:gd name="T9" fmla="*/ 50 h 56"/>
                <a:gd name="T10" fmla="*/ 55 w 60"/>
                <a:gd name="T11" fmla="*/ 56 h 56"/>
                <a:gd name="T12" fmla="*/ 57 w 60"/>
                <a:gd name="T13" fmla="*/ 55 h 56"/>
                <a:gd name="T14" fmla="*/ 58 w 60"/>
                <a:gd name="T15" fmla="*/ 53 h 56"/>
                <a:gd name="T16" fmla="*/ 52 w 60"/>
                <a:gd name="T17" fmla="*/ 43 h 56"/>
                <a:gd name="T18" fmla="*/ 60 w 60"/>
                <a:gd name="T19" fmla="*/ 26 h 56"/>
                <a:gd name="T20" fmla="*/ 30 w 60"/>
                <a:gd name="T2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6">
                  <a:moveTo>
                    <a:pt x="30" y="0"/>
                  </a:moveTo>
                  <a:cubicBezTo>
                    <a:pt x="14" y="0"/>
                    <a:pt x="0" y="12"/>
                    <a:pt x="0" y="26"/>
                  </a:cubicBezTo>
                  <a:cubicBezTo>
                    <a:pt x="0" y="39"/>
                    <a:pt x="12" y="51"/>
                    <a:pt x="26" y="52"/>
                  </a:cubicBezTo>
                  <a:cubicBezTo>
                    <a:pt x="26" y="52"/>
                    <a:pt x="26" y="52"/>
                    <a:pt x="26" y="52"/>
                  </a:cubicBezTo>
                  <a:cubicBezTo>
                    <a:pt x="31" y="53"/>
                    <a:pt x="36" y="52"/>
                    <a:pt x="40" y="50"/>
                  </a:cubicBezTo>
                  <a:cubicBezTo>
                    <a:pt x="41" y="51"/>
                    <a:pt x="54" y="55"/>
                    <a:pt x="55" y="56"/>
                  </a:cubicBezTo>
                  <a:cubicBezTo>
                    <a:pt x="56" y="56"/>
                    <a:pt x="57" y="56"/>
                    <a:pt x="57" y="55"/>
                  </a:cubicBezTo>
                  <a:cubicBezTo>
                    <a:pt x="58" y="55"/>
                    <a:pt x="58" y="54"/>
                    <a:pt x="58" y="53"/>
                  </a:cubicBezTo>
                  <a:cubicBezTo>
                    <a:pt x="57" y="51"/>
                    <a:pt x="54" y="45"/>
                    <a:pt x="52" y="43"/>
                  </a:cubicBezTo>
                  <a:cubicBezTo>
                    <a:pt x="57" y="38"/>
                    <a:pt x="60" y="32"/>
                    <a:pt x="60" y="26"/>
                  </a:cubicBezTo>
                  <a:cubicBezTo>
                    <a:pt x="60" y="12"/>
                    <a:pt x="46"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4" name="Group 483">
            <a:extLst>
              <a:ext uri="{FF2B5EF4-FFF2-40B4-BE49-F238E27FC236}">
                <a16:creationId xmlns:a16="http://schemas.microsoft.com/office/drawing/2014/main" id="{1BB7FC5C-A064-4123-A42B-2D85C9F714E1}"/>
              </a:ext>
            </a:extLst>
          </p:cNvPr>
          <p:cNvGrpSpPr/>
          <p:nvPr/>
        </p:nvGrpSpPr>
        <p:grpSpPr>
          <a:xfrm>
            <a:off x="6391820" y="2677947"/>
            <a:ext cx="360363" cy="344488"/>
            <a:chOff x="4833938" y="3983038"/>
            <a:chExt cx="360363" cy="344488"/>
          </a:xfrm>
          <a:solidFill>
            <a:srgbClr val="595959"/>
          </a:solidFill>
        </p:grpSpPr>
        <p:sp>
          <p:nvSpPr>
            <p:cNvPr id="485" name="Freeform 76">
              <a:extLst>
                <a:ext uri="{FF2B5EF4-FFF2-40B4-BE49-F238E27FC236}">
                  <a16:creationId xmlns:a16="http://schemas.microsoft.com/office/drawing/2014/main" id="{734C149C-EE12-40BD-9653-531D2F4A887B}"/>
                </a:ext>
              </a:extLst>
            </p:cNvPr>
            <p:cNvSpPr>
              <a:spLocks/>
            </p:cNvSpPr>
            <p:nvPr/>
          </p:nvSpPr>
          <p:spPr bwMode="auto">
            <a:xfrm>
              <a:off x="4833938" y="4179888"/>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Freeform 77">
              <a:extLst>
                <a:ext uri="{FF2B5EF4-FFF2-40B4-BE49-F238E27FC236}">
                  <a16:creationId xmlns:a16="http://schemas.microsoft.com/office/drawing/2014/main" id="{A42F95BC-211A-45BF-88EE-412ECAD1A38A}"/>
                </a:ext>
              </a:extLst>
            </p:cNvPr>
            <p:cNvSpPr>
              <a:spLocks/>
            </p:cNvSpPr>
            <p:nvPr/>
          </p:nvSpPr>
          <p:spPr bwMode="auto">
            <a:xfrm>
              <a:off x="4916488" y="419417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7" name="Freeform 78">
              <a:extLst>
                <a:ext uri="{FF2B5EF4-FFF2-40B4-BE49-F238E27FC236}">
                  <a16:creationId xmlns:a16="http://schemas.microsoft.com/office/drawing/2014/main" id="{6194B093-2943-4CEF-AD6B-C34FC9473281}"/>
                </a:ext>
              </a:extLst>
            </p:cNvPr>
            <p:cNvSpPr>
              <a:spLocks noEditPoints="1"/>
            </p:cNvSpPr>
            <p:nvPr/>
          </p:nvSpPr>
          <p:spPr bwMode="auto">
            <a:xfrm>
              <a:off x="5037138" y="3983038"/>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79">
              <a:extLst>
                <a:ext uri="{FF2B5EF4-FFF2-40B4-BE49-F238E27FC236}">
                  <a16:creationId xmlns:a16="http://schemas.microsoft.com/office/drawing/2014/main" id="{F2A952C5-3588-4307-BB7D-42397A8889B4}"/>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9" name="Group 488">
            <a:extLst>
              <a:ext uri="{FF2B5EF4-FFF2-40B4-BE49-F238E27FC236}">
                <a16:creationId xmlns:a16="http://schemas.microsoft.com/office/drawing/2014/main" id="{D84284A4-B81D-4C7D-8706-60ECDEE75F41}"/>
              </a:ext>
            </a:extLst>
          </p:cNvPr>
          <p:cNvGrpSpPr/>
          <p:nvPr/>
        </p:nvGrpSpPr>
        <p:grpSpPr>
          <a:xfrm>
            <a:off x="6457795" y="4703120"/>
            <a:ext cx="360363" cy="361950"/>
            <a:chOff x="6997700" y="3970338"/>
            <a:chExt cx="360363" cy="361950"/>
          </a:xfrm>
          <a:solidFill>
            <a:srgbClr val="595959"/>
          </a:solidFill>
        </p:grpSpPr>
        <p:sp>
          <p:nvSpPr>
            <p:cNvPr id="490" name="Freeform 132">
              <a:extLst>
                <a:ext uri="{FF2B5EF4-FFF2-40B4-BE49-F238E27FC236}">
                  <a16:creationId xmlns:a16="http://schemas.microsoft.com/office/drawing/2014/main" id="{89351191-627D-4F02-8A18-566743AB88C1}"/>
                </a:ext>
              </a:extLst>
            </p:cNvPr>
            <p:cNvSpPr>
              <a:spLocks noEditPoints="1"/>
            </p:cNvSpPr>
            <p:nvPr/>
          </p:nvSpPr>
          <p:spPr bwMode="auto">
            <a:xfrm>
              <a:off x="6997700" y="3970338"/>
              <a:ext cx="255588" cy="331788"/>
            </a:xfrm>
            <a:custGeom>
              <a:avLst/>
              <a:gdLst>
                <a:gd name="T0" fmla="*/ 48 w 68"/>
                <a:gd name="T1" fmla="*/ 69 h 88"/>
                <a:gd name="T2" fmla="*/ 68 w 68"/>
                <a:gd name="T3" fmla="*/ 48 h 88"/>
                <a:gd name="T4" fmla="*/ 68 w 68"/>
                <a:gd name="T5" fmla="*/ 22 h 88"/>
                <a:gd name="T6" fmla="*/ 67 w 68"/>
                <a:gd name="T7" fmla="*/ 21 h 88"/>
                <a:gd name="T8" fmla="*/ 47 w 68"/>
                <a:gd name="T9" fmla="*/ 1 h 88"/>
                <a:gd name="T10" fmla="*/ 46 w 68"/>
                <a:gd name="T11" fmla="*/ 0 h 88"/>
                <a:gd name="T12" fmla="*/ 2 w 68"/>
                <a:gd name="T13" fmla="*/ 0 h 88"/>
                <a:gd name="T14" fmla="*/ 0 w 68"/>
                <a:gd name="T15" fmla="*/ 2 h 88"/>
                <a:gd name="T16" fmla="*/ 0 w 68"/>
                <a:gd name="T17" fmla="*/ 86 h 88"/>
                <a:gd name="T18" fmla="*/ 2 w 68"/>
                <a:gd name="T19" fmla="*/ 88 h 88"/>
                <a:gd name="T20" fmla="*/ 60 w 68"/>
                <a:gd name="T21" fmla="*/ 88 h 88"/>
                <a:gd name="T22" fmla="*/ 48 w 68"/>
                <a:gd name="T23" fmla="*/ 69 h 88"/>
                <a:gd name="T24" fmla="*/ 46 w 68"/>
                <a:gd name="T25" fmla="*/ 2 h 88"/>
                <a:gd name="T26" fmla="*/ 66 w 68"/>
                <a:gd name="T27" fmla="*/ 22 h 88"/>
                <a:gd name="T28" fmla="*/ 46 w 68"/>
                <a:gd name="T29" fmla="*/ 22 h 88"/>
                <a:gd name="T30" fmla="*/ 46 w 68"/>
                <a:gd name="T31" fmla="*/ 2 h 88"/>
                <a:gd name="T32" fmla="*/ 14 w 68"/>
                <a:gd name="T33" fmla="*/ 24 h 88"/>
                <a:gd name="T34" fmla="*/ 32 w 68"/>
                <a:gd name="T35" fmla="*/ 24 h 88"/>
                <a:gd name="T36" fmla="*/ 34 w 68"/>
                <a:gd name="T37" fmla="*/ 26 h 88"/>
                <a:gd name="T38" fmla="*/ 32 w 68"/>
                <a:gd name="T39" fmla="*/ 28 h 88"/>
                <a:gd name="T40" fmla="*/ 14 w 68"/>
                <a:gd name="T41" fmla="*/ 28 h 88"/>
                <a:gd name="T42" fmla="*/ 12 w 68"/>
                <a:gd name="T43" fmla="*/ 26 h 88"/>
                <a:gd name="T44" fmla="*/ 14 w 68"/>
                <a:gd name="T45" fmla="*/ 24 h 88"/>
                <a:gd name="T46" fmla="*/ 34 w 68"/>
                <a:gd name="T47" fmla="*/ 64 h 88"/>
                <a:gd name="T48" fmla="*/ 14 w 68"/>
                <a:gd name="T49" fmla="*/ 64 h 88"/>
                <a:gd name="T50" fmla="*/ 12 w 68"/>
                <a:gd name="T51" fmla="*/ 62 h 88"/>
                <a:gd name="T52" fmla="*/ 14 w 68"/>
                <a:gd name="T53" fmla="*/ 60 h 88"/>
                <a:gd name="T54" fmla="*/ 34 w 68"/>
                <a:gd name="T55" fmla="*/ 60 h 88"/>
                <a:gd name="T56" fmla="*/ 36 w 68"/>
                <a:gd name="T57" fmla="*/ 62 h 88"/>
                <a:gd name="T58" fmla="*/ 34 w 68"/>
                <a:gd name="T59" fmla="*/ 64 h 88"/>
                <a:gd name="T60" fmla="*/ 38 w 68"/>
                <a:gd name="T61" fmla="*/ 52 h 88"/>
                <a:gd name="T62" fmla="*/ 14 w 68"/>
                <a:gd name="T63" fmla="*/ 52 h 88"/>
                <a:gd name="T64" fmla="*/ 12 w 68"/>
                <a:gd name="T65" fmla="*/ 50 h 88"/>
                <a:gd name="T66" fmla="*/ 14 w 68"/>
                <a:gd name="T67" fmla="*/ 48 h 88"/>
                <a:gd name="T68" fmla="*/ 38 w 68"/>
                <a:gd name="T69" fmla="*/ 48 h 88"/>
                <a:gd name="T70" fmla="*/ 40 w 68"/>
                <a:gd name="T71" fmla="*/ 50 h 88"/>
                <a:gd name="T72" fmla="*/ 38 w 68"/>
                <a:gd name="T73" fmla="*/ 52 h 88"/>
                <a:gd name="T74" fmla="*/ 46 w 68"/>
                <a:gd name="T75" fmla="*/ 40 h 88"/>
                <a:gd name="T76" fmla="*/ 14 w 68"/>
                <a:gd name="T77" fmla="*/ 40 h 88"/>
                <a:gd name="T78" fmla="*/ 12 w 68"/>
                <a:gd name="T79" fmla="*/ 38 h 88"/>
                <a:gd name="T80" fmla="*/ 14 w 68"/>
                <a:gd name="T81" fmla="*/ 36 h 88"/>
                <a:gd name="T82" fmla="*/ 46 w 68"/>
                <a:gd name="T83" fmla="*/ 36 h 88"/>
                <a:gd name="T84" fmla="*/ 48 w 68"/>
                <a:gd name="T85" fmla="*/ 38 h 88"/>
                <a:gd name="T86" fmla="*/ 46 w 68"/>
                <a:gd name="T87"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88">
                  <a:moveTo>
                    <a:pt x="48" y="69"/>
                  </a:moveTo>
                  <a:cubicBezTo>
                    <a:pt x="48" y="58"/>
                    <a:pt x="57" y="49"/>
                    <a:pt x="68" y="48"/>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60" y="88"/>
                    <a:pt x="60" y="88"/>
                    <a:pt x="60" y="88"/>
                  </a:cubicBezTo>
                  <a:cubicBezTo>
                    <a:pt x="53" y="84"/>
                    <a:pt x="48" y="77"/>
                    <a:pt x="48" y="69"/>
                  </a:cubicBez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moveTo>
                    <a:pt x="46" y="40"/>
                  </a:moveTo>
                  <a:cubicBezTo>
                    <a:pt x="14" y="40"/>
                    <a:pt x="14" y="40"/>
                    <a:pt x="14" y="40"/>
                  </a:cubicBezTo>
                  <a:cubicBezTo>
                    <a:pt x="13" y="40"/>
                    <a:pt x="12" y="39"/>
                    <a:pt x="12" y="38"/>
                  </a:cubicBezTo>
                  <a:cubicBezTo>
                    <a:pt x="12" y="37"/>
                    <a:pt x="13" y="36"/>
                    <a:pt x="14" y="36"/>
                  </a:cubicBezTo>
                  <a:cubicBezTo>
                    <a:pt x="46" y="36"/>
                    <a:pt x="46" y="36"/>
                    <a:pt x="46" y="36"/>
                  </a:cubicBezTo>
                  <a:cubicBezTo>
                    <a:pt x="47" y="36"/>
                    <a:pt x="48" y="37"/>
                    <a:pt x="48" y="38"/>
                  </a:cubicBezTo>
                  <a:cubicBezTo>
                    <a:pt x="48" y="39"/>
                    <a:pt x="47" y="40"/>
                    <a:pt x="4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 name="Freeform 133">
              <a:extLst>
                <a:ext uri="{FF2B5EF4-FFF2-40B4-BE49-F238E27FC236}">
                  <a16:creationId xmlns:a16="http://schemas.microsoft.com/office/drawing/2014/main" id="{0A996B5B-DE35-4B51-B07B-F84E95BC2351}"/>
                </a:ext>
              </a:extLst>
            </p:cNvPr>
            <p:cNvSpPr>
              <a:spLocks noEditPoints="1"/>
            </p:cNvSpPr>
            <p:nvPr/>
          </p:nvSpPr>
          <p:spPr bwMode="auto">
            <a:xfrm>
              <a:off x="7192963" y="4165600"/>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99" name="Freeform 6">
            <a:extLst>
              <a:ext uri="{FF2B5EF4-FFF2-40B4-BE49-F238E27FC236}">
                <a16:creationId xmlns:a16="http://schemas.microsoft.com/office/drawing/2014/main" id="{E8561C26-13E7-49A3-9A42-426AB9B19D6C}"/>
              </a:ext>
            </a:extLst>
          </p:cNvPr>
          <p:cNvSpPr>
            <a:spLocks noEditPoints="1"/>
          </p:cNvSpPr>
          <p:nvPr/>
        </p:nvSpPr>
        <p:spPr bwMode="auto">
          <a:xfrm>
            <a:off x="6387538" y="3370637"/>
            <a:ext cx="361950" cy="361950"/>
          </a:xfrm>
          <a:custGeom>
            <a:avLst/>
            <a:gdLst>
              <a:gd name="T0" fmla="*/ 4 w 96"/>
              <a:gd name="T1" fmla="*/ 52 h 96"/>
              <a:gd name="T2" fmla="*/ 10 w 96"/>
              <a:gd name="T3" fmla="*/ 52 h 96"/>
              <a:gd name="T4" fmla="*/ 44 w 96"/>
              <a:gd name="T5" fmla="*/ 86 h 96"/>
              <a:gd name="T6" fmla="*/ 44 w 96"/>
              <a:gd name="T7" fmla="*/ 92 h 96"/>
              <a:gd name="T8" fmla="*/ 48 w 96"/>
              <a:gd name="T9" fmla="*/ 96 h 96"/>
              <a:gd name="T10" fmla="*/ 52 w 96"/>
              <a:gd name="T11" fmla="*/ 92 h 96"/>
              <a:gd name="T12" fmla="*/ 52 w 96"/>
              <a:gd name="T13" fmla="*/ 86 h 96"/>
              <a:gd name="T14" fmla="*/ 86 w 96"/>
              <a:gd name="T15" fmla="*/ 52 h 96"/>
              <a:gd name="T16" fmla="*/ 92 w 96"/>
              <a:gd name="T17" fmla="*/ 52 h 96"/>
              <a:gd name="T18" fmla="*/ 96 w 96"/>
              <a:gd name="T19" fmla="*/ 48 h 96"/>
              <a:gd name="T20" fmla="*/ 92 w 96"/>
              <a:gd name="T21" fmla="*/ 44 h 96"/>
              <a:gd name="T22" fmla="*/ 86 w 96"/>
              <a:gd name="T23" fmla="*/ 44 h 96"/>
              <a:gd name="T24" fmla="*/ 52 w 96"/>
              <a:gd name="T25" fmla="*/ 10 h 96"/>
              <a:gd name="T26" fmla="*/ 52 w 96"/>
              <a:gd name="T27" fmla="*/ 4 h 96"/>
              <a:gd name="T28" fmla="*/ 48 w 96"/>
              <a:gd name="T29" fmla="*/ 0 h 96"/>
              <a:gd name="T30" fmla="*/ 44 w 96"/>
              <a:gd name="T31" fmla="*/ 4 h 96"/>
              <a:gd name="T32" fmla="*/ 44 w 96"/>
              <a:gd name="T33" fmla="*/ 10 h 96"/>
              <a:gd name="T34" fmla="*/ 10 w 96"/>
              <a:gd name="T35" fmla="*/ 44 h 96"/>
              <a:gd name="T36" fmla="*/ 4 w 96"/>
              <a:gd name="T37" fmla="*/ 44 h 96"/>
              <a:gd name="T38" fmla="*/ 0 w 96"/>
              <a:gd name="T39" fmla="*/ 48 h 96"/>
              <a:gd name="T40" fmla="*/ 4 w 96"/>
              <a:gd name="T41" fmla="*/ 52 h 96"/>
              <a:gd name="T42" fmla="*/ 18 w 96"/>
              <a:gd name="T43" fmla="*/ 52 h 96"/>
              <a:gd name="T44" fmla="*/ 27 w 96"/>
              <a:gd name="T45" fmla="*/ 52 h 96"/>
              <a:gd name="T46" fmla="*/ 44 w 96"/>
              <a:gd name="T47" fmla="*/ 69 h 96"/>
              <a:gd name="T48" fmla="*/ 44 w 96"/>
              <a:gd name="T49" fmla="*/ 78 h 96"/>
              <a:gd name="T50" fmla="*/ 18 w 96"/>
              <a:gd name="T51" fmla="*/ 52 h 96"/>
              <a:gd name="T52" fmla="*/ 52 w 96"/>
              <a:gd name="T53" fmla="*/ 52 h 96"/>
              <a:gd name="T54" fmla="*/ 61 w 96"/>
              <a:gd name="T55" fmla="*/ 52 h 96"/>
              <a:gd name="T56" fmla="*/ 52 w 96"/>
              <a:gd name="T57" fmla="*/ 61 h 96"/>
              <a:gd name="T58" fmla="*/ 52 w 96"/>
              <a:gd name="T59" fmla="*/ 52 h 96"/>
              <a:gd name="T60" fmla="*/ 52 w 96"/>
              <a:gd name="T61" fmla="*/ 44 h 96"/>
              <a:gd name="T62" fmla="*/ 52 w 96"/>
              <a:gd name="T63" fmla="*/ 35 h 96"/>
              <a:gd name="T64" fmla="*/ 61 w 96"/>
              <a:gd name="T65" fmla="*/ 44 h 96"/>
              <a:gd name="T66" fmla="*/ 52 w 96"/>
              <a:gd name="T67" fmla="*/ 44 h 96"/>
              <a:gd name="T68" fmla="*/ 44 w 96"/>
              <a:gd name="T69" fmla="*/ 44 h 96"/>
              <a:gd name="T70" fmla="*/ 35 w 96"/>
              <a:gd name="T71" fmla="*/ 44 h 96"/>
              <a:gd name="T72" fmla="*/ 44 w 96"/>
              <a:gd name="T73" fmla="*/ 35 h 96"/>
              <a:gd name="T74" fmla="*/ 44 w 96"/>
              <a:gd name="T75" fmla="*/ 44 h 96"/>
              <a:gd name="T76" fmla="*/ 44 w 96"/>
              <a:gd name="T77" fmla="*/ 52 h 96"/>
              <a:gd name="T78" fmla="*/ 44 w 96"/>
              <a:gd name="T79" fmla="*/ 61 h 96"/>
              <a:gd name="T80" fmla="*/ 35 w 96"/>
              <a:gd name="T81" fmla="*/ 52 h 96"/>
              <a:gd name="T82" fmla="*/ 44 w 96"/>
              <a:gd name="T83" fmla="*/ 52 h 96"/>
              <a:gd name="T84" fmla="*/ 52 w 96"/>
              <a:gd name="T85" fmla="*/ 78 h 96"/>
              <a:gd name="T86" fmla="*/ 52 w 96"/>
              <a:gd name="T87" fmla="*/ 69 h 96"/>
              <a:gd name="T88" fmla="*/ 69 w 96"/>
              <a:gd name="T89" fmla="*/ 52 h 96"/>
              <a:gd name="T90" fmla="*/ 78 w 96"/>
              <a:gd name="T91" fmla="*/ 52 h 96"/>
              <a:gd name="T92" fmla="*/ 52 w 96"/>
              <a:gd name="T93" fmla="*/ 78 h 96"/>
              <a:gd name="T94" fmla="*/ 78 w 96"/>
              <a:gd name="T95" fmla="*/ 44 h 96"/>
              <a:gd name="T96" fmla="*/ 69 w 96"/>
              <a:gd name="T97" fmla="*/ 44 h 96"/>
              <a:gd name="T98" fmla="*/ 52 w 96"/>
              <a:gd name="T99" fmla="*/ 27 h 96"/>
              <a:gd name="T100" fmla="*/ 52 w 96"/>
              <a:gd name="T101" fmla="*/ 18 h 96"/>
              <a:gd name="T102" fmla="*/ 78 w 96"/>
              <a:gd name="T103" fmla="*/ 44 h 96"/>
              <a:gd name="T104" fmla="*/ 44 w 96"/>
              <a:gd name="T105" fmla="*/ 18 h 96"/>
              <a:gd name="T106" fmla="*/ 44 w 96"/>
              <a:gd name="T107" fmla="*/ 27 h 96"/>
              <a:gd name="T108" fmla="*/ 27 w 96"/>
              <a:gd name="T109" fmla="*/ 44 h 96"/>
              <a:gd name="T110" fmla="*/ 18 w 96"/>
              <a:gd name="T111" fmla="*/ 44 h 96"/>
              <a:gd name="T112" fmla="*/ 44 w 96"/>
              <a:gd name="T113"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96">
                <a:moveTo>
                  <a:pt x="4" y="52"/>
                </a:moveTo>
                <a:cubicBezTo>
                  <a:pt x="10" y="52"/>
                  <a:pt x="10" y="52"/>
                  <a:pt x="10" y="52"/>
                </a:cubicBezTo>
                <a:cubicBezTo>
                  <a:pt x="12" y="70"/>
                  <a:pt x="26" y="84"/>
                  <a:pt x="44" y="86"/>
                </a:cubicBezTo>
                <a:cubicBezTo>
                  <a:pt x="44" y="92"/>
                  <a:pt x="44" y="92"/>
                  <a:pt x="44" y="92"/>
                </a:cubicBezTo>
                <a:cubicBezTo>
                  <a:pt x="44" y="94"/>
                  <a:pt x="46" y="96"/>
                  <a:pt x="48" y="96"/>
                </a:cubicBezTo>
                <a:cubicBezTo>
                  <a:pt x="50" y="96"/>
                  <a:pt x="52" y="94"/>
                  <a:pt x="52" y="92"/>
                </a:cubicBezTo>
                <a:cubicBezTo>
                  <a:pt x="52" y="86"/>
                  <a:pt x="52" y="86"/>
                  <a:pt x="52" y="86"/>
                </a:cubicBezTo>
                <a:cubicBezTo>
                  <a:pt x="70" y="84"/>
                  <a:pt x="84" y="70"/>
                  <a:pt x="86" y="52"/>
                </a:cubicBezTo>
                <a:cubicBezTo>
                  <a:pt x="92" y="52"/>
                  <a:pt x="92" y="52"/>
                  <a:pt x="92" y="52"/>
                </a:cubicBezTo>
                <a:cubicBezTo>
                  <a:pt x="94" y="52"/>
                  <a:pt x="96" y="50"/>
                  <a:pt x="96" y="48"/>
                </a:cubicBezTo>
                <a:cubicBezTo>
                  <a:pt x="96" y="46"/>
                  <a:pt x="94" y="44"/>
                  <a:pt x="92" y="44"/>
                </a:cubicBezTo>
                <a:cubicBezTo>
                  <a:pt x="86" y="44"/>
                  <a:pt x="86" y="44"/>
                  <a:pt x="86" y="44"/>
                </a:cubicBezTo>
                <a:cubicBezTo>
                  <a:pt x="84" y="26"/>
                  <a:pt x="70" y="12"/>
                  <a:pt x="52" y="10"/>
                </a:cubicBezTo>
                <a:cubicBezTo>
                  <a:pt x="52" y="4"/>
                  <a:pt x="52" y="4"/>
                  <a:pt x="52" y="4"/>
                </a:cubicBezTo>
                <a:cubicBezTo>
                  <a:pt x="52" y="2"/>
                  <a:pt x="50" y="0"/>
                  <a:pt x="48" y="0"/>
                </a:cubicBezTo>
                <a:cubicBezTo>
                  <a:pt x="46" y="0"/>
                  <a:pt x="44" y="2"/>
                  <a:pt x="44" y="4"/>
                </a:cubicBezTo>
                <a:cubicBezTo>
                  <a:pt x="44" y="10"/>
                  <a:pt x="44" y="10"/>
                  <a:pt x="44" y="10"/>
                </a:cubicBezTo>
                <a:cubicBezTo>
                  <a:pt x="26" y="12"/>
                  <a:pt x="12" y="26"/>
                  <a:pt x="10" y="44"/>
                </a:cubicBezTo>
                <a:cubicBezTo>
                  <a:pt x="4" y="44"/>
                  <a:pt x="4" y="44"/>
                  <a:pt x="4" y="44"/>
                </a:cubicBezTo>
                <a:cubicBezTo>
                  <a:pt x="2" y="44"/>
                  <a:pt x="0" y="46"/>
                  <a:pt x="0" y="48"/>
                </a:cubicBezTo>
                <a:cubicBezTo>
                  <a:pt x="0" y="50"/>
                  <a:pt x="2" y="52"/>
                  <a:pt x="4" y="52"/>
                </a:cubicBezTo>
                <a:close/>
                <a:moveTo>
                  <a:pt x="18" y="52"/>
                </a:moveTo>
                <a:cubicBezTo>
                  <a:pt x="27" y="52"/>
                  <a:pt x="27" y="52"/>
                  <a:pt x="27" y="52"/>
                </a:cubicBezTo>
                <a:cubicBezTo>
                  <a:pt x="29" y="60"/>
                  <a:pt x="36" y="67"/>
                  <a:pt x="44" y="69"/>
                </a:cubicBezTo>
                <a:cubicBezTo>
                  <a:pt x="44" y="78"/>
                  <a:pt x="44" y="78"/>
                  <a:pt x="44" y="78"/>
                </a:cubicBezTo>
                <a:cubicBezTo>
                  <a:pt x="31" y="76"/>
                  <a:pt x="20" y="65"/>
                  <a:pt x="18" y="52"/>
                </a:cubicBezTo>
                <a:close/>
                <a:moveTo>
                  <a:pt x="52" y="52"/>
                </a:moveTo>
                <a:cubicBezTo>
                  <a:pt x="61" y="52"/>
                  <a:pt x="61" y="52"/>
                  <a:pt x="61" y="52"/>
                </a:cubicBezTo>
                <a:cubicBezTo>
                  <a:pt x="59" y="56"/>
                  <a:pt x="56" y="59"/>
                  <a:pt x="52" y="61"/>
                </a:cubicBezTo>
                <a:lnTo>
                  <a:pt x="52" y="52"/>
                </a:lnTo>
                <a:close/>
                <a:moveTo>
                  <a:pt x="52" y="44"/>
                </a:moveTo>
                <a:cubicBezTo>
                  <a:pt x="52" y="35"/>
                  <a:pt x="52" y="35"/>
                  <a:pt x="52" y="35"/>
                </a:cubicBezTo>
                <a:cubicBezTo>
                  <a:pt x="56" y="37"/>
                  <a:pt x="59" y="40"/>
                  <a:pt x="61" y="44"/>
                </a:cubicBezTo>
                <a:lnTo>
                  <a:pt x="52" y="44"/>
                </a:lnTo>
                <a:close/>
                <a:moveTo>
                  <a:pt x="44" y="44"/>
                </a:moveTo>
                <a:cubicBezTo>
                  <a:pt x="35" y="44"/>
                  <a:pt x="35" y="44"/>
                  <a:pt x="35" y="44"/>
                </a:cubicBezTo>
                <a:cubicBezTo>
                  <a:pt x="37" y="40"/>
                  <a:pt x="40" y="37"/>
                  <a:pt x="44" y="35"/>
                </a:cubicBezTo>
                <a:lnTo>
                  <a:pt x="44" y="44"/>
                </a:lnTo>
                <a:close/>
                <a:moveTo>
                  <a:pt x="44" y="52"/>
                </a:moveTo>
                <a:cubicBezTo>
                  <a:pt x="44" y="61"/>
                  <a:pt x="44" y="61"/>
                  <a:pt x="44" y="61"/>
                </a:cubicBezTo>
                <a:cubicBezTo>
                  <a:pt x="40" y="59"/>
                  <a:pt x="37" y="56"/>
                  <a:pt x="35" y="52"/>
                </a:cubicBezTo>
                <a:lnTo>
                  <a:pt x="44" y="52"/>
                </a:lnTo>
                <a:close/>
                <a:moveTo>
                  <a:pt x="52" y="78"/>
                </a:moveTo>
                <a:cubicBezTo>
                  <a:pt x="52" y="69"/>
                  <a:pt x="52" y="69"/>
                  <a:pt x="52" y="69"/>
                </a:cubicBezTo>
                <a:cubicBezTo>
                  <a:pt x="60" y="67"/>
                  <a:pt x="67" y="60"/>
                  <a:pt x="69" y="52"/>
                </a:cubicBezTo>
                <a:cubicBezTo>
                  <a:pt x="78" y="52"/>
                  <a:pt x="78" y="52"/>
                  <a:pt x="78" y="52"/>
                </a:cubicBezTo>
                <a:cubicBezTo>
                  <a:pt x="76" y="65"/>
                  <a:pt x="65" y="76"/>
                  <a:pt x="52" y="78"/>
                </a:cubicBezTo>
                <a:close/>
                <a:moveTo>
                  <a:pt x="78" y="44"/>
                </a:moveTo>
                <a:cubicBezTo>
                  <a:pt x="69" y="44"/>
                  <a:pt x="69" y="44"/>
                  <a:pt x="69" y="44"/>
                </a:cubicBezTo>
                <a:cubicBezTo>
                  <a:pt x="67" y="36"/>
                  <a:pt x="60" y="29"/>
                  <a:pt x="52" y="27"/>
                </a:cubicBezTo>
                <a:cubicBezTo>
                  <a:pt x="52" y="18"/>
                  <a:pt x="52" y="18"/>
                  <a:pt x="52" y="18"/>
                </a:cubicBezTo>
                <a:cubicBezTo>
                  <a:pt x="65" y="20"/>
                  <a:pt x="76" y="31"/>
                  <a:pt x="78" y="44"/>
                </a:cubicBezTo>
                <a:close/>
                <a:moveTo>
                  <a:pt x="44" y="18"/>
                </a:moveTo>
                <a:cubicBezTo>
                  <a:pt x="44" y="27"/>
                  <a:pt x="44" y="27"/>
                  <a:pt x="44" y="27"/>
                </a:cubicBezTo>
                <a:cubicBezTo>
                  <a:pt x="36" y="29"/>
                  <a:pt x="29" y="36"/>
                  <a:pt x="27" y="44"/>
                </a:cubicBezTo>
                <a:cubicBezTo>
                  <a:pt x="18" y="44"/>
                  <a:pt x="18" y="44"/>
                  <a:pt x="18" y="44"/>
                </a:cubicBezTo>
                <a:cubicBezTo>
                  <a:pt x="20" y="31"/>
                  <a:pt x="31" y="20"/>
                  <a:pt x="44" y="18"/>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Parallelogram 25">
            <a:extLst>
              <a:ext uri="{FF2B5EF4-FFF2-40B4-BE49-F238E27FC236}">
                <a16:creationId xmlns:a16="http://schemas.microsoft.com/office/drawing/2014/main" id="{C1D4CEB2-6F89-7C69-0348-1C493110B60C}"/>
              </a:ext>
            </a:extLst>
          </p:cNvPr>
          <p:cNvSpPr/>
          <p:nvPr/>
        </p:nvSpPr>
        <p:spPr>
          <a:xfrm>
            <a:off x="9550956" y="2818369"/>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Parallelogram 26">
            <a:extLst>
              <a:ext uri="{FF2B5EF4-FFF2-40B4-BE49-F238E27FC236}">
                <a16:creationId xmlns:a16="http://schemas.microsoft.com/office/drawing/2014/main" id="{6B538CCE-BA5D-6ED4-33D6-98C5F68A3535}"/>
              </a:ext>
            </a:extLst>
          </p:cNvPr>
          <p:cNvSpPr/>
          <p:nvPr/>
        </p:nvSpPr>
        <p:spPr>
          <a:xfrm>
            <a:off x="9744111" y="2818369"/>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Parallelogram 27">
            <a:extLst>
              <a:ext uri="{FF2B5EF4-FFF2-40B4-BE49-F238E27FC236}">
                <a16:creationId xmlns:a16="http://schemas.microsoft.com/office/drawing/2014/main" id="{2DC5DF62-B1A1-0138-791D-01E09AF10E79}"/>
              </a:ext>
            </a:extLst>
          </p:cNvPr>
          <p:cNvSpPr/>
          <p:nvPr/>
        </p:nvSpPr>
        <p:spPr>
          <a:xfrm>
            <a:off x="9937266" y="2818369"/>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Parallelogram 28">
            <a:extLst>
              <a:ext uri="{FF2B5EF4-FFF2-40B4-BE49-F238E27FC236}">
                <a16:creationId xmlns:a16="http://schemas.microsoft.com/office/drawing/2014/main" id="{E8FC68F3-5A65-D286-53FF-2F8B628B93A6}"/>
              </a:ext>
            </a:extLst>
          </p:cNvPr>
          <p:cNvSpPr/>
          <p:nvPr/>
        </p:nvSpPr>
        <p:spPr>
          <a:xfrm>
            <a:off x="10130421" y="281656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Parallelogram 29">
            <a:extLst>
              <a:ext uri="{FF2B5EF4-FFF2-40B4-BE49-F238E27FC236}">
                <a16:creationId xmlns:a16="http://schemas.microsoft.com/office/drawing/2014/main" id="{63223F0C-F68A-B25B-3853-843D91958340}"/>
              </a:ext>
            </a:extLst>
          </p:cNvPr>
          <p:cNvSpPr/>
          <p:nvPr/>
        </p:nvSpPr>
        <p:spPr>
          <a:xfrm>
            <a:off x="10323576" y="281656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Parallelogram 30">
            <a:extLst>
              <a:ext uri="{FF2B5EF4-FFF2-40B4-BE49-F238E27FC236}">
                <a16:creationId xmlns:a16="http://schemas.microsoft.com/office/drawing/2014/main" id="{67A36AB6-1FDF-8AAD-AE6F-05A82D463876}"/>
              </a:ext>
            </a:extLst>
          </p:cNvPr>
          <p:cNvSpPr/>
          <p:nvPr/>
        </p:nvSpPr>
        <p:spPr>
          <a:xfrm>
            <a:off x="10516731" y="281656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Parallelogram 223">
            <a:extLst>
              <a:ext uri="{FF2B5EF4-FFF2-40B4-BE49-F238E27FC236}">
                <a16:creationId xmlns:a16="http://schemas.microsoft.com/office/drawing/2014/main" id="{CE2AD1EA-B731-1BEE-C692-81120F20BC23}"/>
              </a:ext>
            </a:extLst>
          </p:cNvPr>
          <p:cNvSpPr/>
          <p:nvPr/>
        </p:nvSpPr>
        <p:spPr>
          <a:xfrm>
            <a:off x="10709886" y="2816565"/>
            <a:ext cx="195572" cy="186820"/>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Parallelogram 224">
            <a:extLst>
              <a:ext uri="{FF2B5EF4-FFF2-40B4-BE49-F238E27FC236}">
                <a16:creationId xmlns:a16="http://schemas.microsoft.com/office/drawing/2014/main" id="{6AB02E24-8760-4AC2-3131-49E2C7F55589}"/>
              </a:ext>
            </a:extLst>
          </p:cNvPr>
          <p:cNvSpPr/>
          <p:nvPr/>
        </p:nvSpPr>
        <p:spPr>
          <a:xfrm>
            <a:off x="10903041" y="2816565"/>
            <a:ext cx="195572" cy="186820"/>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Parallelogram 225">
            <a:extLst>
              <a:ext uri="{FF2B5EF4-FFF2-40B4-BE49-F238E27FC236}">
                <a16:creationId xmlns:a16="http://schemas.microsoft.com/office/drawing/2014/main" id="{85AC8511-34FE-18D4-09E5-033302E66BD0}"/>
              </a:ext>
            </a:extLst>
          </p:cNvPr>
          <p:cNvSpPr/>
          <p:nvPr/>
        </p:nvSpPr>
        <p:spPr>
          <a:xfrm>
            <a:off x="11096196" y="2818369"/>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Parallelogram 226">
            <a:extLst>
              <a:ext uri="{FF2B5EF4-FFF2-40B4-BE49-F238E27FC236}">
                <a16:creationId xmlns:a16="http://schemas.microsoft.com/office/drawing/2014/main" id="{69C3E413-B692-3026-8954-1BDCBAB8FA51}"/>
              </a:ext>
            </a:extLst>
          </p:cNvPr>
          <p:cNvSpPr/>
          <p:nvPr/>
        </p:nvSpPr>
        <p:spPr>
          <a:xfrm>
            <a:off x="11289349" y="2818369"/>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1" name="Parallelogram 240">
            <a:extLst>
              <a:ext uri="{FF2B5EF4-FFF2-40B4-BE49-F238E27FC236}">
                <a16:creationId xmlns:a16="http://schemas.microsoft.com/office/drawing/2014/main" id="{3ADBFCDE-8F72-8CAA-7CE9-204BE64F97A0}"/>
              </a:ext>
            </a:extLst>
          </p:cNvPr>
          <p:cNvSpPr/>
          <p:nvPr/>
        </p:nvSpPr>
        <p:spPr>
          <a:xfrm>
            <a:off x="10709884" y="2816459"/>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Parallelogram 241">
            <a:extLst>
              <a:ext uri="{FF2B5EF4-FFF2-40B4-BE49-F238E27FC236}">
                <a16:creationId xmlns:a16="http://schemas.microsoft.com/office/drawing/2014/main" id="{B9332607-13C4-0E8B-8D5D-2E239EEA608C}"/>
              </a:ext>
            </a:extLst>
          </p:cNvPr>
          <p:cNvSpPr/>
          <p:nvPr/>
        </p:nvSpPr>
        <p:spPr>
          <a:xfrm>
            <a:off x="10903039" y="2816459"/>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Parallelogram 242">
            <a:extLst>
              <a:ext uri="{FF2B5EF4-FFF2-40B4-BE49-F238E27FC236}">
                <a16:creationId xmlns:a16="http://schemas.microsoft.com/office/drawing/2014/main" id="{E05B9E75-35EE-41DD-58BD-5EFFDF0CA2B8}"/>
              </a:ext>
            </a:extLst>
          </p:cNvPr>
          <p:cNvSpPr/>
          <p:nvPr/>
        </p:nvSpPr>
        <p:spPr>
          <a:xfrm>
            <a:off x="11096194" y="2818263"/>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4" name="Parallelogram 243">
            <a:extLst>
              <a:ext uri="{FF2B5EF4-FFF2-40B4-BE49-F238E27FC236}">
                <a16:creationId xmlns:a16="http://schemas.microsoft.com/office/drawing/2014/main" id="{F4F458E3-63C4-2A59-7ADA-52EDAB6063BA}"/>
              </a:ext>
            </a:extLst>
          </p:cNvPr>
          <p:cNvSpPr/>
          <p:nvPr/>
        </p:nvSpPr>
        <p:spPr>
          <a:xfrm>
            <a:off x="11289347" y="2818263"/>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5" name="Parallelogram 244">
            <a:extLst>
              <a:ext uri="{FF2B5EF4-FFF2-40B4-BE49-F238E27FC236}">
                <a16:creationId xmlns:a16="http://schemas.microsoft.com/office/drawing/2014/main" id="{58ECAD89-67CD-2795-316A-665E852F04A3}"/>
              </a:ext>
            </a:extLst>
          </p:cNvPr>
          <p:cNvSpPr/>
          <p:nvPr/>
        </p:nvSpPr>
        <p:spPr>
          <a:xfrm>
            <a:off x="9452339" y="346383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Parallelogram 245">
            <a:extLst>
              <a:ext uri="{FF2B5EF4-FFF2-40B4-BE49-F238E27FC236}">
                <a16:creationId xmlns:a16="http://schemas.microsoft.com/office/drawing/2014/main" id="{D575E84B-36A0-8722-12ED-AA176CBFC406}"/>
              </a:ext>
            </a:extLst>
          </p:cNvPr>
          <p:cNvSpPr/>
          <p:nvPr/>
        </p:nvSpPr>
        <p:spPr>
          <a:xfrm>
            <a:off x="9645494" y="346383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Parallelogram 246">
            <a:extLst>
              <a:ext uri="{FF2B5EF4-FFF2-40B4-BE49-F238E27FC236}">
                <a16:creationId xmlns:a16="http://schemas.microsoft.com/office/drawing/2014/main" id="{E6AEE53E-23EF-B86A-7605-792E4649D410}"/>
              </a:ext>
            </a:extLst>
          </p:cNvPr>
          <p:cNvSpPr/>
          <p:nvPr/>
        </p:nvSpPr>
        <p:spPr>
          <a:xfrm>
            <a:off x="9838649" y="346383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Parallelogram 247">
            <a:extLst>
              <a:ext uri="{FF2B5EF4-FFF2-40B4-BE49-F238E27FC236}">
                <a16:creationId xmlns:a16="http://schemas.microsoft.com/office/drawing/2014/main" id="{8796A1D6-96D0-58F0-E8EF-F329A93C5B2F}"/>
              </a:ext>
            </a:extLst>
          </p:cNvPr>
          <p:cNvSpPr/>
          <p:nvPr/>
        </p:nvSpPr>
        <p:spPr>
          <a:xfrm>
            <a:off x="10031804" y="3462028"/>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9" name="Parallelogram 248">
            <a:extLst>
              <a:ext uri="{FF2B5EF4-FFF2-40B4-BE49-F238E27FC236}">
                <a16:creationId xmlns:a16="http://schemas.microsoft.com/office/drawing/2014/main" id="{130034CD-0941-BA33-839F-4B34B2858169}"/>
              </a:ext>
            </a:extLst>
          </p:cNvPr>
          <p:cNvSpPr/>
          <p:nvPr/>
        </p:nvSpPr>
        <p:spPr>
          <a:xfrm>
            <a:off x="10224959" y="3462028"/>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0" name="Parallelogram 249">
            <a:extLst>
              <a:ext uri="{FF2B5EF4-FFF2-40B4-BE49-F238E27FC236}">
                <a16:creationId xmlns:a16="http://schemas.microsoft.com/office/drawing/2014/main" id="{9730ACBE-FA93-2B55-6CF3-E57BC54E18D4}"/>
              </a:ext>
            </a:extLst>
          </p:cNvPr>
          <p:cNvSpPr/>
          <p:nvPr/>
        </p:nvSpPr>
        <p:spPr>
          <a:xfrm>
            <a:off x="10418114" y="3462028"/>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1" name="Parallelogram 250">
            <a:extLst>
              <a:ext uri="{FF2B5EF4-FFF2-40B4-BE49-F238E27FC236}">
                <a16:creationId xmlns:a16="http://schemas.microsoft.com/office/drawing/2014/main" id="{E93DBFD7-541F-85A1-EC9B-42D7C726D0A4}"/>
              </a:ext>
            </a:extLst>
          </p:cNvPr>
          <p:cNvSpPr/>
          <p:nvPr/>
        </p:nvSpPr>
        <p:spPr>
          <a:xfrm>
            <a:off x="10611267" y="346192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Parallelogram 253">
            <a:extLst>
              <a:ext uri="{FF2B5EF4-FFF2-40B4-BE49-F238E27FC236}">
                <a16:creationId xmlns:a16="http://schemas.microsoft.com/office/drawing/2014/main" id="{7C18A183-EB7C-E17E-4526-F61B49F07327}"/>
              </a:ext>
            </a:extLst>
          </p:cNvPr>
          <p:cNvSpPr/>
          <p:nvPr/>
        </p:nvSpPr>
        <p:spPr>
          <a:xfrm>
            <a:off x="10804422" y="3461922"/>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5" name="Parallelogram 254">
            <a:extLst>
              <a:ext uri="{FF2B5EF4-FFF2-40B4-BE49-F238E27FC236}">
                <a16:creationId xmlns:a16="http://schemas.microsoft.com/office/drawing/2014/main" id="{E1EC5D14-2AAD-34DC-839A-49EBD4953F19}"/>
              </a:ext>
            </a:extLst>
          </p:cNvPr>
          <p:cNvSpPr/>
          <p:nvPr/>
        </p:nvSpPr>
        <p:spPr>
          <a:xfrm>
            <a:off x="10997577" y="3463726"/>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8" name="Parallelogram 447">
            <a:extLst>
              <a:ext uri="{FF2B5EF4-FFF2-40B4-BE49-F238E27FC236}">
                <a16:creationId xmlns:a16="http://schemas.microsoft.com/office/drawing/2014/main" id="{229FE9A4-A8CA-BE77-49F6-998EE2D50B56}"/>
              </a:ext>
            </a:extLst>
          </p:cNvPr>
          <p:cNvSpPr/>
          <p:nvPr/>
        </p:nvSpPr>
        <p:spPr>
          <a:xfrm>
            <a:off x="11190730" y="3463726"/>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Parallelogram 449">
            <a:extLst>
              <a:ext uri="{FF2B5EF4-FFF2-40B4-BE49-F238E27FC236}">
                <a16:creationId xmlns:a16="http://schemas.microsoft.com/office/drawing/2014/main" id="{DA78FBD4-C0E2-8A62-DD05-7A3C33814407}"/>
              </a:ext>
            </a:extLst>
          </p:cNvPr>
          <p:cNvSpPr/>
          <p:nvPr/>
        </p:nvSpPr>
        <p:spPr>
          <a:xfrm>
            <a:off x="9308901" y="4799576"/>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1" name="Parallelogram 450">
            <a:extLst>
              <a:ext uri="{FF2B5EF4-FFF2-40B4-BE49-F238E27FC236}">
                <a16:creationId xmlns:a16="http://schemas.microsoft.com/office/drawing/2014/main" id="{24852227-3455-73E6-E1F8-D0E37BAA5738}"/>
              </a:ext>
            </a:extLst>
          </p:cNvPr>
          <p:cNvSpPr/>
          <p:nvPr/>
        </p:nvSpPr>
        <p:spPr>
          <a:xfrm>
            <a:off x="9502056" y="4799576"/>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7" name="Parallelogram 456">
            <a:extLst>
              <a:ext uri="{FF2B5EF4-FFF2-40B4-BE49-F238E27FC236}">
                <a16:creationId xmlns:a16="http://schemas.microsoft.com/office/drawing/2014/main" id="{A18507FF-89EA-C2E5-4652-6E5578BB79A1}"/>
              </a:ext>
            </a:extLst>
          </p:cNvPr>
          <p:cNvSpPr/>
          <p:nvPr/>
        </p:nvSpPr>
        <p:spPr>
          <a:xfrm>
            <a:off x="9695211" y="4799576"/>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8" name="Parallelogram 457">
            <a:extLst>
              <a:ext uri="{FF2B5EF4-FFF2-40B4-BE49-F238E27FC236}">
                <a16:creationId xmlns:a16="http://schemas.microsoft.com/office/drawing/2014/main" id="{17D9E1E2-6E14-C0AD-39AF-12A398698957}"/>
              </a:ext>
            </a:extLst>
          </p:cNvPr>
          <p:cNvSpPr/>
          <p:nvPr/>
        </p:nvSpPr>
        <p:spPr>
          <a:xfrm>
            <a:off x="9888366" y="479777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9" name="Parallelogram 458">
            <a:extLst>
              <a:ext uri="{FF2B5EF4-FFF2-40B4-BE49-F238E27FC236}">
                <a16:creationId xmlns:a16="http://schemas.microsoft.com/office/drawing/2014/main" id="{F7CE98DE-7E01-A3D5-ED4B-C74347F70AD2}"/>
              </a:ext>
            </a:extLst>
          </p:cNvPr>
          <p:cNvSpPr/>
          <p:nvPr/>
        </p:nvSpPr>
        <p:spPr>
          <a:xfrm>
            <a:off x="10081521" y="479777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Parallelogram 459">
            <a:extLst>
              <a:ext uri="{FF2B5EF4-FFF2-40B4-BE49-F238E27FC236}">
                <a16:creationId xmlns:a16="http://schemas.microsoft.com/office/drawing/2014/main" id="{4D0C34C1-9F04-CD8D-A5B9-3818D52997EC}"/>
              </a:ext>
            </a:extLst>
          </p:cNvPr>
          <p:cNvSpPr/>
          <p:nvPr/>
        </p:nvSpPr>
        <p:spPr>
          <a:xfrm>
            <a:off x="10274676" y="4797772"/>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1" name="Parallelogram 460">
            <a:extLst>
              <a:ext uri="{FF2B5EF4-FFF2-40B4-BE49-F238E27FC236}">
                <a16:creationId xmlns:a16="http://schemas.microsoft.com/office/drawing/2014/main" id="{28E43D76-439C-6030-271A-A95D0DC32823}"/>
              </a:ext>
            </a:extLst>
          </p:cNvPr>
          <p:cNvSpPr/>
          <p:nvPr/>
        </p:nvSpPr>
        <p:spPr>
          <a:xfrm>
            <a:off x="10467829" y="4797666"/>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0" name="Parallelogram 469">
            <a:extLst>
              <a:ext uri="{FF2B5EF4-FFF2-40B4-BE49-F238E27FC236}">
                <a16:creationId xmlns:a16="http://schemas.microsoft.com/office/drawing/2014/main" id="{0B03C623-6C13-B3F7-F325-31E3045FBE47}"/>
              </a:ext>
            </a:extLst>
          </p:cNvPr>
          <p:cNvSpPr/>
          <p:nvPr/>
        </p:nvSpPr>
        <p:spPr>
          <a:xfrm>
            <a:off x="10660984" y="4797666"/>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1" name="Parallelogram 470">
            <a:extLst>
              <a:ext uri="{FF2B5EF4-FFF2-40B4-BE49-F238E27FC236}">
                <a16:creationId xmlns:a16="http://schemas.microsoft.com/office/drawing/2014/main" id="{61E35C4B-46A7-E96A-C89A-52CCE6F3B261}"/>
              </a:ext>
            </a:extLst>
          </p:cNvPr>
          <p:cNvSpPr/>
          <p:nvPr/>
        </p:nvSpPr>
        <p:spPr>
          <a:xfrm>
            <a:off x="10854139" y="4799470"/>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2" name="Parallelogram 471">
            <a:extLst>
              <a:ext uri="{FF2B5EF4-FFF2-40B4-BE49-F238E27FC236}">
                <a16:creationId xmlns:a16="http://schemas.microsoft.com/office/drawing/2014/main" id="{A6ABCBA4-FC69-F067-9B4C-DE07BE867753}"/>
              </a:ext>
            </a:extLst>
          </p:cNvPr>
          <p:cNvSpPr/>
          <p:nvPr/>
        </p:nvSpPr>
        <p:spPr>
          <a:xfrm>
            <a:off x="11047292" y="4799470"/>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6" name="Parallelogram 255">
            <a:extLst>
              <a:ext uri="{FF2B5EF4-FFF2-40B4-BE49-F238E27FC236}">
                <a16:creationId xmlns:a16="http://schemas.microsoft.com/office/drawing/2014/main" id="{01EFFC1B-9A42-C6CC-7489-F513435F9629}"/>
              </a:ext>
            </a:extLst>
          </p:cNvPr>
          <p:cNvSpPr/>
          <p:nvPr/>
        </p:nvSpPr>
        <p:spPr>
          <a:xfrm>
            <a:off x="9362686" y="413618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7" name="Parallelogram 256">
            <a:extLst>
              <a:ext uri="{FF2B5EF4-FFF2-40B4-BE49-F238E27FC236}">
                <a16:creationId xmlns:a16="http://schemas.microsoft.com/office/drawing/2014/main" id="{E4AE8B02-E360-A474-C698-91C1A02A2A75}"/>
              </a:ext>
            </a:extLst>
          </p:cNvPr>
          <p:cNvSpPr/>
          <p:nvPr/>
        </p:nvSpPr>
        <p:spPr>
          <a:xfrm>
            <a:off x="9555841" y="413618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8" name="Parallelogram 257">
            <a:extLst>
              <a:ext uri="{FF2B5EF4-FFF2-40B4-BE49-F238E27FC236}">
                <a16:creationId xmlns:a16="http://schemas.microsoft.com/office/drawing/2014/main" id="{FAA05A9F-A189-7382-C465-C0C5AECBF993}"/>
              </a:ext>
            </a:extLst>
          </p:cNvPr>
          <p:cNvSpPr/>
          <p:nvPr/>
        </p:nvSpPr>
        <p:spPr>
          <a:xfrm>
            <a:off x="9748996" y="413618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9" name="Parallelogram 258">
            <a:extLst>
              <a:ext uri="{FF2B5EF4-FFF2-40B4-BE49-F238E27FC236}">
                <a16:creationId xmlns:a16="http://schemas.microsoft.com/office/drawing/2014/main" id="{12AE5455-E55C-1555-D4D1-B289ED7B08C9}"/>
              </a:ext>
            </a:extLst>
          </p:cNvPr>
          <p:cNvSpPr/>
          <p:nvPr/>
        </p:nvSpPr>
        <p:spPr>
          <a:xfrm>
            <a:off x="9942151" y="4134381"/>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0" name="Parallelogram 259">
            <a:extLst>
              <a:ext uri="{FF2B5EF4-FFF2-40B4-BE49-F238E27FC236}">
                <a16:creationId xmlns:a16="http://schemas.microsoft.com/office/drawing/2014/main" id="{D39948E2-774B-4B44-8F5F-BC0EDB3DA642}"/>
              </a:ext>
            </a:extLst>
          </p:cNvPr>
          <p:cNvSpPr/>
          <p:nvPr/>
        </p:nvSpPr>
        <p:spPr>
          <a:xfrm>
            <a:off x="10135306" y="4134381"/>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1" name="Parallelogram 260">
            <a:extLst>
              <a:ext uri="{FF2B5EF4-FFF2-40B4-BE49-F238E27FC236}">
                <a16:creationId xmlns:a16="http://schemas.microsoft.com/office/drawing/2014/main" id="{C3E49749-F4BD-3BFD-0FE5-4AA9D7B950F4}"/>
              </a:ext>
            </a:extLst>
          </p:cNvPr>
          <p:cNvSpPr/>
          <p:nvPr/>
        </p:nvSpPr>
        <p:spPr>
          <a:xfrm>
            <a:off x="10328461" y="4134381"/>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2" name="Parallelogram 261">
            <a:extLst>
              <a:ext uri="{FF2B5EF4-FFF2-40B4-BE49-F238E27FC236}">
                <a16:creationId xmlns:a16="http://schemas.microsoft.com/office/drawing/2014/main" id="{45152FF4-D00F-073F-19C9-46E53069431A}"/>
              </a:ext>
            </a:extLst>
          </p:cNvPr>
          <p:cNvSpPr/>
          <p:nvPr/>
        </p:nvSpPr>
        <p:spPr>
          <a:xfrm>
            <a:off x="10521614" y="413427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3" name="Parallelogram 262">
            <a:extLst>
              <a:ext uri="{FF2B5EF4-FFF2-40B4-BE49-F238E27FC236}">
                <a16:creationId xmlns:a16="http://schemas.microsoft.com/office/drawing/2014/main" id="{190F5A08-DE05-DC80-ABF2-AFAEF883343E}"/>
              </a:ext>
            </a:extLst>
          </p:cNvPr>
          <p:cNvSpPr/>
          <p:nvPr/>
        </p:nvSpPr>
        <p:spPr>
          <a:xfrm>
            <a:off x="10714769" y="4134275"/>
            <a:ext cx="195572" cy="186820"/>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4" name="Parallelogram 263">
            <a:extLst>
              <a:ext uri="{FF2B5EF4-FFF2-40B4-BE49-F238E27FC236}">
                <a16:creationId xmlns:a16="http://schemas.microsoft.com/office/drawing/2014/main" id="{C31D337F-1CB0-F18C-0D45-FE6377E0A196}"/>
              </a:ext>
            </a:extLst>
          </p:cNvPr>
          <p:cNvSpPr/>
          <p:nvPr/>
        </p:nvSpPr>
        <p:spPr>
          <a:xfrm>
            <a:off x="10907924" y="4136079"/>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5" name="Parallelogram 264">
            <a:extLst>
              <a:ext uri="{FF2B5EF4-FFF2-40B4-BE49-F238E27FC236}">
                <a16:creationId xmlns:a16="http://schemas.microsoft.com/office/drawing/2014/main" id="{0C757B51-727A-804D-CA8A-97E378C81A32}"/>
              </a:ext>
            </a:extLst>
          </p:cNvPr>
          <p:cNvSpPr/>
          <p:nvPr/>
        </p:nvSpPr>
        <p:spPr>
          <a:xfrm>
            <a:off x="11101077" y="4136079"/>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6">
            <a:extLst>
              <a:ext uri="{FF2B5EF4-FFF2-40B4-BE49-F238E27FC236}">
                <a16:creationId xmlns:a16="http://schemas.microsoft.com/office/drawing/2014/main" id="{E8561C26-13E7-49A3-9A42-426AB9B19D6C}"/>
              </a:ext>
            </a:extLst>
          </p:cNvPr>
          <p:cNvSpPr>
            <a:spLocks noEditPoints="1"/>
          </p:cNvSpPr>
          <p:nvPr/>
        </p:nvSpPr>
        <p:spPr bwMode="auto">
          <a:xfrm>
            <a:off x="738355" y="4693280"/>
            <a:ext cx="361950" cy="361950"/>
          </a:xfrm>
          <a:custGeom>
            <a:avLst/>
            <a:gdLst>
              <a:gd name="T0" fmla="*/ 4 w 96"/>
              <a:gd name="T1" fmla="*/ 52 h 96"/>
              <a:gd name="T2" fmla="*/ 10 w 96"/>
              <a:gd name="T3" fmla="*/ 52 h 96"/>
              <a:gd name="T4" fmla="*/ 44 w 96"/>
              <a:gd name="T5" fmla="*/ 86 h 96"/>
              <a:gd name="T6" fmla="*/ 44 w 96"/>
              <a:gd name="T7" fmla="*/ 92 h 96"/>
              <a:gd name="T8" fmla="*/ 48 w 96"/>
              <a:gd name="T9" fmla="*/ 96 h 96"/>
              <a:gd name="T10" fmla="*/ 52 w 96"/>
              <a:gd name="T11" fmla="*/ 92 h 96"/>
              <a:gd name="T12" fmla="*/ 52 w 96"/>
              <a:gd name="T13" fmla="*/ 86 h 96"/>
              <a:gd name="T14" fmla="*/ 86 w 96"/>
              <a:gd name="T15" fmla="*/ 52 h 96"/>
              <a:gd name="T16" fmla="*/ 92 w 96"/>
              <a:gd name="T17" fmla="*/ 52 h 96"/>
              <a:gd name="T18" fmla="*/ 96 w 96"/>
              <a:gd name="T19" fmla="*/ 48 h 96"/>
              <a:gd name="T20" fmla="*/ 92 w 96"/>
              <a:gd name="T21" fmla="*/ 44 h 96"/>
              <a:gd name="T22" fmla="*/ 86 w 96"/>
              <a:gd name="T23" fmla="*/ 44 h 96"/>
              <a:gd name="T24" fmla="*/ 52 w 96"/>
              <a:gd name="T25" fmla="*/ 10 h 96"/>
              <a:gd name="T26" fmla="*/ 52 w 96"/>
              <a:gd name="T27" fmla="*/ 4 h 96"/>
              <a:gd name="T28" fmla="*/ 48 w 96"/>
              <a:gd name="T29" fmla="*/ 0 h 96"/>
              <a:gd name="T30" fmla="*/ 44 w 96"/>
              <a:gd name="T31" fmla="*/ 4 h 96"/>
              <a:gd name="T32" fmla="*/ 44 w 96"/>
              <a:gd name="T33" fmla="*/ 10 h 96"/>
              <a:gd name="T34" fmla="*/ 10 w 96"/>
              <a:gd name="T35" fmla="*/ 44 h 96"/>
              <a:gd name="T36" fmla="*/ 4 w 96"/>
              <a:gd name="T37" fmla="*/ 44 h 96"/>
              <a:gd name="T38" fmla="*/ 0 w 96"/>
              <a:gd name="T39" fmla="*/ 48 h 96"/>
              <a:gd name="T40" fmla="*/ 4 w 96"/>
              <a:gd name="T41" fmla="*/ 52 h 96"/>
              <a:gd name="T42" fmla="*/ 18 w 96"/>
              <a:gd name="T43" fmla="*/ 52 h 96"/>
              <a:gd name="T44" fmla="*/ 27 w 96"/>
              <a:gd name="T45" fmla="*/ 52 h 96"/>
              <a:gd name="T46" fmla="*/ 44 w 96"/>
              <a:gd name="T47" fmla="*/ 69 h 96"/>
              <a:gd name="T48" fmla="*/ 44 w 96"/>
              <a:gd name="T49" fmla="*/ 78 h 96"/>
              <a:gd name="T50" fmla="*/ 18 w 96"/>
              <a:gd name="T51" fmla="*/ 52 h 96"/>
              <a:gd name="T52" fmla="*/ 52 w 96"/>
              <a:gd name="T53" fmla="*/ 52 h 96"/>
              <a:gd name="T54" fmla="*/ 61 w 96"/>
              <a:gd name="T55" fmla="*/ 52 h 96"/>
              <a:gd name="T56" fmla="*/ 52 w 96"/>
              <a:gd name="T57" fmla="*/ 61 h 96"/>
              <a:gd name="T58" fmla="*/ 52 w 96"/>
              <a:gd name="T59" fmla="*/ 52 h 96"/>
              <a:gd name="T60" fmla="*/ 52 w 96"/>
              <a:gd name="T61" fmla="*/ 44 h 96"/>
              <a:gd name="T62" fmla="*/ 52 w 96"/>
              <a:gd name="T63" fmla="*/ 35 h 96"/>
              <a:gd name="T64" fmla="*/ 61 w 96"/>
              <a:gd name="T65" fmla="*/ 44 h 96"/>
              <a:gd name="T66" fmla="*/ 52 w 96"/>
              <a:gd name="T67" fmla="*/ 44 h 96"/>
              <a:gd name="T68" fmla="*/ 44 w 96"/>
              <a:gd name="T69" fmla="*/ 44 h 96"/>
              <a:gd name="T70" fmla="*/ 35 w 96"/>
              <a:gd name="T71" fmla="*/ 44 h 96"/>
              <a:gd name="T72" fmla="*/ 44 w 96"/>
              <a:gd name="T73" fmla="*/ 35 h 96"/>
              <a:gd name="T74" fmla="*/ 44 w 96"/>
              <a:gd name="T75" fmla="*/ 44 h 96"/>
              <a:gd name="T76" fmla="*/ 44 w 96"/>
              <a:gd name="T77" fmla="*/ 52 h 96"/>
              <a:gd name="T78" fmla="*/ 44 w 96"/>
              <a:gd name="T79" fmla="*/ 61 h 96"/>
              <a:gd name="T80" fmla="*/ 35 w 96"/>
              <a:gd name="T81" fmla="*/ 52 h 96"/>
              <a:gd name="T82" fmla="*/ 44 w 96"/>
              <a:gd name="T83" fmla="*/ 52 h 96"/>
              <a:gd name="T84" fmla="*/ 52 w 96"/>
              <a:gd name="T85" fmla="*/ 78 h 96"/>
              <a:gd name="T86" fmla="*/ 52 w 96"/>
              <a:gd name="T87" fmla="*/ 69 h 96"/>
              <a:gd name="T88" fmla="*/ 69 w 96"/>
              <a:gd name="T89" fmla="*/ 52 h 96"/>
              <a:gd name="T90" fmla="*/ 78 w 96"/>
              <a:gd name="T91" fmla="*/ 52 h 96"/>
              <a:gd name="T92" fmla="*/ 52 w 96"/>
              <a:gd name="T93" fmla="*/ 78 h 96"/>
              <a:gd name="T94" fmla="*/ 78 w 96"/>
              <a:gd name="T95" fmla="*/ 44 h 96"/>
              <a:gd name="T96" fmla="*/ 69 w 96"/>
              <a:gd name="T97" fmla="*/ 44 h 96"/>
              <a:gd name="T98" fmla="*/ 52 w 96"/>
              <a:gd name="T99" fmla="*/ 27 h 96"/>
              <a:gd name="T100" fmla="*/ 52 w 96"/>
              <a:gd name="T101" fmla="*/ 18 h 96"/>
              <a:gd name="T102" fmla="*/ 78 w 96"/>
              <a:gd name="T103" fmla="*/ 44 h 96"/>
              <a:gd name="T104" fmla="*/ 44 w 96"/>
              <a:gd name="T105" fmla="*/ 18 h 96"/>
              <a:gd name="T106" fmla="*/ 44 w 96"/>
              <a:gd name="T107" fmla="*/ 27 h 96"/>
              <a:gd name="T108" fmla="*/ 27 w 96"/>
              <a:gd name="T109" fmla="*/ 44 h 96"/>
              <a:gd name="T110" fmla="*/ 18 w 96"/>
              <a:gd name="T111" fmla="*/ 44 h 96"/>
              <a:gd name="T112" fmla="*/ 44 w 96"/>
              <a:gd name="T113" fmla="*/ 1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96">
                <a:moveTo>
                  <a:pt x="4" y="52"/>
                </a:moveTo>
                <a:cubicBezTo>
                  <a:pt x="10" y="52"/>
                  <a:pt x="10" y="52"/>
                  <a:pt x="10" y="52"/>
                </a:cubicBezTo>
                <a:cubicBezTo>
                  <a:pt x="12" y="70"/>
                  <a:pt x="26" y="84"/>
                  <a:pt x="44" y="86"/>
                </a:cubicBezTo>
                <a:cubicBezTo>
                  <a:pt x="44" y="92"/>
                  <a:pt x="44" y="92"/>
                  <a:pt x="44" y="92"/>
                </a:cubicBezTo>
                <a:cubicBezTo>
                  <a:pt x="44" y="94"/>
                  <a:pt x="46" y="96"/>
                  <a:pt x="48" y="96"/>
                </a:cubicBezTo>
                <a:cubicBezTo>
                  <a:pt x="50" y="96"/>
                  <a:pt x="52" y="94"/>
                  <a:pt x="52" y="92"/>
                </a:cubicBezTo>
                <a:cubicBezTo>
                  <a:pt x="52" y="86"/>
                  <a:pt x="52" y="86"/>
                  <a:pt x="52" y="86"/>
                </a:cubicBezTo>
                <a:cubicBezTo>
                  <a:pt x="70" y="84"/>
                  <a:pt x="84" y="70"/>
                  <a:pt x="86" y="52"/>
                </a:cubicBezTo>
                <a:cubicBezTo>
                  <a:pt x="92" y="52"/>
                  <a:pt x="92" y="52"/>
                  <a:pt x="92" y="52"/>
                </a:cubicBezTo>
                <a:cubicBezTo>
                  <a:pt x="94" y="52"/>
                  <a:pt x="96" y="50"/>
                  <a:pt x="96" y="48"/>
                </a:cubicBezTo>
                <a:cubicBezTo>
                  <a:pt x="96" y="46"/>
                  <a:pt x="94" y="44"/>
                  <a:pt x="92" y="44"/>
                </a:cubicBezTo>
                <a:cubicBezTo>
                  <a:pt x="86" y="44"/>
                  <a:pt x="86" y="44"/>
                  <a:pt x="86" y="44"/>
                </a:cubicBezTo>
                <a:cubicBezTo>
                  <a:pt x="84" y="26"/>
                  <a:pt x="70" y="12"/>
                  <a:pt x="52" y="10"/>
                </a:cubicBezTo>
                <a:cubicBezTo>
                  <a:pt x="52" y="4"/>
                  <a:pt x="52" y="4"/>
                  <a:pt x="52" y="4"/>
                </a:cubicBezTo>
                <a:cubicBezTo>
                  <a:pt x="52" y="2"/>
                  <a:pt x="50" y="0"/>
                  <a:pt x="48" y="0"/>
                </a:cubicBezTo>
                <a:cubicBezTo>
                  <a:pt x="46" y="0"/>
                  <a:pt x="44" y="2"/>
                  <a:pt x="44" y="4"/>
                </a:cubicBezTo>
                <a:cubicBezTo>
                  <a:pt x="44" y="10"/>
                  <a:pt x="44" y="10"/>
                  <a:pt x="44" y="10"/>
                </a:cubicBezTo>
                <a:cubicBezTo>
                  <a:pt x="26" y="12"/>
                  <a:pt x="12" y="26"/>
                  <a:pt x="10" y="44"/>
                </a:cubicBezTo>
                <a:cubicBezTo>
                  <a:pt x="4" y="44"/>
                  <a:pt x="4" y="44"/>
                  <a:pt x="4" y="44"/>
                </a:cubicBezTo>
                <a:cubicBezTo>
                  <a:pt x="2" y="44"/>
                  <a:pt x="0" y="46"/>
                  <a:pt x="0" y="48"/>
                </a:cubicBezTo>
                <a:cubicBezTo>
                  <a:pt x="0" y="50"/>
                  <a:pt x="2" y="52"/>
                  <a:pt x="4" y="52"/>
                </a:cubicBezTo>
                <a:close/>
                <a:moveTo>
                  <a:pt x="18" y="52"/>
                </a:moveTo>
                <a:cubicBezTo>
                  <a:pt x="27" y="52"/>
                  <a:pt x="27" y="52"/>
                  <a:pt x="27" y="52"/>
                </a:cubicBezTo>
                <a:cubicBezTo>
                  <a:pt x="29" y="60"/>
                  <a:pt x="36" y="67"/>
                  <a:pt x="44" y="69"/>
                </a:cubicBezTo>
                <a:cubicBezTo>
                  <a:pt x="44" y="78"/>
                  <a:pt x="44" y="78"/>
                  <a:pt x="44" y="78"/>
                </a:cubicBezTo>
                <a:cubicBezTo>
                  <a:pt x="31" y="76"/>
                  <a:pt x="20" y="65"/>
                  <a:pt x="18" y="52"/>
                </a:cubicBezTo>
                <a:close/>
                <a:moveTo>
                  <a:pt x="52" y="52"/>
                </a:moveTo>
                <a:cubicBezTo>
                  <a:pt x="61" y="52"/>
                  <a:pt x="61" y="52"/>
                  <a:pt x="61" y="52"/>
                </a:cubicBezTo>
                <a:cubicBezTo>
                  <a:pt x="59" y="56"/>
                  <a:pt x="56" y="59"/>
                  <a:pt x="52" y="61"/>
                </a:cubicBezTo>
                <a:lnTo>
                  <a:pt x="52" y="52"/>
                </a:lnTo>
                <a:close/>
                <a:moveTo>
                  <a:pt x="52" y="44"/>
                </a:moveTo>
                <a:cubicBezTo>
                  <a:pt x="52" y="35"/>
                  <a:pt x="52" y="35"/>
                  <a:pt x="52" y="35"/>
                </a:cubicBezTo>
                <a:cubicBezTo>
                  <a:pt x="56" y="37"/>
                  <a:pt x="59" y="40"/>
                  <a:pt x="61" y="44"/>
                </a:cubicBezTo>
                <a:lnTo>
                  <a:pt x="52" y="44"/>
                </a:lnTo>
                <a:close/>
                <a:moveTo>
                  <a:pt x="44" y="44"/>
                </a:moveTo>
                <a:cubicBezTo>
                  <a:pt x="35" y="44"/>
                  <a:pt x="35" y="44"/>
                  <a:pt x="35" y="44"/>
                </a:cubicBezTo>
                <a:cubicBezTo>
                  <a:pt x="37" y="40"/>
                  <a:pt x="40" y="37"/>
                  <a:pt x="44" y="35"/>
                </a:cubicBezTo>
                <a:lnTo>
                  <a:pt x="44" y="44"/>
                </a:lnTo>
                <a:close/>
                <a:moveTo>
                  <a:pt x="44" y="52"/>
                </a:moveTo>
                <a:cubicBezTo>
                  <a:pt x="44" y="61"/>
                  <a:pt x="44" y="61"/>
                  <a:pt x="44" y="61"/>
                </a:cubicBezTo>
                <a:cubicBezTo>
                  <a:pt x="40" y="59"/>
                  <a:pt x="37" y="56"/>
                  <a:pt x="35" y="52"/>
                </a:cubicBezTo>
                <a:lnTo>
                  <a:pt x="44" y="52"/>
                </a:lnTo>
                <a:close/>
                <a:moveTo>
                  <a:pt x="52" y="78"/>
                </a:moveTo>
                <a:cubicBezTo>
                  <a:pt x="52" y="69"/>
                  <a:pt x="52" y="69"/>
                  <a:pt x="52" y="69"/>
                </a:cubicBezTo>
                <a:cubicBezTo>
                  <a:pt x="60" y="67"/>
                  <a:pt x="67" y="60"/>
                  <a:pt x="69" y="52"/>
                </a:cubicBezTo>
                <a:cubicBezTo>
                  <a:pt x="78" y="52"/>
                  <a:pt x="78" y="52"/>
                  <a:pt x="78" y="52"/>
                </a:cubicBezTo>
                <a:cubicBezTo>
                  <a:pt x="76" y="65"/>
                  <a:pt x="65" y="76"/>
                  <a:pt x="52" y="78"/>
                </a:cubicBezTo>
                <a:close/>
                <a:moveTo>
                  <a:pt x="78" y="44"/>
                </a:moveTo>
                <a:cubicBezTo>
                  <a:pt x="69" y="44"/>
                  <a:pt x="69" y="44"/>
                  <a:pt x="69" y="44"/>
                </a:cubicBezTo>
                <a:cubicBezTo>
                  <a:pt x="67" y="36"/>
                  <a:pt x="60" y="29"/>
                  <a:pt x="52" y="27"/>
                </a:cubicBezTo>
                <a:cubicBezTo>
                  <a:pt x="52" y="18"/>
                  <a:pt x="52" y="18"/>
                  <a:pt x="52" y="18"/>
                </a:cubicBezTo>
                <a:cubicBezTo>
                  <a:pt x="65" y="20"/>
                  <a:pt x="76" y="31"/>
                  <a:pt x="78" y="44"/>
                </a:cubicBezTo>
                <a:close/>
                <a:moveTo>
                  <a:pt x="44" y="18"/>
                </a:moveTo>
                <a:cubicBezTo>
                  <a:pt x="44" y="27"/>
                  <a:pt x="44" y="27"/>
                  <a:pt x="44" y="27"/>
                </a:cubicBezTo>
                <a:cubicBezTo>
                  <a:pt x="36" y="29"/>
                  <a:pt x="29" y="36"/>
                  <a:pt x="27" y="44"/>
                </a:cubicBezTo>
                <a:cubicBezTo>
                  <a:pt x="18" y="44"/>
                  <a:pt x="18" y="44"/>
                  <a:pt x="18" y="44"/>
                </a:cubicBezTo>
                <a:cubicBezTo>
                  <a:pt x="20" y="31"/>
                  <a:pt x="31" y="20"/>
                  <a:pt x="44" y="18"/>
                </a:cubicBez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Parallelogram 203">
            <a:extLst>
              <a:ext uri="{FF2B5EF4-FFF2-40B4-BE49-F238E27FC236}">
                <a16:creationId xmlns:a16="http://schemas.microsoft.com/office/drawing/2014/main" id="{52DEA05A-4196-4DB3-A6A2-8A49BF0FEDBD}"/>
              </a:ext>
            </a:extLst>
          </p:cNvPr>
          <p:cNvSpPr/>
          <p:nvPr/>
        </p:nvSpPr>
        <p:spPr>
          <a:xfrm>
            <a:off x="3745925"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Parallelogram 204">
            <a:extLst>
              <a:ext uri="{FF2B5EF4-FFF2-40B4-BE49-F238E27FC236}">
                <a16:creationId xmlns:a16="http://schemas.microsoft.com/office/drawing/2014/main" id="{A998807E-7D00-4DEA-BCC0-A3F546E0E4D4}"/>
              </a:ext>
            </a:extLst>
          </p:cNvPr>
          <p:cNvSpPr/>
          <p:nvPr/>
        </p:nvSpPr>
        <p:spPr>
          <a:xfrm>
            <a:off x="3939080"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Parallelogram 205">
            <a:extLst>
              <a:ext uri="{FF2B5EF4-FFF2-40B4-BE49-F238E27FC236}">
                <a16:creationId xmlns:a16="http://schemas.microsoft.com/office/drawing/2014/main" id="{3D23F46F-650C-4387-A387-49D86F2D1FF1}"/>
              </a:ext>
            </a:extLst>
          </p:cNvPr>
          <p:cNvSpPr/>
          <p:nvPr/>
        </p:nvSpPr>
        <p:spPr>
          <a:xfrm>
            <a:off x="4132235"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Parallelogram 206">
            <a:extLst>
              <a:ext uri="{FF2B5EF4-FFF2-40B4-BE49-F238E27FC236}">
                <a16:creationId xmlns:a16="http://schemas.microsoft.com/office/drawing/2014/main" id="{41DB79C1-0153-41A1-963B-0739823AED0D}"/>
              </a:ext>
            </a:extLst>
          </p:cNvPr>
          <p:cNvSpPr/>
          <p:nvPr/>
        </p:nvSpPr>
        <p:spPr>
          <a:xfrm>
            <a:off x="4325390"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Parallelogram 207">
            <a:extLst>
              <a:ext uri="{FF2B5EF4-FFF2-40B4-BE49-F238E27FC236}">
                <a16:creationId xmlns:a16="http://schemas.microsoft.com/office/drawing/2014/main" id="{7EECEC5B-3131-4D54-A579-30912759E173}"/>
              </a:ext>
            </a:extLst>
          </p:cNvPr>
          <p:cNvSpPr/>
          <p:nvPr/>
        </p:nvSpPr>
        <p:spPr>
          <a:xfrm>
            <a:off x="4518545"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Parallelogram 208">
            <a:extLst>
              <a:ext uri="{FF2B5EF4-FFF2-40B4-BE49-F238E27FC236}">
                <a16:creationId xmlns:a16="http://schemas.microsoft.com/office/drawing/2014/main" id="{B8AE9C29-EF02-4E71-9E9D-702FA7A6AB15}"/>
              </a:ext>
            </a:extLst>
          </p:cNvPr>
          <p:cNvSpPr/>
          <p:nvPr/>
        </p:nvSpPr>
        <p:spPr>
          <a:xfrm>
            <a:off x="4711700"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0" name="Parallelogram 209">
            <a:extLst>
              <a:ext uri="{FF2B5EF4-FFF2-40B4-BE49-F238E27FC236}">
                <a16:creationId xmlns:a16="http://schemas.microsoft.com/office/drawing/2014/main" id="{1AEF0851-54CE-47E0-82BB-DB8932591817}"/>
              </a:ext>
            </a:extLst>
          </p:cNvPr>
          <p:cNvSpPr/>
          <p:nvPr/>
        </p:nvSpPr>
        <p:spPr>
          <a:xfrm>
            <a:off x="4904855"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1" name="Parallelogram 210">
            <a:extLst>
              <a:ext uri="{FF2B5EF4-FFF2-40B4-BE49-F238E27FC236}">
                <a16:creationId xmlns:a16="http://schemas.microsoft.com/office/drawing/2014/main" id="{9D6D166C-D331-4A67-8607-F8572C0A8CDF}"/>
              </a:ext>
            </a:extLst>
          </p:cNvPr>
          <p:cNvSpPr/>
          <p:nvPr/>
        </p:nvSpPr>
        <p:spPr>
          <a:xfrm>
            <a:off x="5098010"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2" name="Parallelogram 211">
            <a:extLst>
              <a:ext uri="{FF2B5EF4-FFF2-40B4-BE49-F238E27FC236}">
                <a16:creationId xmlns:a16="http://schemas.microsoft.com/office/drawing/2014/main" id="{BECD9193-B993-4C0F-9A0A-49543B2E0FA0}"/>
              </a:ext>
            </a:extLst>
          </p:cNvPr>
          <p:cNvSpPr/>
          <p:nvPr/>
        </p:nvSpPr>
        <p:spPr>
          <a:xfrm>
            <a:off x="5291165" y="34464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3" name="Parallelogram 212">
            <a:extLst>
              <a:ext uri="{FF2B5EF4-FFF2-40B4-BE49-F238E27FC236}">
                <a16:creationId xmlns:a16="http://schemas.microsoft.com/office/drawing/2014/main" id="{DFFC1DCC-C38C-4C57-8570-F2C983D491A4}"/>
              </a:ext>
            </a:extLst>
          </p:cNvPr>
          <p:cNvSpPr/>
          <p:nvPr/>
        </p:nvSpPr>
        <p:spPr>
          <a:xfrm>
            <a:off x="5484318" y="3446474"/>
            <a:ext cx="195572" cy="186820"/>
          </a:xfrm>
          <a:prstGeom prst="parallelogram">
            <a:avLst/>
          </a:prstGeom>
          <a:solidFill>
            <a:srgbClr val="EC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Parallelogram 214">
            <a:extLst>
              <a:ext uri="{FF2B5EF4-FFF2-40B4-BE49-F238E27FC236}">
                <a16:creationId xmlns:a16="http://schemas.microsoft.com/office/drawing/2014/main" id="{52DEA05A-4196-4DB3-A6A2-8A49BF0FEDBD}"/>
              </a:ext>
            </a:extLst>
          </p:cNvPr>
          <p:cNvSpPr/>
          <p:nvPr/>
        </p:nvSpPr>
        <p:spPr>
          <a:xfrm>
            <a:off x="3771794"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Parallelogram 215">
            <a:extLst>
              <a:ext uri="{FF2B5EF4-FFF2-40B4-BE49-F238E27FC236}">
                <a16:creationId xmlns:a16="http://schemas.microsoft.com/office/drawing/2014/main" id="{A998807E-7D00-4DEA-BCC0-A3F546E0E4D4}"/>
              </a:ext>
            </a:extLst>
          </p:cNvPr>
          <p:cNvSpPr/>
          <p:nvPr/>
        </p:nvSpPr>
        <p:spPr>
          <a:xfrm>
            <a:off x="3964949"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Parallelogram 216">
            <a:extLst>
              <a:ext uri="{FF2B5EF4-FFF2-40B4-BE49-F238E27FC236}">
                <a16:creationId xmlns:a16="http://schemas.microsoft.com/office/drawing/2014/main" id="{3D23F46F-650C-4387-A387-49D86F2D1FF1}"/>
              </a:ext>
            </a:extLst>
          </p:cNvPr>
          <p:cNvSpPr/>
          <p:nvPr/>
        </p:nvSpPr>
        <p:spPr>
          <a:xfrm>
            <a:off x="4158104"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8" name="Parallelogram 217">
            <a:extLst>
              <a:ext uri="{FF2B5EF4-FFF2-40B4-BE49-F238E27FC236}">
                <a16:creationId xmlns:a16="http://schemas.microsoft.com/office/drawing/2014/main" id="{41DB79C1-0153-41A1-963B-0739823AED0D}"/>
              </a:ext>
            </a:extLst>
          </p:cNvPr>
          <p:cNvSpPr/>
          <p:nvPr/>
        </p:nvSpPr>
        <p:spPr>
          <a:xfrm>
            <a:off x="4351259"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Parallelogram 218">
            <a:extLst>
              <a:ext uri="{FF2B5EF4-FFF2-40B4-BE49-F238E27FC236}">
                <a16:creationId xmlns:a16="http://schemas.microsoft.com/office/drawing/2014/main" id="{7EECEC5B-3131-4D54-A579-30912759E173}"/>
              </a:ext>
            </a:extLst>
          </p:cNvPr>
          <p:cNvSpPr/>
          <p:nvPr/>
        </p:nvSpPr>
        <p:spPr>
          <a:xfrm>
            <a:off x="4544414"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Parallelogram 219">
            <a:extLst>
              <a:ext uri="{FF2B5EF4-FFF2-40B4-BE49-F238E27FC236}">
                <a16:creationId xmlns:a16="http://schemas.microsoft.com/office/drawing/2014/main" id="{B8AE9C29-EF02-4E71-9E9D-702FA7A6AB15}"/>
              </a:ext>
            </a:extLst>
          </p:cNvPr>
          <p:cNvSpPr/>
          <p:nvPr/>
        </p:nvSpPr>
        <p:spPr>
          <a:xfrm>
            <a:off x="4737569"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Parallelogram 220">
            <a:extLst>
              <a:ext uri="{FF2B5EF4-FFF2-40B4-BE49-F238E27FC236}">
                <a16:creationId xmlns:a16="http://schemas.microsoft.com/office/drawing/2014/main" id="{1AEF0851-54CE-47E0-82BB-DB8932591817}"/>
              </a:ext>
            </a:extLst>
          </p:cNvPr>
          <p:cNvSpPr/>
          <p:nvPr/>
        </p:nvSpPr>
        <p:spPr>
          <a:xfrm>
            <a:off x="4930724" y="4124729"/>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Parallelogram 221">
            <a:extLst>
              <a:ext uri="{FF2B5EF4-FFF2-40B4-BE49-F238E27FC236}">
                <a16:creationId xmlns:a16="http://schemas.microsoft.com/office/drawing/2014/main" id="{9D6D166C-D331-4A67-8607-F8572C0A8CDF}"/>
              </a:ext>
            </a:extLst>
          </p:cNvPr>
          <p:cNvSpPr/>
          <p:nvPr/>
        </p:nvSpPr>
        <p:spPr>
          <a:xfrm>
            <a:off x="5123879" y="4124729"/>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Parallelogram 222">
            <a:extLst>
              <a:ext uri="{FF2B5EF4-FFF2-40B4-BE49-F238E27FC236}">
                <a16:creationId xmlns:a16="http://schemas.microsoft.com/office/drawing/2014/main" id="{BECD9193-B993-4C0F-9A0A-49543B2E0FA0}"/>
              </a:ext>
            </a:extLst>
          </p:cNvPr>
          <p:cNvSpPr/>
          <p:nvPr/>
        </p:nvSpPr>
        <p:spPr>
          <a:xfrm>
            <a:off x="5317034" y="4124729"/>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Parallelogram 227">
            <a:extLst>
              <a:ext uri="{FF2B5EF4-FFF2-40B4-BE49-F238E27FC236}">
                <a16:creationId xmlns:a16="http://schemas.microsoft.com/office/drawing/2014/main" id="{DFFC1DCC-C38C-4C57-8570-F2C983D491A4}"/>
              </a:ext>
            </a:extLst>
          </p:cNvPr>
          <p:cNvSpPr/>
          <p:nvPr/>
        </p:nvSpPr>
        <p:spPr>
          <a:xfrm>
            <a:off x="5510187" y="4124729"/>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8" name="Parallelogram 267">
            <a:extLst>
              <a:ext uri="{FF2B5EF4-FFF2-40B4-BE49-F238E27FC236}">
                <a16:creationId xmlns:a16="http://schemas.microsoft.com/office/drawing/2014/main" id="{52DEA05A-4196-4DB3-A6A2-8A49BF0FEDBD}"/>
              </a:ext>
            </a:extLst>
          </p:cNvPr>
          <p:cNvSpPr/>
          <p:nvPr/>
        </p:nvSpPr>
        <p:spPr>
          <a:xfrm>
            <a:off x="3765934"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Parallelogram 268">
            <a:extLst>
              <a:ext uri="{FF2B5EF4-FFF2-40B4-BE49-F238E27FC236}">
                <a16:creationId xmlns:a16="http://schemas.microsoft.com/office/drawing/2014/main" id="{A998807E-7D00-4DEA-BCC0-A3F546E0E4D4}"/>
              </a:ext>
            </a:extLst>
          </p:cNvPr>
          <p:cNvSpPr/>
          <p:nvPr/>
        </p:nvSpPr>
        <p:spPr>
          <a:xfrm>
            <a:off x="3959089"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4" name="Parallelogram 283">
            <a:extLst>
              <a:ext uri="{FF2B5EF4-FFF2-40B4-BE49-F238E27FC236}">
                <a16:creationId xmlns:a16="http://schemas.microsoft.com/office/drawing/2014/main" id="{3D23F46F-650C-4387-A387-49D86F2D1FF1}"/>
              </a:ext>
            </a:extLst>
          </p:cNvPr>
          <p:cNvSpPr/>
          <p:nvPr/>
        </p:nvSpPr>
        <p:spPr>
          <a:xfrm>
            <a:off x="4152244"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9" name="Parallelogram 298">
            <a:extLst>
              <a:ext uri="{FF2B5EF4-FFF2-40B4-BE49-F238E27FC236}">
                <a16:creationId xmlns:a16="http://schemas.microsoft.com/office/drawing/2014/main" id="{41DB79C1-0153-41A1-963B-0739823AED0D}"/>
              </a:ext>
            </a:extLst>
          </p:cNvPr>
          <p:cNvSpPr/>
          <p:nvPr/>
        </p:nvSpPr>
        <p:spPr>
          <a:xfrm>
            <a:off x="4345399"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4" name="Parallelogram 313">
            <a:extLst>
              <a:ext uri="{FF2B5EF4-FFF2-40B4-BE49-F238E27FC236}">
                <a16:creationId xmlns:a16="http://schemas.microsoft.com/office/drawing/2014/main" id="{7EECEC5B-3131-4D54-A579-30912759E173}"/>
              </a:ext>
            </a:extLst>
          </p:cNvPr>
          <p:cNvSpPr/>
          <p:nvPr/>
        </p:nvSpPr>
        <p:spPr>
          <a:xfrm>
            <a:off x="4538554"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5" name="Parallelogram 314">
            <a:extLst>
              <a:ext uri="{FF2B5EF4-FFF2-40B4-BE49-F238E27FC236}">
                <a16:creationId xmlns:a16="http://schemas.microsoft.com/office/drawing/2014/main" id="{B8AE9C29-EF02-4E71-9E9D-702FA7A6AB15}"/>
              </a:ext>
            </a:extLst>
          </p:cNvPr>
          <p:cNvSpPr/>
          <p:nvPr/>
        </p:nvSpPr>
        <p:spPr>
          <a:xfrm>
            <a:off x="4731709"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6" name="Parallelogram 315">
            <a:extLst>
              <a:ext uri="{FF2B5EF4-FFF2-40B4-BE49-F238E27FC236}">
                <a16:creationId xmlns:a16="http://schemas.microsoft.com/office/drawing/2014/main" id="{1AEF0851-54CE-47E0-82BB-DB8932591817}"/>
              </a:ext>
            </a:extLst>
          </p:cNvPr>
          <p:cNvSpPr/>
          <p:nvPr/>
        </p:nvSpPr>
        <p:spPr>
          <a:xfrm>
            <a:off x="4924864" y="4795874"/>
            <a:ext cx="195572" cy="186820"/>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 name="Parallelogram 316">
            <a:extLst>
              <a:ext uri="{FF2B5EF4-FFF2-40B4-BE49-F238E27FC236}">
                <a16:creationId xmlns:a16="http://schemas.microsoft.com/office/drawing/2014/main" id="{9D6D166C-D331-4A67-8607-F8572C0A8CDF}"/>
              </a:ext>
            </a:extLst>
          </p:cNvPr>
          <p:cNvSpPr/>
          <p:nvPr/>
        </p:nvSpPr>
        <p:spPr>
          <a:xfrm>
            <a:off x="5118019" y="4795874"/>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8" name="Parallelogram 317">
            <a:extLst>
              <a:ext uri="{FF2B5EF4-FFF2-40B4-BE49-F238E27FC236}">
                <a16:creationId xmlns:a16="http://schemas.microsoft.com/office/drawing/2014/main" id="{BECD9193-B993-4C0F-9A0A-49543B2E0FA0}"/>
              </a:ext>
            </a:extLst>
          </p:cNvPr>
          <p:cNvSpPr/>
          <p:nvPr/>
        </p:nvSpPr>
        <p:spPr>
          <a:xfrm>
            <a:off x="5311174" y="4795874"/>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9" name="Parallelogram 318">
            <a:extLst>
              <a:ext uri="{FF2B5EF4-FFF2-40B4-BE49-F238E27FC236}">
                <a16:creationId xmlns:a16="http://schemas.microsoft.com/office/drawing/2014/main" id="{DFFC1DCC-C38C-4C57-8570-F2C983D491A4}"/>
              </a:ext>
            </a:extLst>
          </p:cNvPr>
          <p:cNvSpPr/>
          <p:nvPr/>
        </p:nvSpPr>
        <p:spPr>
          <a:xfrm>
            <a:off x="5504327" y="4795874"/>
            <a:ext cx="195572" cy="18682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0" name="Freeform: Shape 47">
            <a:extLst>
              <a:ext uri="{FF2B5EF4-FFF2-40B4-BE49-F238E27FC236}">
                <a16:creationId xmlns:a16="http://schemas.microsoft.com/office/drawing/2014/main" id="{F866703F-E3C5-45EF-946B-AA4D7781ACBF}"/>
              </a:ext>
            </a:extLst>
          </p:cNvPr>
          <p:cNvSpPr/>
          <p:nvPr/>
        </p:nvSpPr>
        <p:spPr>
          <a:xfrm rot="10800000">
            <a:off x="-1750163" y="5340354"/>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1" name="Parallelogram 320"/>
          <p:cNvSpPr/>
          <p:nvPr/>
        </p:nvSpPr>
        <p:spPr>
          <a:xfrm>
            <a:off x="-316520" y="234040"/>
            <a:ext cx="6094023"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2" name="Parallelogram 321"/>
          <p:cNvSpPr/>
          <p:nvPr/>
        </p:nvSpPr>
        <p:spPr>
          <a:xfrm>
            <a:off x="-211604" y="360020"/>
            <a:ext cx="6068309"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rgbClr val="FFC000"/>
                </a:solidFill>
                <a:latin typeface="Segoe UI" panose="020B0502040204020203" pitchFamily="34" charset="0"/>
                <a:ea typeface="Segoe UI Black" panose="020B0A02040204020203" pitchFamily="34" charset="0"/>
                <a:cs typeface="Segoe UI" panose="020B0502040204020203" pitchFamily="34" charset="0"/>
              </a:rPr>
              <a:t>Crucial Competencies</a:t>
            </a:r>
          </a:p>
        </p:txBody>
      </p:sp>
    </p:spTree>
    <p:extLst>
      <p:ext uri="{BB962C8B-B14F-4D97-AF65-F5344CB8AC3E}">
        <p14:creationId xmlns:p14="http://schemas.microsoft.com/office/powerpoint/2010/main" val="259253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2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1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1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0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7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7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7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8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8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8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0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7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8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9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3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2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2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2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4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4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43"/>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4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4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46"/>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4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4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49"/>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50"/>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5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5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55"/>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4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5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5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5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45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5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46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46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7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471"/>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7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25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57"/>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25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59"/>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260"/>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6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6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6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64"/>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30" grpId="0" animBg="1"/>
      <p:bldP spid="332"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60" grpId="0" animBg="1"/>
      <p:bldP spid="375" grpId="0" animBg="1"/>
      <p:bldP spid="390" grpId="0" animBg="1"/>
      <p:bldP spid="476" grpId="0" animBg="1"/>
      <p:bldP spid="105" grpId="0" animBg="1"/>
      <p:bldP spid="104" grpId="0" animBg="1"/>
      <p:bldP spid="5" grpId="0"/>
      <p:bldP spid="270" grpId="0" animBg="1"/>
      <p:bldP spid="272" grpId="0" animBg="1"/>
      <p:bldP spid="285" grpId="0" animBg="1"/>
      <p:bldP spid="287" grpId="0" animBg="1"/>
      <p:bldP spid="300" grpId="0" animBg="1"/>
      <p:bldP spid="302" grpId="0" animBg="1"/>
      <p:bldP spid="499" grpId="0" animBg="1"/>
      <p:bldP spid="26" grpId="0" animBg="1"/>
      <p:bldP spid="27" grpId="0" animBg="1"/>
      <p:bldP spid="28" grpId="0" animBg="1"/>
      <p:bldP spid="29" grpId="0" animBg="1"/>
      <p:bldP spid="30" grpId="0" animBg="1"/>
      <p:bldP spid="31" grpId="0" animBg="1"/>
      <p:bldP spid="224" grpId="0" animBg="1"/>
      <p:bldP spid="225" grpId="0" animBg="1"/>
      <p:bldP spid="226" grpId="0" animBg="1"/>
      <p:bldP spid="227"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4" grpId="0" animBg="1"/>
      <p:bldP spid="255" grpId="0" animBg="1"/>
      <p:bldP spid="448" grpId="0" animBg="1"/>
      <p:bldP spid="450" grpId="0" animBg="1"/>
      <p:bldP spid="451" grpId="0" animBg="1"/>
      <p:bldP spid="457" grpId="0" animBg="1"/>
      <p:bldP spid="458" grpId="0" animBg="1"/>
      <p:bldP spid="459" grpId="0" animBg="1"/>
      <p:bldP spid="460" grpId="0" animBg="1"/>
      <p:bldP spid="461" grpId="0" animBg="1"/>
      <p:bldP spid="470" grpId="0" animBg="1"/>
      <p:bldP spid="471" grpId="0" animBg="1"/>
      <p:bldP spid="472"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191"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8" grpId="0" animBg="1"/>
      <p:bldP spid="268" grpId="0" animBg="1"/>
      <p:bldP spid="269" grpId="0" animBg="1"/>
      <p:bldP spid="284" grpId="0" animBg="1"/>
      <p:bldP spid="299" grpId="0" animBg="1"/>
      <p:bldP spid="314" grpId="0" animBg="1"/>
      <p:bldP spid="315" grpId="0" animBg="1"/>
      <p:bldP spid="316" grpId="0" animBg="1"/>
      <p:bldP spid="317" grpId="0" animBg="1"/>
      <p:bldP spid="318" grpId="0" animBg="1"/>
      <p:bldP spid="3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694592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FD7BA3-51D7-4EEA-9BA1-B4AAE278A4B9}"/>
              </a:ext>
            </a:extLst>
          </p:cNvPr>
          <p:cNvSpPr txBox="1"/>
          <p:nvPr/>
        </p:nvSpPr>
        <p:spPr>
          <a:xfrm>
            <a:off x="153458" y="171915"/>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Broadening Acumen</a:t>
            </a:r>
            <a:endParaRPr lang="en-US" sz="4000" b="1" dirty="0">
              <a:solidFill>
                <a:srgbClr val="FFC000"/>
              </a:solidFill>
              <a:latin typeface="Segoe UI" panose="020B0502040204020203" pitchFamily="34" charset="0"/>
              <a:ea typeface="+mj-ea"/>
              <a:cs typeface="Segoe UI" panose="020B0502040204020203" pitchFamily="34" charset="0"/>
            </a:endParaRPr>
          </a:p>
        </p:txBody>
      </p:sp>
      <p:sp>
        <p:nvSpPr>
          <p:cNvPr id="6" name="TextBox 5"/>
          <p:cNvSpPr txBox="1"/>
          <p:nvPr/>
        </p:nvSpPr>
        <p:spPr>
          <a:xfrm>
            <a:off x="293914" y="1262741"/>
            <a:ext cx="10798629" cy="3785652"/>
          </a:xfrm>
          <a:prstGeom prst="rect">
            <a:avLst/>
          </a:prstGeom>
          <a:noFill/>
        </p:spPr>
        <p:txBody>
          <a:bodyPr wrap="square" rtlCol="0">
            <a:spAutoFit/>
          </a:bodyPr>
          <a:lstStyle/>
          <a:p>
            <a:r>
              <a:rPr lang="en-IN" sz="2000" b="1" dirty="0"/>
              <a:t>Part of DS Curriculum</a:t>
            </a:r>
          </a:p>
          <a:p>
            <a:pPr marL="742950" lvl="1" indent="-285750">
              <a:buFont typeface="Arial" panose="020B0604020202020204" pitchFamily="34" charset="0"/>
              <a:buChar char="•"/>
            </a:pPr>
            <a:r>
              <a:rPr lang="en-IN" sz="2000" dirty="0"/>
              <a:t>CSCI 5502 - Data Mining</a:t>
            </a:r>
          </a:p>
          <a:p>
            <a:pPr marL="742950" lvl="1" indent="-285750">
              <a:buFont typeface="Arial" panose="020B0604020202020204" pitchFamily="34" charset="0"/>
              <a:buChar char="•"/>
            </a:pPr>
            <a:r>
              <a:rPr lang="en-IN" sz="2000" dirty="0"/>
              <a:t>STAT 5000, 5001 – Statistical Methods and Applications-1 &amp; 2</a:t>
            </a:r>
          </a:p>
          <a:p>
            <a:r>
              <a:rPr lang="en-IN" sz="2000" b="1" dirty="0"/>
              <a:t>Electives</a:t>
            </a:r>
          </a:p>
          <a:p>
            <a:pPr marL="742950" lvl="1" indent="-285750">
              <a:buFont typeface="Arial" panose="020B0604020202020204" pitchFamily="34" charset="0"/>
              <a:buChar char="•"/>
            </a:pPr>
            <a:r>
              <a:rPr lang="en-IN" sz="2000" dirty="0"/>
              <a:t>CSCI 5622 – Machine Learning</a:t>
            </a:r>
          </a:p>
          <a:p>
            <a:pPr marL="742950" lvl="1" indent="-285750">
              <a:buFont typeface="Arial" panose="020B0604020202020204" pitchFamily="34" charset="0"/>
              <a:buChar char="•"/>
            </a:pPr>
            <a:r>
              <a:rPr lang="en-IN" sz="2000" dirty="0"/>
              <a:t>CSCI 6502 – Big Data Analytics</a:t>
            </a:r>
          </a:p>
          <a:p>
            <a:pPr marL="742950" lvl="1" indent="-285750">
              <a:buFont typeface="Arial" panose="020B0604020202020204" pitchFamily="34" charset="0"/>
              <a:buChar char="•"/>
            </a:pPr>
            <a:r>
              <a:rPr lang="en-IN" sz="2000" dirty="0"/>
              <a:t>INFO 5602 – Information Visualisation</a:t>
            </a:r>
          </a:p>
          <a:p>
            <a:pPr marL="742950" lvl="1" indent="-285750">
              <a:buFont typeface="Arial" panose="020B0604020202020204" pitchFamily="34" charset="0"/>
              <a:buChar char="•"/>
            </a:pPr>
            <a:r>
              <a:rPr lang="en-IN" sz="2000" dirty="0"/>
              <a:t>EMEA 5023 - Financial Forecasting and Reporting</a:t>
            </a:r>
          </a:p>
          <a:p>
            <a:pPr marL="742950" lvl="1" indent="-285750">
              <a:buFont typeface="Arial" panose="020B0604020202020204" pitchFamily="34" charset="0"/>
              <a:buChar char="•"/>
            </a:pPr>
            <a:r>
              <a:rPr lang="en-IN" sz="2000" dirty="0"/>
              <a:t>MSBC 5680 - Optimisation Modelling</a:t>
            </a:r>
          </a:p>
          <a:p>
            <a:pPr marL="742950" lvl="1" indent="-285750">
              <a:buFont typeface="Arial" panose="020B0604020202020204" pitchFamily="34" charset="0"/>
              <a:buChar char="•"/>
            </a:pPr>
            <a:r>
              <a:rPr lang="en-IN" sz="2000" dirty="0"/>
              <a:t>MSBX 5310 - Customer Analytics</a:t>
            </a:r>
          </a:p>
          <a:p>
            <a:endParaRPr lang="en-IN" sz="2000" b="1" dirty="0"/>
          </a:p>
          <a:p>
            <a:pPr marL="285750" indent="-285750">
              <a:buFont typeface="Arial" panose="020B0604020202020204" pitchFamily="34" charset="0"/>
              <a:buChar char="•"/>
            </a:pPr>
            <a:endParaRPr lang="en-IN" sz="2000" dirty="0"/>
          </a:p>
        </p:txBody>
      </p:sp>
      <p:sp>
        <p:nvSpPr>
          <p:cNvPr id="9" name="Rectangle 8"/>
          <p:cNvSpPr/>
          <p:nvPr/>
        </p:nvSpPr>
        <p:spPr>
          <a:xfrm>
            <a:off x="9943310" y="5001617"/>
            <a:ext cx="1530586" cy="43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430" y="2475140"/>
            <a:ext cx="4942114" cy="3289594"/>
          </a:xfrm>
          <a:prstGeom prst="rect">
            <a:avLst/>
          </a:prstGeom>
        </p:spPr>
      </p:pic>
    </p:spTree>
    <p:extLst>
      <p:ext uri="{BB962C8B-B14F-4D97-AF65-F5344CB8AC3E}">
        <p14:creationId xmlns:p14="http://schemas.microsoft.com/office/powerpoint/2010/main" val="240581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47">
            <a:extLst>
              <a:ext uri="{FF2B5EF4-FFF2-40B4-BE49-F238E27FC236}">
                <a16:creationId xmlns:a16="http://schemas.microsoft.com/office/drawing/2014/main" id="{F866703F-E3C5-45EF-946B-AA4D7781ACBF}"/>
              </a:ext>
            </a:extLst>
          </p:cNvPr>
          <p:cNvSpPr/>
          <p:nvPr/>
        </p:nvSpPr>
        <p:spPr>
          <a:xfrm rot="10800000">
            <a:off x="-2" y="4188462"/>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34">
            <a:extLst>
              <a:ext uri="{FF2B5EF4-FFF2-40B4-BE49-F238E27FC236}">
                <a16:creationId xmlns:a16="http://schemas.microsoft.com/office/drawing/2014/main" id="{9B97DE51-C2B9-43D2-AD71-593D47CCD9CC}"/>
              </a:ext>
            </a:extLst>
          </p:cNvPr>
          <p:cNvSpPr/>
          <p:nvPr/>
        </p:nvSpPr>
        <p:spPr>
          <a:xfrm>
            <a:off x="1367833" y="0"/>
            <a:ext cx="10092648" cy="4907280"/>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71E3B55A-7297-575F-2C9C-01086DE880A4}"/>
              </a:ext>
            </a:extLst>
          </p:cNvPr>
          <p:cNvSpPr>
            <a:spLocks noGrp="1"/>
          </p:cNvSpPr>
          <p:nvPr>
            <p:ph type="title"/>
          </p:nvPr>
        </p:nvSpPr>
        <p:spPr>
          <a:xfrm>
            <a:off x="3298371" y="2191280"/>
            <a:ext cx="4789714" cy="1325563"/>
          </a:xfrm>
        </p:spPr>
        <p:txBody>
          <a:bodyPr>
            <a:noAutofit/>
          </a:bodyPr>
          <a:lstStyle/>
          <a:p>
            <a:pPr algn="r"/>
            <a:r>
              <a:rPr lang="en-US" sz="11500" b="1" dirty="0">
                <a:solidFill>
                  <a:srgbClr val="FFC000"/>
                </a:solidFill>
                <a:latin typeface="Segoe UI" panose="020B0502040204020203" pitchFamily="34" charset="0"/>
                <a:cs typeface="Segoe UI" panose="020B0502040204020203" pitchFamily="34" charset="0"/>
              </a:rPr>
              <a:t>Thank You</a:t>
            </a:r>
            <a:endParaRPr lang="en-IN" sz="9600" b="1" dirty="0">
              <a:solidFill>
                <a:srgbClr val="FFC000"/>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DF14819D-63CB-525B-6172-C494B3FD6D3E}"/>
              </a:ext>
            </a:extLst>
          </p:cNvPr>
          <p:cNvSpPr/>
          <p:nvPr/>
        </p:nvSpPr>
        <p:spPr>
          <a:xfrm>
            <a:off x="3996024" y="5220622"/>
            <a:ext cx="8394357" cy="1384995"/>
          </a:xfrm>
          <a:prstGeom prst="rect">
            <a:avLst/>
          </a:prstGeom>
        </p:spPr>
        <p:txBody>
          <a:bodyPr wrap="square">
            <a:spAutoFit/>
          </a:bodyPr>
          <a:lstStyle/>
          <a:p>
            <a:pPr algn="ctr"/>
            <a:r>
              <a:rPr lang="en-US" sz="2800" dirty="0">
                <a:solidFill>
                  <a:srgbClr val="374151"/>
                </a:solidFill>
                <a:latin typeface="Segoe UI Black" panose="020B0A02040204020203" pitchFamily="34" charset="0"/>
                <a:ea typeface="Segoe UI Black" panose="020B0A02040204020203" pitchFamily="34" charset="0"/>
              </a:rPr>
              <a:t>"In the world of finance, data is the raw material, and data science is the refinery that transforms it into gold."</a:t>
            </a:r>
            <a:endParaRPr lang="en-IN" sz="2800" dirty="0">
              <a:solidFill>
                <a:prstClr val="black"/>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84B60C63-CF7D-642D-4A10-C0C0F493D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264" y="5083757"/>
            <a:ext cx="1658726" cy="1658726"/>
          </a:xfrm>
          <a:prstGeom prst="rect">
            <a:avLst/>
          </a:prstGeom>
        </p:spPr>
      </p:pic>
    </p:spTree>
    <p:extLst>
      <p:ext uri="{BB962C8B-B14F-4D97-AF65-F5344CB8AC3E}">
        <p14:creationId xmlns:p14="http://schemas.microsoft.com/office/powerpoint/2010/main" val="427383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797400" y="5339583"/>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694592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FD7BA3-51D7-4EEA-9BA1-B4AAE278A4B9}"/>
              </a:ext>
            </a:extLst>
          </p:cNvPr>
          <p:cNvSpPr txBox="1"/>
          <p:nvPr/>
        </p:nvSpPr>
        <p:spPr>
          <a:xfrm>
            <a:off x="153458" y="139257"/>
            <a:ext cx="3964913"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Outline</a:t>
            </a:r>
            <a:endParaRPr lang="en-US" sz="4000" b="1" dirty="0">
              <a:solidFill>
                <a:srgbClr val="FFC000"/>
              </a:solidFill>
              <a:latin typeface="Segoe UI" panose="020B0502040204020203" pitchFamily="34" charset="0"/>
              <a:ea typeface="+mj-ea"/>
              <a:cs typeface="Segoe UI" panose="020B0502040204020203" pitchFamily="34" charset="0"/>
            </a:endParaRPr>
          </a:p>
        </p:txBody>
      </p:sp>
      <p:graphicFrame>
        <p:nvGraphicFramePr>
          <p:cNvPr id="3" name="Diagram 2"/>
          <p:cNvGraphicFramePr/>
          <p:nvPr>
            <p:extLst>
              <p:ext uri="{D42A27DB-BD31-4B8C-83A1-F6EECF244321}">
                <p14:modId xmlns:p14="http://schemas.microsoft.com/office/powerpoint/2010/main" val="2004380443"/>
              </p:ext>
            </p:extLst>
          </p:nvPr>
        </p:nvGraphicFramePr>
        <p:xfrm>
          <a:off x="1155612" y="1127810"/>
          <a:ext cx="9240245" cy="5349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65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6864620" y="1413283"/>
            <a:ext cx="2169671" cy="2915672"/>
            <a:chOff x="8522008" y="1376589"/>
            <a:chExt cx="2169671" cy="2915672"/>
          </a:xfrm>
        </p:grpSpPr>
        <p:sp>
          <p:nvSpPr>
            <p:cNvPr id="25" name="Rectangle: Rounded Corners 24">
              <a:extLst>
                <a:ext uri="{FF2B5EF4-FFF2-40B4-BE49-F238E27FC236}">
                  <a16:creationId xmlns:a16="http://schemas.microsoft.com/office/drawing/2014/main" id="{D8129C31-4F31-4DF3-AECB-ECA543CA282A}"/>
                </a:ext>
              </a:extLst>
            </p:cNvPr>
            <p:cNvSpPr/>
            <p:nvPr/>
          </p:nvSpPr>
          <p:spPr>
            <a:xfrm>
              <a:off x="8522008" y="1376589"/>
              <a:ext cx="2169671" cy="2915672"/>
            </a:xfrm>
            <a:prstGeom prst="roundRect">
              <a:avLst>
                <a:gd name="adj" fmla="val 6896"/>
              </a:avLst>
            </a:prstGeom>
            <a:solidFill>
              <a:schemeClr val="bg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5CD1D5F-1D40-42EC-917D-C6FB56D1E8A9}"/>
                </a:ext>
              </a:extLst>
            </p:cNvPr>
            <p:cNvSpPr txBox="1"/>
            <p:nvPr/>
          </p:nvSpPr>
          <p:spPr>
            <a:xfrm>
              <a:off x="8789415" y="1553657"/>
              <a:ext cx="1902264" cy="769441"/>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0</a:t>
              </a:r>
              <a:r>
                <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a:t>
              </a:r>
              <a:endPar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8950C44B-DAFE-4D0B-9351-D237265B33FF}"/>
                </a:ext>
              </a:extLst>
            </p:cNvPr>
            <p:cNvSpPr txBox="1"/>
            <p:nvPr/>
          </p:nvSpPr>
          <p:spPr>
            <a:xfrm>
              <a:off x="8789414" y="2340959"/>
              <a:ext cx="1888319" cy="707886"/>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Stocks and Trading</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B39EC4D9-FE01-45E4-A52E-0641ADA91057}"/>
                </a:ext>
              </a:extLst>
            </p:cNvPr>
            <p:cNvCxnSpPr>
              <a:cxnSpLocks/>
            </p:cNvCxnSpPr>
            <p:nvPr/>
          </p:nvCxnSpPr>
          <p:spPr>
            <a:xfrm>
              <a:off x="10250431" y="2120098"/>
              <a:ext cx="42730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B1B2A260-6507-4316-980E-3C97CEB2E429}"/>
                </a:ext>
              </a:extLst>
            </p:cNvPr>
            <p:cNvGrpSpPr/>
            <p:nvPr/>
          </p:nvGrpSpPr>
          <p:grpSpPr>
            <a:xfrm>
              <a:off x="8937168" y="3227649"/>
              <a:ext cx="677862" cy="887412"/>
              <a:chOff x="9113838" y="3808413"/>
              <a:chExt cx="677862" cy="887412"/>
            </a:xfrm>
          </p:grpSpPr>
          <p:sp>
            <p:nvSpPr>
              <p:cNvPr id="33" name="Freeform 32">
                <a:extLst>
                  <a:ext uri="{FF2B5EF4-FFF2-40B4-BE49-F238E27FC236}">
                    <a16:creationId xmlns:a16="http://schemas.microsoft.com/office/drawing/2014/main" id="{F0C9A83E-431C-4C16-A129-C72CA252BBAD}"/>
                  </a:ext>
                </a:extLst>
              </p:cNvPr>
              <p:cNvSpPr>
                <a:spLocks noEditPoints="1"/>
              </p:cNvSpPr>
              <p:nvPr/>
            </p:nvSpPr>
            <p:spPr bwMode="auto">
              <a:xfrm>
                <a:off x="9166225" y="3860800"/>
                <a:ext cx="573087" cy="782637"/>
              </a:xfrm>
              <a:custGeom>
                <a:avLst/>
                <a:gdLst>
                  <a:gd name="T0" fmla="*/ 263 w 361"/>
                  <a:gd name="T1" fmla="*/ 98 h 493"/>
                  <a:gd name="T2" fmla="*/ 263 w 361"/>
                  <a:gd name="T3" fmla="*/ 0 h 493"/>
                  <a:gd name="T4" fmla="*/ 0 w 361"/>
                  <a:gd name="T5" fmla="*/ 0 h 493"/>
                  <a:gd name="T6" fmla="*/ 0 w 361"/>
                  <a:gd name="T7" fmla="*/ 493 h 493"/>
                  <a:gd name="T8" fmla="*/ 361 w 361"/>
                  <a:gd name="T9" fmla="*/ 493 h 493"/>
                  <a:gd name="T10" fmla="*/ 361 w 361"/>
                  <a:gd name="T11" fmla="*/ 98 h 493"/>
                  <a:gd name="T12" fmla="*/ 263 w 361"/>
                  <a:gd name="T13" fmla="*/ 98 h 493"/>
                  <a:gd name="T14" fmla="*/ 119 w 361"/>
                  <a:gd name="T15" fmla="*/ 188 h 493"/>
                  <a:gd name="T16" fmla="*/ 191 w 361"/>
                  <a:gd name="T17" fmla="*/ 259 h 493"/>
                  <a:gd name="T18" fmla="*/ 267 w 361"/>
                  <a:gd name="T19" fmla="*/ 183 h 493"/>
                  <a:gd name="T20" fmla="*/ 235 w 361"/>
                  <a:gd name="T21" fmla="*/ 183 h 493"/>
                  <a:gd name="T22" fmla="*/ 235 w 361"/>
                  <a:gd name="T23" fmla="*/ 150 h 493"/>
                  <a:gd name="T24" fmla="*/ 323 w 361"/>
                  <a:gd name="T25" fmla="*/ 150 h 493"/>
                  <a:gd name="T26" fmla="*/ 323 w 361"/>
                  <a:gd name="T27" fmla="*/ 238 h 493"/>
                  <a:gd name="T28" fmla="*/ 290 w 361"/>
                  <a:gd name="T29" fmla="*/ 238 h 493"/>
                  <a:gd name="T30" fmla="*/ 290 w 361"/>
                  <a:gd name="T31" fmla="*/ 207 h 493"/>
                  <a:gd name="T32" fmla="*/ 191 w 361"/>
                  <a:gd name="T33" fmla="*/ 306 h 493"/>
                  <a:gd name="T34" fmla="*/ 119 w 361"/>
                  <a:gd name="T35" fmla="*/ 235 h 493"/>
                  <a:gd name="T36" fmla="*/ 61 w 361"/>
                  <a:gd name="T37" fmla="*/ 292 h 493"/>
                  <a:gd name="T38" fmla="*/ 38 w 361"/>
                  <a:gd name="T39" fmla="*/ 269 h 493"/>
                  <a:gd name="T40" fmla="*/ 119 w 361"/>
                  <a:gd name="T41" fmla="*/ 188 h 493"/>
                  <a:gd name="T42" fmla="*/ 324 w 361"/>
                  <a:gd name="T43" fmla="*/ 438 h 493"/>
                  <a:gd name="T44" fmla="*/ 38 w 361"/>
                  <a:gd name="T45" fmla="*/ 438 h 493"/>
                  <a:gd name="T46" fmla="*/ 38 w 361"/>
                  <a:gd name="T47" fmla="*/ 405 h 493"/>
                  <a:gd name="T48" fmla="*/ 324 w 361"/>
                  <a:gd name="T49" fmla="*/ 405 h 493"/>
                  <a:gd name="T50" fmla="*/ 324 w 361"/>
                  <a:gd name="T51" fmla="*/ 438 h 493"/>
                  <a:gd name="T52" fmla="*/ 324 w 361"/>
                  <a:gd name="T53" fmla="*/ 372 h 493"/>
                  <a:gd name="T54" fmla="*/ 38 w 361"/>
                  <a:gd name="T55" fmla="*/ 372 h 493"/>
                  <a:gd name="T56" fmla="*/ 38 w 361"/>
                  <a:gd name="T57" fmla="*/ 339 h 493"/>
                  <a:gd name="T58" fmla="*/ 324 w 361"/>
                  <a:gd name="T59" fmla="*/ 339 h 493"/>
                  <a:gd name="T60" fmla="*/ 324 w 361"/>
                  <a:gd name="T61" fmla="*/ 3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1" h="493">
                    <a:moveTo>
                      <a:pt x="263" y="98"/>
                    </a:moveTo>
                    <a:lnTo>
                      <a:pt x="263" y="0"/>
                    </a:lnTo>
                    <a:lnTo>
                      <a:pt x="0" y="0"/>
                    </a:lnTo>
                    <a:lnTo>
                      <a:pt x="0" y="493"/>
                    </a:lnTo>
                    <a:lnTo>
                      <a:pt x="361" y="493"/>
                    </a:lnTo>
                    <a:lnTo>
                      <a:pt x="361" y="98"/>
                    </a:lnTo>
                    <a:lnTo>
                      <a:pt x="263" y="98"/>
                    </a:lnTo>
                    <a:close/>
                    <a:moveTo>
                      <a:pt x="119" y="188"/>
                    </a:moveTo>
                    <a:lnTo>
                      <a:pt x="191" y="259"/>
                    </a:lnTo>
                    <a:lnTo>
                      <a:pt x="267" y="183"/>
                    </a:lnTo>
                    <a:lnTo>
                      <a:pt x="235" y="183"/>
                    </a:lnTo>
                    <a:lnTo>
                      <a:pt x="235" y="150"/>
                    </a:lnTo>
                    <a:lnTo>
                      <a:pt x="323" y="150"/>
                    </a:lnTo>
                    <a:lnTo>
                      <a:pt x="323" y="238"/>
                    </a:lnTo>
                    <a:lnTo>
                      <a:pt x="290" y="238"/>
                    </a:lnTo>
                    <a:lnTo>
                      <a:pt x="290" y="207"/>
                    </a:lnTo>
                    <a:lnTo>
                      <a:pt x="191" y="306"/>
                    </a:lnTo>
                    <a:lnTo>
                      <a:pt x="119" y="235"/>
                    </a:lnTo>
                    <a:lnTo>
                      <a:pt x="61" y="292"/>
                    </a:lnTo>
                    <a:lnTo>
                      <a:pt x="38" y="269"/>
                    </a:lnTo>
                    <a:lnTo>
                      <a:pt x="119" y="188"/>
                    </a:lnTo>
                    <a:close/>
                    <a:moveTo>
                      <a:pt x="324" y="438"/>
                    </a:moveTo>
                    <a:lnTo>
                      <a:pt x="38" y="438"/>
                    </a:lnTo>
                    <a:lnTo>
                      <a:pt x="38" y="405"/>
                    </a:lnTo>
                    <a:lnTo>
                      <a:pt x="324" y="405"/>
                    </a:lnTo>
                    <a:lnTo>
                      <a:pt x="324" y="438"/>
                    </a:lnTo>
                    <a:close/>
                    <a:moveTo>
                      <a:pt x="324" y="372"/>
                    </a:moveTo>
                    <a:lnTo>
                      <a:pt x="38" y="372"/>
                    </a:lnTo>
                    <a:lnTo>
                      <a:pt x="38" y="339"/>
                    </a:lnTo>
                    <a:lnTo>
                      <a:pt x="324" y="339"/>
                    </a:lnTo>
                    <a:lnTo>
                      <a:pt x="324" y="372"/>
                    </a:lnTo>
                    <a:close/>
                  </a:path>
                </a:pathLst>
              </a:custGeom>
              <a:solidFill>
                <a:schemeClr val="accent5">
                  <a:lumMod val="20000"/>
                  <a:lumOff val="8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Freeform 33">
                <a:extLst>
                  <a:ext uri="{FF2B5EF4-FFF2-40B4-BE49-F238E27FC236}">
                    <a16:creationId xmlns:a16="http://schemas.microsoft.com/office/drawing/2014/main" id="{E946C98D-7319-4F54-9D5A-448920F0EB61}"/>
                  </a:ext>
                </a:extLst>
              </p:cNvPr>
              <p:cNvSpPr>
                <a:spLocks/>
              </p:cNvSpPr>
              <p:nvPr/>
            </p:nvSpPr>
            <p:spPr bwMode="auto">
              <a:xfrm>
                <a:off x="9636125" y="3897313"/>
                <a:ext cx="66675" cy="66675"/>
              </a:xfrm>
              <a:custGeom>
                <a:avLst/>
                <a:gdLst>
                  <a:gd name="T0" fmla="*/ 42 w 42"/>
                  <a:gd name="T1" fmla="*/ 42 h 42"/>
                  <a:gd name="T2" fmla="*/ 0 w 42"/>
                  <a:gd name="T3" fmla="*/ 0 h 42"/>
                  <a:gd name="T4" fmla="*/ 0 w 42"/>
                  <a:gd name="T5" fmla="*/ 42 h 42"/>
                  <a:gd name="T6" fmla="*/ 42 w 42"/>
                  <a:gd name="T7" fmla="*/ 42 h 42"/>
                </a:gdLst>
                <a:ahLst/>
                <a:cxnLst>
                  <a:cxn ang="0">
                    <a:pos x="T0" y="T1"/>
                  </a:cxn>
                  <a:cxn ang="0">
                    <a:pos x="T2" y="T3"/>
                  </a:cxn>
                  <a:cxn ang="0">
                    <a:pos x="T4" y="T5"/>
                  </a:cxn>
                  <a:cxn ang="0">
                    <a:pos x="T6" y="T7"/>
                  </a:cxn>
                </a:cxnLst>
                <a:rect l="0" t="0" r="r" b="b"/>
                <a:pathLst>
                  <a:path w="42" h="42">
                    <a:moveTo>
                      <a:pt x="42" y="42"/>
                    </a:moveTo>
                    <a:lnTo>
                      <a:pt x="0" y="0"/>
                    </a:lnTo>
                    <a:lnTo>
                      <a:pt x="0" y="42"/>
                    </a:lnTo>
                    <a:lnTo>
                      <a:pt x="42" y="4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35">
                <a:extLst>
                  <a:ext uri="{FF2B5EF4-FFF2-40B4-BE49-F238E27FC236}">
                    <a16:creationId xmlns:a16="http://schemas.microsoft.com/office/drawing/2014/main" id="{BF694D39-5175-4CB9-935E-A299377114D8}"/>
                  </a:ext>
                </a:extLst>
              </p:cNvPr>
              <p:cNvSpPr>
                <a:spLocks noEditPoints="1"/>
              </p:cNvSpPr>
              <p:nvPr/>
            </p:nvSpPr>
            <p:spPr bwMode="auto">
              <a:xfrm>
                <a:off x="9113838" y="3808413"/>
                <a:ext cx="677862" cy="887412"/>
              </a:xfrm>
              <a:custGeom>
                <a:avLst/>
                <a:gdLst>
                  <a:gd name="T0" fmla="*/ 0 w 427"/>
                  <a:gd name="T1" fmla="*/ 0 h 559"/>
                  <a:gd name="T2" fmla="*/ 0 w 427"/>
                  <a:gd name="T3" fmla="*/ 559 h 559"/>
                  <a:gd name="T4" fmla="*/ 427 w 427"/>
                  <a:gd name="T5" fmla="*/ 559 h 559"/>
                  <a:gd name="T6" fmla="*/ 427 w 427"/>
                  <a:gd name="T7" fmla="*/ 108 h 559"/>
                  <a:gd name="T8" fmla="*/ 319 w 427"/>
                  <a:gd name="T9" fmla="*/ 0 h 559"/>
                  <a:gd name="T10" fmla="*/ 0 w 427"/>
                  <a:gd name="T11" fmla="*/ 0 h 559"/>
                  <a:gd name="T12" fmla="*/ 394 w 427"/>
                  <a:gd name="T13" fmla="*/ 526 h 559"/>
                  <a:gd name="T14" fmla="*/ 394 w 427"/>
                  <a:gd name="T15" fmla="*/ 526 h 559"/>
                  <a:gd name="T16" fmla="*/ 33 w 427"/>
                  <a:gd name="T17" fmla="*/ 526 h 559"/>
                  <a:gd name="T18" fmla="*/ 33 w 427"/>
                  <a:gd name="T19" fmla="*/ 33 h 559"/>
                  <a:gd name="T20" fmla="*/ 296 w 427"/>
                  <a:gd name="T21" fmla="*/ 33 h 559"/>
                  <a:gd name="T22" fmla="*/ 296 w 427"/>
                  <a:gd name="T23" fmla="*/ 131 h 559"/>
                  <a:gd name="T24" fmla="*/ 394 w 427"/>
                  <a:gd name="T25" fmla="*/ 131 h 559"/>
                  <a:gd name="T26" fmla="*/ 394 w 427"/>
                  <a:gd name="T27" fmla="*/ 526 h 559"/>
                  <a:gd name="T28" fmla="*/ 394 w 427"/>
                  <a:gd name="T29" fmla="*/ 526 h 559"/>
                  <a:gd name="T30" fmla="*/ 371 w 427"/>
                  <a:gd name="T31" fmla="*/ 98 h 559"/>
                  <a:gd name="T32" fmla="*/ 329 w 427"/>
                  <a:gd name="T33" fmla="*/ 98 h 559"/>
                  <a:gd name="T34" fmla="*/ 329 w 427"/>
                  <a:gd name="T35" fmla="*/ 56 h 559"/>
                  <a:gd name="T36" fmla="*/ 371 w 427"/>
                  <a:gd name="T37" fmla="*/ 9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7" h="559">
                    <a:moveTo>
                      <a:pt x="0" y="0"/>
                    </a:moveTo>
                    <a:lnTo>
                      <a:pt x="0" y="559"/>
                    </a:lnTo>
                    <a:lnTo>
                      <a:pt x="427" y="559"/>
                    </a:lnTo>
                    <a:lnTo>
                      <a:pt x="427" y="108"/>
                    </a:lnTo>
                    <a:lnTo>
                      <a:pt x="319" y="0"/>
                    </a:lnTo>
                    <a:lnTo>
                      <a:pt x="0" y="0"/>
                    </a:lnTo>
                    <a:close/>
                    <a:moveTo>
                      <a:pt x="394" y="526"/>
                    </a:moveTo>
                    <a:lnTo>
                      <a:pt x="394" y="526"/>
                    </a:lnTo>
                    <a:lnTo>
                      <a:pt x="33" y="526"/>
                    </a:lnTo>
                    <a:lnTo>
                      <a:pt x="33" y="33"/>
                    </a:lnTo>
                    <a:lnTo>
                      <a:pt x="296" y="33"/>
                    </a:lnTo>
                    <a:lnTo>
                      <a:pt x="296" y="131"/>
                    </a:lnTo>
                    <a:lnTo>
                      <a:pt x="394" y="131"/>
                    </a:lnTo>
                    <a:lnTo>
                      <a:pt x="394" y="526"/>
                    </a:lnTo>
                    <a:lnTo>
                      <a:pt x="394" y="526"/>
                    </a:lnTo>
                    <a:close/>
                    <a:moveTo>
                      <a:pt x="371" y="98"/>
                    </a:moveTo>
                    <a:lnTo>
                      <a:pt x="329" y="98"/>
                    </a:lnTo>
                    <a:lnTo>
                      <a:pt x="329" y="56"/>
                    </a:lnTo>
                    <a:lnTo>
                      <a:pt x="371" y="9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36">
                <a:extLst>
                  <a:ext uri="{FF2B5EF4-FFF2-40B4-BE49-F238E27FC236}">
                    <a16:creationId xmlns:a16="http://schemas.microsoft.com/office/drawing/2014/main" id="{CD67F4F9-3C2F-4E57-B864-800FB96EAC56}"/>
                  </a:ext>
                </a:extLst>
              </p:cNvPr>
              <p:cNvSpPr>
                <a:spLocks/>
              </p:cNvSpPr>
              <p:nvPr/>
            </p:nvSpPr>
            <p:spPr bwMode="auto">
              <a:xfrm>
                <a:off x="9226550" y="4098925"/>
                <a:ext cx="452437" cy="247650"/>
              </a:xfrm>
              <a:custGeom>
                <a:avLst/>
                <a:gdLst>
                  <a:gd name="T0" fmla="*/ 81 w 285"/>
                  <a:gd name="T1" fmla="*/ 85 h 156"/>
                  <a:gd name="T2" fmla="*/ 153 w 285"/>
                  <a:gd name="T3" fmla="*/ 156 h 156"/>
                  <a:gd name="T4" fmla="*/ 252 w 285"/>
                  <a:gd name="T5" fmla="*/ 57 h 156"/>
                  <a:gd name="T6" fmla="*/ 252 w 285"/>
                  <a:gd name="T7" fmla="*/ 88 h 156"/>
                  <a:gd name="T8" fmla="*/ 285 w 285"/>
                  <a:gd name="T9" fmla="*/ 88 h 156"/>
                  <a:gd name="T10" fmla="*/ 285 w 285"/>
                  <a:gd name="T11" fmla="*/ 0 h 156"/>
                  <a:gd name="T12" fmla="*/ 197 w 285"/>
                  <a:gd name="T13" fmla="*/ 0 h 156"/>
                  <a:gd name="T14" fmla="*/ 197 w 285"/>
                  <a:gd name="T15" fmla="*/ 33 h 156"/>
                  <a:gd name="T16" fmla="*/ 229 w 285"/>
                  <a:gd name="T17" fmla="*/ 33 h 156"/>
                  <a:gd name="T18" fmla="*/ 153 w 285"/>
                  <a:gd name="T19" fmla="*/ 109 h 156"/>
                  <a:gd name="T20" fmla="*/ 81 w 285"/>
                  <a:gd name="T21" fmla="*/ 38 h 156"/>
                  <a:gd name="T22" fmla="*/ 0 w 285"/>
                  <a:gd name="T23" fmla="*/ 119 h 156"/>
                  <a:gd name="T24" fmla="*/ 23 w 285"/>
                  <a:gd name="T25" fmla="*/ 142 h 156"/>
                  <a:gd name="T26" fmla="*/ 81 w 285"/>
                  <a:gd name="T27" fmla="*/ 8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5" h="156">
                    <a:moveTo>
                      <a:pt x="81" y="85"/>
                    </a:moveTo>
                    <a:lnTo>
                      <a:pt x="153" y="156"/>
                    </a:lnTo>
                    <a:lnTo>
                      <a:pt x="252" y="57"/>
                    </a:lnTo>
                    <a:lnTo>
                      <a:pt x="252" y="88"/>
                    </a:lnTo>
                    <a:lnTo>
                      <a:pt x="285" y="88"/>
                    </a:lnTo>
                    <a:lnTo>
                      <a:pt x="285" y="0"/>
                    </a:lnTo>
                    <a:lnTo>
                      <a:pt x="197" y="0"/>
                    </a:lnTo>
                    <a:lnTo>
                      <a:pt x="197" y="33"/>
                    </a:lnTo>
                    <a:lnTo>
                      <a:pt x="229" y="33"/>
                    </a:lnTo>
                    <a:lnTo>
                      <a:pt x="153" y="109"/>
                    </a:lnTo>
                    <a:lnTo>
                      <a:pt x="81" y="38"/>
                    </a:lnTo>
                    <a:lnTo>
                      <a:pt x="0" y="119"/>
                    </a:lnTo>
                    <a:lnTo>
                      <a:pt x="23" y="142"/>
                    </a:lnTo>
                    <a:lnTo>
                      <a:pt x="81" y="85"/>
                    </a:lnTo>
                    <a:close/>
                  </a:path>
                </a:pathLst>
              </a:custGeom>
              <a:solidFill>
                <a:srgbClr val="FF4057"/>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Rectangle 37">
                <a:extLst>
                  <a:ext uri="{FF2B5EF4-FFF2-40B4-BE49-F238E27FC236}">
                    <a16:creationId xmlns:a16="http://schemas.microsoft.com/office/drawing/2014/main" id="{DC16AA0C-086C-4592-85F5-BB6AE73C8896}"/>
                  </a:ext>
                </a:extLst>
              </p:cNvPr>
              <p:cNvSpPr>
                <a:spLocks noChangeArrowheads="1"/>
              </p:cNvSpPr>
              <p:nvPr/>
            </p:nvSpPr>
            <p:spPr bwMode="auto">
              <a:xfrm>
                <a:off x="9226550" y="4398963"/>
                <a:ext cx="454025" cy="5238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Rectangle 38">
                <a:extLst>
                  <a:ext uri="{FF2B5EF4-FFF2-40B4-BE49-F238E27FC236}">
                    <a16:creationId xmlns:a16="http://schemas.microsoft.com/office/drawing/2014/main" id="{A0D9D9AF-1831-4FB3-86ED-7C2F193BF07A}"/>
                  </a:ext>
                </a:extLst>
              </p:cNvPr>
              <p:cNvSpPr>
                <a:spLocks noChangeArrowheads="1"/>
              </p:cNvSpPr>
              <p:nvPr/>
            </p:nvSpPr>
            <p:spPr bwMode="auto">
              <a:xfrm>
                <a:off x="9226550" y="4503738"/>
                <a:ext cx="454025" cy="5238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269">
                <a:extLst>
                  <a:ext uri="{FF2B5EF4-FFF2-40B4-BE49-F238E27FC236}">
                    <a16:creationId xmlns:a16="http://schemas.microsoft.com/office/drawing/2014/main" id="{0698BC16-4E45-4178-A8EB-F40D2EAF47A3}"/>
                  </a:ext>
                </a:extLst>
              </p:cNvPr>
              <p:cNvSpPr/>
              <p:nvPr/>
            </p:nvSpPr>
            <p:spPr>
              <a:xfrm>
                <a:off x="9191403" y="3890411"/>
                <a:ext cx="151035" cy="128107"/>
              </a:xfrm>
              <a:custGeom>
                <a:avLst/>
                <a:gdLst>
                  <a:gd name="connsiteX0" fmla="*/ 22656 w 151035"/>
                  <a:gd name="connsiteY0" fmla="*/ 0 h 128107"/>
                  <a:gd name="connsiteX1" fmla="*/ 101898 w 151035"/>
                  <a:gd name="connsiteY1" fmla="*/ 0 h 128107"/>
                  <a:gd name="connsiteX2" fmla="*/ 151035 w 151035"/>
                  <a:gd name="connsiteY2" fmla="*/ 0 h 128107"/>
                  <a:gd name="connsiteX3" fmla="*/ 114775 w 151035"/>
                  <a:gd name="connsiteY3" fmla="*/ 11256 h 128107"/>
                  <a:gd name="connsiteX4" fmla="*/ 935 w 151035"/>
                  <a:gd name="connsiteY4" fmla="*/ 125095 h 128107"/>
                  <a:gd name="connsiteX5" fmla="*/ 0 w 151035"/>
                  <a:gd name="connsiteY5" fmla="*/ 128107 h 128107"/>
                  <a:gd name="connsiteX6" fmla="*/ 0 w 151035"/>
                  <a:gd name="connsiteY6" fmla="*/ 83957 h 128107"/>
                  <a:gd name="connsiteX7" fmla="*/ 0 w 151035"/>
                  <a:gd name="connsiteY7" fmla="*/ 21800 h 128107"/>
                  <a:gd name="connsiteX8" fmla="*/ 22656 w 151035"/>
                  <a:gd name="connsiteY8" fmla="*/ 0 h 12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35" h="128107">
                    <a:moveTo>
                      <a:pt x="22656" y="0"/>
                    </a:moveTo>
                    <a:cubicBezTo>
                      <a:pt x="22656" y="0"/>
                      <a:pt x="22656" y="0"/>
                      <a:pt x="101898" y="0"/>
                    </a:cubicBezTo>
                    <a:lnTo>
                      <a:pt x="151035" y="0"/>
                    </a:lnTo>
                    <a:lnTo>
                      <a:pt x="114775" y="11256"/>
                    </a:lnTo>
                    <a:cubicBezTo>
                      <a:pt x="63590" y="32905"/>
                      <a:pt x="22585" y="73910"/>
                      <a:pt x="935" y="125095"/>
                    </a:cubicBezTo>
                    <a:lnTo>
                      <a:pt x="0" y="128107"/>
                    </a:lnTo>
                    <a:lnTo>
                      <a:pt x="0" y="83957"/>
                    </a:lnTo>
                    <a:cubicBezTo>
                      <a:pt x="0" y="65935"/>
                      <a:pt x="0" y="45339"/>
                      <a:pt x="0" y="21800"/>
                    </a:cubicBezTo>
                    <a:cubicBezTo>
                      <a:pt x="0" y="9740"/>
                      <a:pt x="10634" y="0"/>
                      <a:pt x="22656"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23" name="Rectangle: Rounded Corners 22">
            <a:extLst>
              <a:ext uri="{FF2B5EF4-FFF2-40B4-BE49-F238E27FC236}">
                <a16:creationId xmlns:a16="http://schemas.microsoft.com/office/drawing/2014/main" id="{0A9BDD2B-5175-4282-B5D6-99B90752100C}"/>
              </a:ext>
            </a:extLst>
          </p:cNvPr>
          <p:cNvSpPr/>
          <p:nvPr/>
        </p:nvSpPr>
        <p:spPr>
          <a:xfrm>
            <a:off x="9590640" y="1413283"/>
            <a:ext cx="2169671" cy="2915672"/>
          </a:xfrm>
          <a:prstGeom prst="roundRect">
            <a:avLst>
              <a:gd name="adj" fmla="val 6896"/>
            </a:avLst>
          </a:prstGeom>
          <a:solidFill>
            <a:schemeClr val="bg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C48295F-5C5A-4AC5-8E51-5B1CB63F328D}"/>
              </a:ext>
            </a:extLst>
          </p:cNvPr>
          <p:cNvSpPr txBox="1"/>
          <p:nvPr/>
        </p:nvSpPr>
        <p:spPr>
          <a:xfrm>
            <a:off x="9858047" y="1590351"/>
            <a:ext cx="1902265" cy="769441"/>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0</a:t>
            </a:r>
            <a:r>
              <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rPr>
              <a:t>4</a:t>
            </a: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a:t>
            </a:r>
            <a:endPar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FBDCAB0F-B3CE-4874-8464-CAA413961CEF}"/>
              </a:ext>
            </a:extLst>
          </p:cNvPr>
          <p:cNvSpPr txBox="1"/>
          <p:nvPr/>
        </p:nvSpPr>
        <p:spPr>
          <a:xfrm>
            <a:off x="9858047" y="2377653"/>
            <a:ext cx="1902265" cy="707886"/>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Data handling using Big Data</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538CAC20-572E-474B-813B-24D24A592CC3}"/>
              </a:ext>
            </a:extLst>
          </p:cNvPr>
          <p:cNvCxnSpPr>
            <a:cxnSpLocks/>
          </p:cNvCxnSpPr>
          <p:nvPr/>
        </p:nvCxnSpPr>
        <p:spPr>
          <a:xfrm>
            <a:off x="11319063" y="2156792"/>
            <a:ext cx="42730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441418" y="1376589"/>
            <a:ext cx="2169672" cy="2915672"/>
            <a:chOff x="1441418" y="1376589"/>
            <a:chExt cx="2169672" cy="2915672"/>
          </a:xfrm>
        </p:grpSpPr>
        <p:sp>
          <p:nvSpPr>
            <p:cNvPr id="10" name="Rectangle: Rounded Corners 9">
              <a:extLst>
                <a:ext uri="{FF2B5EF4-FFF2-40B4-BE49-F238E27FC236}">
                  <a16:creationId xmlns:a16="http://schemas.microsoft.com/office/drawing/2014/main" id="{BC0AABC2-CA28-4A14-95D4-EEE84A110475}"/>
                </a:ext>
              </a:extLst>
            </p:cNvPr>
            <p:cNvSpPr/>
            <p:nvPr/>
          </p:nvSpPr>
          <p:spPr>
            <a:xfrm>
              <a:off x="1441418" y="1376589"/>
              <a:ext cx="2169671" cy="2915672"/>
            </a:xfrm>
            <a:prstGeom prst="roundRect">
              <a:avLst>
                <a:gd name="adj" fmla="val 6896"/>
              </a:avLst>
            </a:prstGeom>
            <a:solidFill>
              <a:schemeClr val="bg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59E051B-E4C6-4F16-9FE9-1557B354F4EA}"/>
                </a:ext>
              </a:extLst>
            </p:cNvPr>
            <p:cNvSpPr txBox="1"/>
            <p:nvPr/>
          </p:nvSpPr>
          <p:spPr>
            <a:xfrm>
              <a:off x="1708825" y="1553657"/>
              <a:ext cx="1902265" cy="769441"/>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01.</a:t>
              </a:r>
              <a:endPar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E40F0757-9888-4E4D-8293-AC5D14B20F41}"/>
                </a:ext>
              </a:extLst>
            </p:cNvPr>
            <p:cNvSpPr txBox="1"/>
            <p:nvPr/>
          </p:nvSpPr>
          <p:spPr>
            <a:xfrm>
              <a:off x="1708825" y="2340959"/>
              <a:ext cx="1902265" cy="707886"/>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Customer Analytics</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ABD72EBC-0E67-4CB5-95C2-8B06DA8635FC}"/>
                </a:ext>
              </a:extLst>
            </p:cNvPr>
            <p:cNvCxnSpPr>
              <a:cxnSpLocks/>
            </p:cNvCxnSpPr>
            <p:nvPr/>
          </p:nvCxnSpPr>
          <p:spPr>
            <a:xfrm>
              <a:off x="3169841" y="2120098"/>
              <a:ext cx="42730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1462842" y="3297906"/>
              <a:ext cx="1798476" cy="976063"/>
            </a:xfrm>
            <a:prstGeom prst="rect">
              <a:avLst/>
            </a:prstGeom>
          </p:spPr>
        </p:pic>
      </p:grpSp>
      <p:grpSp>
        <p:nvGrpSpPr>
          <p:cNvPr id="117" name="Group 116"/>
          <p:cNvGrpSpPr/>
          <p:nvPr/>
        </p:nvGrpSpPr>
        <p:grpSpPr>
          <a:xfrm>
            <a:off x="4138600" y="1376589"/>
            <a:ext cx="2169671" cy="3094094"/>
            <a:chOff x="6170600" y="1376589"/>
            <a:chExt cx="2169671" cy="3094094"/>
          </a:xfrm>
        </p:grpSpPr>
        <p:sp>
          <p:nvSpPr>
            <p:cNvPr id="24" name="Rectangle: Rounded Corners 23">
              <a:extLst>
                <a:ext uri="{FF2B5EF4-FFF2-40B4-BE49-F238E27FC236}">
                  <a16:creationId xmlns:a16="http://schemas.microsoft.com/office/drawing/2014/main" id="{9473F574-7553-4DD5-8CB0-1DD4A58D1F98}"/>
                </a:ext>
              </a:extLst>
            </p:cNvPr>
            <p:cNvSpPr/>
            <p:nvPr/>
          </p:nvSpPr>
          <p:spPr>
            <a:xfrm>
              <a:off x="6170600" y="1376589"/>
              <a:ext cx="2169671" cy="2915672"/>
            </a:xfrm>
            <a:prstGeom prst="roundRect">
              <a:avLst>
                <a:gd name="adj" fmla="val 6896"/>
              </a:avLst>
            </a:prstGeom>
            <a:solidFill>
              <a:schemeClr val="bg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9919A54-555A-4656-AA88-E8263D6527B3}"/>
                </a:ext>
              </a:extLst>
            </p:cNvPr>
            <p:cNvSpPr txBox="1"/>
            <p:nvPr/>
          </p:nvSpPr>
          <p:spPr>
            <a:xfrm>
              <a:off x="6438007" y="1553657"/>
              <a:ext cx="1902264" cy="769441"/>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0</a:t>
              </a:r>
              <a:r>
                <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kumimoji="0" lang="id-ID" sz="4400" b="1" i="0" u="none" strike="noStrike" kern="1200" cap="none" spc="0" normalizeH="0" baseline="0" noProof="0" dirty="0">
                  <a:ln>
                    <a:noFill/>
                  </a:ln>
                  <a:solidFill>
                    <a:srgbClr val="FFC000"/>
                  </a:solidFill>
                  <a:effectLst/>
                  <a:uLnTx/>
                  <a:uFillTx/>
                  <a:latin typeface="Calibri" panose="020F0502020204030204"/>
                  <a:ea typeface="+mn-ea"/>
                  <a:cs typeface="+mn-cs"/>
                </a:rPr>
                <a:t>.</a:t>
              </a:r>
              <a:endParaRPr kumimoji="0" lang="en-US" sz="4400" b="1"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8EA9CC0-A91D-47EF-88E5-5AC536CAF56F}"/>
                </a:ext>
              </a:extLst>
            </p:cNvPr>
            <p:cNvSpPr txBox="1"/>
            <p:nvPr/>
          </p:nvSpPr>
          <p:spPr>
            <a:xfrm>
              <a:off x="6438007" y="2340959"/>
              <a:ext cx="1902264" cy="400110"/>
            </a:xfrm>
            <a:prstGeom prst="rect">
              <a:avLst/>
            </a:prstGeom>
            <a:noFill/>
          </p:spPr>
          <p:txBody>
            <a:bodyPr wrap="square" lIns="0" rIns="0" rtlCol="0">
              <a:spAutoFit/>
            </a:bodyPr>
            <a:lstStyle>
              <a:defPPr>
                <a:defRPr lang="en-US"/>
              </a:defPPr>
              <a:lvl1pPr>
                <a:defRPr sz="200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Fraud Detection</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3" name="Straight Connector 52">
              <a:extLst>
                <a:ext uri="{FF2B5EF4-FFF2-40B4-BE49-F238E27FC236}">
                  <a16:creationId xmlns:a16="http://schemas.microsoft.com/office/drawing/2014/main" id="{0919BB9A-9EAD-4D6F-9EA2-E60039E93024}"/>
                </a:ext>
              </a:extLst>
            </p:cNvPr>
            <p:cNvCxnSpPr>
              <a:cxnSpLocks/>
            </p:cNvCxnSpPr>
            <p:nvPr/>
          </p:nvCxnSpPr>
          <p:spPr>
            <a:xfrm>
              <a:off x="7899023" y="2120098"/>
              <a:ext cx="427302"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1159" y="2919873"/>
              <a:ext cx="1550810" cy="1550810"/>
            </a:xfrm>
            <a:prstGeom prst="rect">
              <a:avLst/>
            </a:prstGeom>
          </p:spPr>
        </p:pic>
      </p:grpSp>
      <p:sp>
        <p:nvSpPr>
          <p:cNvPr id="77" name="Parallelogram 76"/>
          <p:cNvSpPr/>
          <p:nvPr/>
        </p:nvSpPr>
        <p:spPr>
          <a:xfrm>
            <a:off x="-316520" y="114302"/>
            <a:ext cx="7083428"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Parallelogram 77"/>
          <p:cNvSpPr/>
          <p:nvPr/>
        </p:nvSpPr>
        <p:spPr>
          <a:xfrm>
            <a:off x="-211605" y="283826"/>
            <a:ext cx="7102261"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D0FD7BA3-51D7-4EEA-9BA1-B4AAE278A4B9}"/>
              </a:ext>
            </a:extLst>
          </p:cNvPr>
          <p:cNvSpPr txBox="1"/>
          <p:nvPr/>
        </p:nvSpPr>
        <p:spPr>
          <a:xfrm>
            <a:off x="177680" y="154398"/>
            <a:ext cx="7236435" cy="646331"/>
          </a:xfrm>
          <a:prstGeom prst="rect">
            <a:avLst/>
          </a:prstGeom>
          <a:noFill/>
        </p:spPr>
        <p:txBody>
          <a:bodyPr wrap="square" lIns="0" rIns="0" rtlCol="0">
            <a:spAutoFit/>
          </a:bodyPr>
          <a:lstStyle/>
          <a:p>
            <a:pPr>
              <a:lnSpc>
                <a:spcPct val="90000"/>
              </a:lnSpc>
              <a:spcBef>
                <a:spcPct val="0"/>
              </a:spcBef>
              <a:defRPr/>
            </a:pPr>
            <a:r>
              <a:rPr lang="en-IN" dirty="0">
                <a:solidFill>
                  <a:schemeClr val="bg1"/>
                </a:solidFill>
                <a:latin typeface="Segoe UI" panose="020B0502040204020203" pitchFamily="34" charset="0"/>
                <a:cs typeface="Segoe UI" panose="020B0502040204020203" pitchFamily="34" charset="0"/>
              </a:rPr>
              <a:t>How Data Science </a:t>
            </a:r>
            <a:r>
              <a:rPr lang="en-IN" sz="4000" b="1" dirty="0">
                <a:solidFill>
                  <a:srgbClr val="FFC000"/>
                </a:solidFill>
                <a:latin typeface="Segoe UI" panose="020B0502040204020203" pitchFamily="34" charset="0"/>
                <a:cs typeface="Segoe UI" panose="020B0502040204020203" pitchFamily="34" charset="0"/>
              </a:rPr>
              <a:t>Empowered</a:t>
            </a:r>
            <a:r>
              <a:rPr lang="en-IN" dirty="0">
                <a:solidFill>
                  <a:schemeClr val="bg1"/>
                </a:solidFill>
                <a:latin typeface="Segoe UI" panose="020B0502040204020203" pitchFamily="34" charset="0"/>
                <a:cs typeface="Segoe UI" panose="020B0502040204020203" pitchFamily="34" charset="0"/>
              </a:rPr>
              <a:t>  Finance Domain?</a:t>
            </a:r>
            <a:endParaRPr lang="en-US" sz="2400" dirty="0">
              <a:solidFill>
                <a:schemeClr val="bg1"/>
              </a:solidFill>
              <a:latin typeface="Segoe UI" panose="020B0502040204020203" pitchFamily="34" charset="0"/>
              <a:ea typeface="+mj-ea"/>
              <a:cs typeface="Segoe UI" panose="020B0502040204020203" pitchFamily="34" charset="0"/>
            </a:endParaRPr>
          </a:p>
        </p:txBody>
      </p:sp>
      <p:sp>
        <p:nvSpPr>
          <p:cNvPr id="116" name="Freeform: Shape 47">
            <a:extLst>
              <a:ext uri="{FF2B5EF4-FFF2-40B4-BE49-F238E27FC236}">
                <a16:creationId xmlns:a16="http://schemas.microsoft.com/office/drawing/2014/main" id="{F866703F-E3C5-45EF-946B-AA4D7781ACBF}"/>
              </a:ext>
            </a:extLst>
          </p:cNvPr>
          <p:cNvSpPr/>
          <p:nvPr/>
        </p:nvSpPr>
        <p:spPr>
          <a:xfrm rot="10800000">
            <a:off x="-1503487" y="492592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A red line drawing of a stack of coins with a shield&#10;&#10;Description automatically generated">
            <a:extLst>
              <a:ext uri="{FF2B5EF4-FFF2-40B4-BE49-F238E27FC236}">
                <a16:creationId xmlns:a16="http://schemas.microsoft.com/office/drawing/2014/main" id="{28FCB32F-B0FD-C96F-ACBF-AE9B967D8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6480" y="3026319"/>
            <a:ext cx="1247650" cy="1247650"/>
          </a:xfrm>
          <a:prstGeom prst="rect">
            <a:avLst/>
          </a:prstGeom>
        </p:spPr>
      </p:pic>
    </p:spTree>
    <p:extLst>
      <p:ext uri="{BB962C8B-B14F-4D97-AF65-F5344CB8AC3E}">
        <p14:creationId xmlns:p14="http://schemas.microsoft.com/office/powerpoint/2010/main" val="278746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694592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FD7BA3-51D7-4EEA-9BA1-B4AAE278A4B9}"/>
              </a:ext>
            </a:extLst>
          </p:cNvPr>
          <p:cNvSpPr txBox="1"/>
          <p:nvPr/>
        </p:nvSpPr>
        <p:spPr>
          <a:xfrm>
            <a:off x="153458" y="139257"/>
            <a:ext cx="6802513"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Customer Analytics</a:t>
            </a:r>
            <a:endParaRPr lang="en-US" sz="4000" b="1" dirty="0">
              <a:solidFill>
                <a:srgbClr val="FFC000"/>
              </a:solidFill>
              <a:latin typeface="Segoe UI" panose="020B0502040204020203" pitchFamily="34" charset="0"/>
              <a:ea typeface="+mj-ea"/>
              <a:cs typeface="Segoe UI" panose="020B0502040204020203"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8029" y="2643104"/>
            <a:ext cx="5627322" cy="3376393"/>
          </a:xfrm>
          <a:prstGeom prst="rect">
            <a:avLst/>
          </a:prstGeom>
        </p:spPr>
      </p:pic>
      <p:sp>
        <p:nvSpPr>
          <p:cNvPr id="13" name="Rectangle 12"/>
          <p:cNvSpPr/>
          <p:nvPr/>
        </p:nvSpPr>
        <p:spPr>
          <a:xfrm>
            <a:off x="10101943" y="5584372"/>
            <a:ext cx="1523408" cy="435126"/>
          </a:xfrm>
          <a:prstGeom prst="rect">
            <a:avLst/>
          </a:prstGeom>
          <a:solidFill>
            <a:srgbClr val="D94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93914" y="1262741"/>
            <a:ext cx="10014857"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dirty="0"/>
              <a:t>What it is?</a:t>
            </a:r>
          </a:p>
          <a:p>
            <a:pPr marL="742950" lvl="1" indent="-285750">
              <a:buFont typeface="Arial" panose="020B0604020202020204" pitchFamily="34" charset="0"/>
              <a:buChar char="•"/>
            </a:pPr>
            <a:r>
              <a:rPr lang="en-US" sz="2400" dirty="0"/>
              <a:t>Identifying &amp; analyzing behavioral patterns and preferences in customers.</a:t>
            </a:r>
            <a:endParaRPr lang="en-US" sz="2400" i="1" u="sng" dirty="0"/>
          </a:p>
          <a:p>
            <a:pPr marL="285750" indent="-285750">
              <a:buFont typeface="Arial" panose="020B0604020202020204" pitchFamily="34" charset="0"/>
              <a:buChar char="•"/>
            </a:pPr>
            <a:r>
              <a:rPr lang="en-US" sz="2400" b="1" dirty="0"/>
              <a:t>How does it work?</a:t>
            </a:r>
          </a:p>
          <a:p>
            <a:pPr marL="742950" lvl="1" indent="-285750">
              <a:buFont typeface="Arial" panose="020B0604020202020204" pitchFamily="34" charset="0"/>
              <a:buChar char="•"/>
            </a:pPr>
            <a:r>
              <a:rPr lang="en-US" sz="2400" dirty="0"/>
              <a:t>Segmentation</a:t>
            </a:r>
          </a:p>
          <a:p>
            <a:pPr marL="742950" lvl="1" indent="-285750">
              <a:buFont typeface="Arial" panose="020B0604020202020204" pitchFamily="34" charset="0"/>
              <a:buChar char="•"/>
            </a:pPr>
            <a:r>
              <a:rPr lang="en-US" sz="2400" dirty="0"/>
              <a:t>Analysis &amp; Modelling</a:t>
            </a:r>
          </a:p>
          <a:p>
            <a:pPr marL="742950" lvl="1" indent="-285750">
              <a:buFont typeface="Arial" panose="020B0604020202020204" pitchFamily="34" charset="0"/>
              <a:buChar char="•"/>
            </a:pPr>
            <a:r>
              <a:rPr lang="en-US" sz="2400" dirty="0"/>
              <a:t>Identifying Reasons</a:t>
            </a:r>
          </a:p>
          <a:p>
            <a:pPr marL="742950" lvl="1" indent="-285750">
              <a:buFont typeface="Arial" panose="020B0604020202020204" pitchFamily="34" charset="0"/>
              <a:buChar char="•"/>
            </a:pPr>
            <a:r>
              <a:rPr lang="en-US" sz="2400" dirty="0"/>
              <a:t>Intervention strategies</a:t>
            </a:r>
          </a:p>
          <a:p>
            <a:pPr marL="285750" indent="-285750">
              <a:buFont typeface="Arial" panose="020B0604020202020204" pitchFamily="34" charset="0"/>
              <a:buChar char="•"/>
            </a:pPr>
            <a:r>
              <a:rPr lang="en-US" sz="2400" b="1" dirty="0"/>
              <a:t>Merits</a:t>
            </a:r>
          </a:p>
          <a:p>
            <a:pPr marL="742950" lvl="1" indent="-285750">
              <a:buFont typeface="Arial" panose="020B0604020202020204" pitchFamily="34" charset="0"/>
              <a:buChar char="•"/>
            </a:pPr>
            <a:r>
              <a:rPr lang="en-US" sz="2400" dirty="0"/>
              <a:t>Reduce customer attrition</a:t>
            </a:r>
          </a:p>
          <a:p>
            <a:pPr marL="742950" lvl="1" indent="-285750">
              <a:buFont typeface="Arial" panose="020B0604020202020204" pitchFamily="34" charset="0"/>
              <a:buChar char="•"/>
            </a:pPr>
            <a:r>
              <a:rPr lang="en-US" sz="2400" dirty="0"/>
              <a:t>Enhance loyalty</a:t>
            </a:r>
          </a:p>
          <a:p>
            <a:pPr marL="742950" lvl="1" indent="-285750">
              <a:buFont typeface="Arial" panose="020B0604020202020204" pitchFamily="34" charset="0"/>
              <a:buChar char="•"/>
            </a:pPr>
            <a:r>
              <a:rPr lang="en-US" sz="2400" dirty="0"/>
              <a:t>Improve profitability</a:t>
            </a:r>
            <a:endParaRPr lang="en-IN" sz="2400" dirty="0"/>
          </a:p>
        </p:txBody>
      </p:sp>
    </p:spTree>
    <p:extLst>
      <p:ext uri="{BB962C8B-B14F-4D97-AF65-F5344CB8AC3E}">
        <p14:creationId xmlns:p14="http://schemas.microsoft.com/office/powerpoint/2010/main" val="15431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Horizontal Scroll 24"/>
          <p:cNvSpPr/>
          <p:nvPr/>
        </p:nvSpPr>
        <p:spPr>
          <a:xfrm>
            <a:off x="6433457" y="4876800"/>
            <a:ext cx="5220636" cy="1865978"/>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“If the money laundering </a:t>
            </a:r>
            <a:r>
              <a:rPr lang="en-US" b="1" u="sng" dirty="0">
                <a:solidFill>
                  <a:schemeClr val="tx1"/>
                </a:solidFill>
                <a:latin typeface="Segoe UI" panose="020B0502040204020203" pitchFamily="34" charset="0"/>
                <a:cs typeface="Segoe UI" panose="020B0502040204020203" pitchFamily="34" charset="0"/>
              </a:rPr>
              <a:t>industry</a:t>
            </a:r>
            <a:r>
              <a:rPr lang="en-US" b="1" dirty="0">
                <a:solidFill>
                  <a:schemeClr val="tx1"/>
                </a:solidFill>
                <a:latin typeface="Segoe UI" panose="020B0502040204020203" pitchFamily="34" charset="0"/>
                <a:cs typeface="Segoe UI" panose="020B0502040204020203" pitchFamily="34" charset="0"/>
              </a:rPr>
              <a:t> were a country, it would have the fourth or fifth largest GDP in the world”</a:t>
            </a:r>
          </a:p>
          <a:p>
            <a:pPr algn="ctr"/>
            <a:r>
              <a:rPr lang="en-US" sz="1100" b="1" i="1" dirty="0">
                <a:solidFill>
                  <a:schemeClr val="tx1"/>
                </a:solidFill>
                <a:latin typeface="Söhne"/>
              </a:rPr>
              <a:t>(Quoted in research paper by SAS Institute)</a:t>
            </a:r>
            <a:endParaRPr lang="en-IN" sz="1100" b="1" i="1" dirty="0">
              <a:solidFill>
                <a:schemeClr val="tx1"/>
              </a:solidFill>
            </a:endParaRPr>
          </a:p>
        </p:txBody>
      </p:sp>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694592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FD7BA3-51D7-4EEA-9BA1-B4AAE278A4B9}"/>
              </a:ext>
            </a:extLst>
          </p:cNvPr>
          <p:cNvSpPr txBox="1"/>
          <p:nvPr/>
        </p:nvSpPr>
        <p:spPr>
          <a:xfrm>
            <a:off x="153458" y="171915"/>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Fraud Detection</a:t>
            </a:r>
            <a:endParaRPr lang="en-US" sz="4000" b="1" dirty="0">
              <a:solidFill>
                <a:srgbClr val="FFC000"/>
              </a:solidFill>
              <a:latin typeface="Segoe UI" panose="020B0502040204020203" pitchFamily="34" charset="0"/>
              <a:ea typeface="+mj-ea"/>
              <a:cs typeface="Segoe UI" panose="020B0502040204020203" pitchFamily="34" charset="0"/>
            </a:endParaRPr>
          </a:p>
        </p:txBody>
      </p:sp>
      <p:sp>
        <p:nvSpPr>
          <p:cNvPr id="5" name="TextBox 4"/>
          <p:cNvSpPr txBox="1"/>
          <p:nvPr/>
        </p:nvSpPr>
        <p:spPr>
          <a:xfrm>
            <a:off x="6899838" y="567983"/>
            <a:ext cx="4449513" cy="338554"/>
          </a:xfrm>
          <a:prstGeom prst="rect">
            <a:avLst/>
          </a:prstGeom>
          <a:noFill/>
        </p:spPr>
        <p:txBody>
          <a:bodyPr wrap="square" rtlCol="0">
            <a:spAutoFit/>
          </a:bodyPr>
          <a:lstStyle/>
          <a:p>
            <a:r>
              <a:rPr lang="en-IN" sz="1600" dirty="0"/>
              <a:t>(ML based approach to fraud detection) </a:t>
            </a:r>
          </a:p>
        </p:txBody>
      </p:sp>
      <p:graphicFrame>
        <p:nvGraphicFramePr>
          <p:cNvPr id="10" name="Diagram 9"/>
          <p:cNvGraphicFramePr/>
          <p:nvPr>
            <p:extLst>
              <p:ext uri="{D42A27DB-BD31-4B8C-83A1-F6EECF244321}">
                <p14:modId xmlns:p14="http://schemas.microsoft.com/office/powerpoint/2010/main" val="2007116725"/>
              </p:ext>
            </p:extLst>
          </p:nvPr>
        </p:nvGraphicFramePr>
        <p:xfrm>
          <a:off x="423896" y="-277583"/>
          <a:ext cx="11452417" cy="4170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555172" y="3088894"/>
            <a:ext cx="130629" cy="1480458"/>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23895" y="2601740"/>
            <a:ext cx="462592" cy="4571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Segoe UI Black" panose="020B0A02040204020203" pitchFamily="34" charset="0"/>
                <a:ea typeface="Segoe UI Black" panose="020B0A02040204020203" pitchFamily="34" charset="0"/>
              </a:rPr>
              <a:t>1</a:t>
            </a:r>
          </a:p>
        </p:txBody>
      </p:sp>
      <p:sp>
        <p:nvSpPr>
          <p:cNvPr id="15" name="Rectangle 14"/>
          <p:cNvSpPr/>
          <p:nvPr/>
        </p:nvSpPr>
        <p:spPr>
          <a:xfrm>
            <a:off x="4173390" y="3088894"/>
            <a:ext cx="130629" cy="1480458"/>
          </a:xfrm>
          <a:prstGeom prst="rect">
            <a:avLst/>
          </a:prstGeom>
          <a:solidFill>
            <a:srgbClr val="52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4007408" y="2621963"/>
            <a:ext cx="462592" cy="457158"/>
          </a:xfrm>
          <a:prstGeom prst="ellipse">
            <a:avLst/>
          </a:prstGeom>
          <a:solidFill>
            <a:srgbClr val="52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Segoe UI Black" panose="020B0A02040204020203" pitchFamily="34" charset="0"/>
                <a:ea typeface="Segoe UI Black" panose="020B0A02040204020203" pitchFamily="34" charset="0"/>
              </a:rPr>
              <a:t>2</a:t>
            </a:r>
          </a:p>
        </p:txBody>
      </p:sp>
      <p:sp>
        <p:nvSpPr>
          <p:cNvPr id="19" name="Rectangle 18"/>
          <p:cNvSpPr/>
          <p:nvPr/>
        </p:nvSpPr>
        <p:spPr>
          <a:xfrm>
            <a:off x="8022019" y="3171726"/>
            <a:ext cx="148045" cy="1442973"/>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7830208" y="2621963"/>
            <a:ext cx="462592" cy="45715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Segoe UI Black" panose="020B0A02040204020203" pitchFamily="34" charset="0"/>
                <a:ea typeface="Segoe UI Black" panose="020B0A02040204020203" pitchFamily="34" charset="0"/>
              </a:rPr>
              <a:t>3</a:t>
            </a:r>
          </a:p>
        </p:txBody>
      </p:sp>
      <p:sp>
        <p:nvSpPr>
          <p:cNvPr id="13" name="TextBox 12"/>
          <p:cNvSpPr txBox="1"/>
          <p:nvPr/>
        </p:nvSpPr>
        <p:spPr>
          <a:xfrm>
            <a:off x="4476937" y="3017846"/>
            <a:ext cx="2273242" cy="1477328"/>
          </a:xfrm>
          <a:prstGeom prst="rect">
            <a:avLst/>
          </a:prstGeom>
          <a:noFill/>
        </p:spPr>
        <p:txBody>
          <a:bodyPr wrap="square" rtlCol="0">
            <a:spAutoFit/>
          </a:bodyPr>
          <a:lstStyle/>
          <a:p>
            <a:r>
              <a:rPr lang="en-IN" dirty="0">
                <a:solidFill>
                  <a:schemeClr val="tx1">
                    <a:lumMod val="50000"/>
                    <a:lumOff val="50000"/>
                  </a:schemeClr>
                </a:solidFill>
              </a:rPr>
              <a:t>By integrating ML models, organisation can increase its protection against fraudulent activity</a:t>
            </a:r>
          </a:p>
        </p:txBody>
      </p:sp>
      <p:sp>
        <p:nvSpPr>
          <p:cNvPr id="22" name="TextBox 21"/>
          <p:cNvSpPr txBox="1"/>
          <p:nvPr/>
        </p:nvSpPr>
        <p:spPr>
          <a:xfrm>
            <a:off x="856463" y="3186474"/>
            <a:ext cx="2273242" cy="1200329"/>
          </a:xfrm>
          <a:prstGeom prst="rect">
            <a:avLst/>
          </a:prstGeom>
          <a:noFill/>
        </p:spPr>
        <p:txBody>
          <a:bodyPr wrap="square" rtlCol="0">
            <a:spAutoFit/>
          </a:bodyPr>
          <a:lstStyle/>
          <a:p>
            <a:r>
              <a:rPr lang="en-IN" dirty="0">
                <a:solidFill>
                  <a:schemeClr val="tx1">
                    <a:lumMod val="50000"/>
                    <a:lumOff val="50000"/>
                  </a:schemeClr>
                </a:solidFill>
              </a:rPr>
              <a:t>Understand preferences &amp; behaviours of customers</a:t>
            </a:r>
          </a:p>
        </p:txBody>
      </p:sp>
      <p:sp>
        <p:nvSpPr>
          <p:cNvPr id="23" name="TextBox 22"/>
          <p:cNvSpPr txBox="1"/>
          <p:nvPr/>
        </p:nvSpPr>
        <p:spPr>
          <a:xfrm>
            <a:off x="6292787" y="3096204"/>
            <a:ext cx="2273242" cy="369332"/>
          </a:xfrm>
          <a:prstGeom prst="rect">
            <a:avLst/>
          </a:prstGeom>
          <a:noFill/>
        </p:spPr>
        <p:txBody>
          <a:bodyPr wrap="square" rtlCol="0">
            <a:spAutoFit/>
          </a:bodyPr>
          <a:lstStyle/>
          <a:p>
            <a:endParaRPr lang="en-IN" dirty="0">
              <a:solidFill>
                <a:schemeClr val="tx1">
                  <a:lumMod val="50000"/>
                  <a:lumOff val="50000"/>
                </a:schemeClr>
              </a:solidFill>
            </a:endParaRPr>
          </a:p>
        </p:txBody>
      </p:sp>
      <p:sp>
        <p:nvSpPr>
          <p:cNvPr id="24" name="TextBox 23"/>
          <p:cNvSpPr txBox="1"/>
          <p:nvPr/>
        </p:nvSpPr>
        <p:spPr>
          <a:xfrm>
            <a:off x="8430436" y="3047974"/>
            <a:ext cx="2829794" cy="1477328"/>
          </a:xfrm>
          <a:prstGeom prst="rect">
            <a:avLst/>
          </a:prstGeom>
          <a:noFill/>
        </p:spPr>
        <p:txBody>
          <a:bodyPr wrap="square" rtlCol="0">
            <a:spAutoFit/>
          </a:bodyPr>
          <a:lstStyle/>
          <a:p>
            <a:r>
              <a:rPr lang="en-IN" dirty="0">
                <a:solidFill>
                  <a:schemeClr val="tx1">
                    <a:lumMod val="50000"/>
                    <a:lumOff val="50000"/>
                  </a:schemeClr>
                </a:solidFill>
              </a:rPr>
              <a:t>Adaptive analytics is a form of predictive analytics that capture and analyses real time data rather than historical data</a:t>
            </a:r>
          </a:p>
        </p:txBody>
      </p:sp>
      <p:sp>
        <p:nvSpPr>
          <p:cNvPr id="26" name="TextBox 25"/>
          <p:cNvSpPr txBox="1"/>
          <p:nvPr/>
        </p:nvSpPr>
        <p:spPr>
          <a:xfrm>
            <a:off x="2240752" y="5097135"/>
            <a:ext cx="4659086" cy="1569660"/>
          </a:xfrm>
          <a:prstGeom prst="rect">
            <a:avLst/>
          </a:prstGeom>
          <a:noFill/>
        </p:spPr>
        <p:txBody>
          <a:bodyPr wrap="square" rtlCol="0">
            <a:spAutoFit/>
          </a:bodyPr>
          <a:lstStyle/>
          <a:p>
            <a:r>
              <a:rPr lang="en-US" sz="2400" b="1" dirty="0"/>
              <a:t>Benefits</a:t>
            </a:r>
            <a:endParaRPr lang="en-US" sz="2400" dirty="0"/>
          </a:p>
          <a:p>
            <a:pPr marL="800100" lvl="1" indent="-342900">
              <a:buFont typeface="Wingdings" panose="05000000000000000000" pitchFamily="2" charset="2"/>
              <a:buChar char="ü"/>
            </a:pPr>
            <a:r>
              <a:rPr lang="en-US" sz="2400" dirty="0"/>
              <a:t>Increased Efficiency</a:t>
            </a:r>
          </a:p>
          <a:p>
            <a:pPr marL="800100" lvl="1" indent="-342900">
              <a:buFont typeface="Wingdings" panose="05000000000000000000" pitchFamily="2" charset="2"/>
              <a:buChar char="ü"/>
            </a:pPr>
            <a:r>
              <a:rPr lang="en-US" sz="2400" dirty="0"/>
              <a:t>Reduced Security Breach</a:t>
            </a:r>
          </a:p>
          <a:p>
            <a:pPr marL="800100" lvl="1" indent="-342900">
              <a:buFont typeface="Wingdings" panose="05000000000000000000" pitchFamily="2" charset="2"/>
              <a:buChar char="ü"/>
            </a:pPr>
            <a:r>
              <a:rPr lang="en-US" sz="2400" dirty="0"/>
              <a:t>Effortless Scaling</a:t>
            </a:r>
          </a:p>
        </p:txBody>
      </p:sp>
    </p:spTree>
    <p:extLst>
      <p:ext uri="{BB962C8B-B14F-4D97-AF65-F5344CB8AC3E}">
        <p14:creationId xmlns:p14="http://schemas.microsoft.com/office/powerpoint/2010/main" val="381362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93915" y="1262741"/>
            <a:ext cx="5834742" cy="2677656"/>
          </a:xfrm>
          <a:prstGeom prst="rect">
            <a:avLst/>
          </a:prstGeom>
          <a:noFill/>
        </p:spPr>
        <p:txBody>
          <a:bodyPr wrap="square" rtlCol="0">
            <a:spAutoFit/>
          </a:bodyPr>
          <a:lstStyle/>
          <a:p>
            <a:r>
              <a:rPr lang="en-US" sz="2400" b="1" dirty="0"/>
              <a:t>How DS serves stocks &amp; trading?</a:t>
            </a:r>
          </a:p>
          <a:p>
            <a:pPr marL="742950" lvl="1" indent="-285750">
              <a:buFont typeface="Arial" panose="020B0604020202020204" pitchFamily="34" charset="0"/>
              <a:buChar char="•"/>
            </a:pPr>
            <a:r>
              <a:rPr lang="en-US" sz="2400" dirty="0"/>
              <a:t>Predictive Analytics</a:t>
            </a:r>
          </a:p>
          <a:p>
            <a:pPr marL="742950" lvl="1" indent="-285750">
              <a:buFont typeface="Arial" panose="020B0604020202020204" pitchFamily="34" charset="0"/>
              <a:buChar char="•"/>
            </a:pPr>
            <a:r>
              <a:rPr lang="en-US" sz="2400" dirty="0"/>
              <a:t>Sentiment Analysis</a:t>
            </a:r>
          </a:p>
          <a:p>
            <a:pPr marL="1200150" lvl="2" indent="-285750">
              <a:buFont typeface="Courier New" panose="02070309020205020404" pitchFamily="49" charset="0"/>
              <a:buChar char="o"/>
            </a:pPr>
            <a:r>
              <a:rPr lang="en-US" dirty="0"/>
              <a:t>An avalanche of market data comes out every minute in the form of social media</a:t>
            </a:r>
          </a:p>
          <a:p>
            <a:pPr marL="1200150" lvl="2" indent="-285750">
              <a:buFont typeface="Courier New" panose="02070309020205020404" pitchFamily="49" charset="0"/>
              <a:buChar char="o"/>
            </a:pPr>
            <a:r>
              <a:rPr lang="en-US" dirty="0"/>
              <a:t>Analyzing all such data to gauge market &amp; investor sentiment</a:t>
            </a:r>
            <a:endParaRPr lang="en-US" sz="2400" dirty="0"/>
          </a:p>
          <a:p>
            <a:pPr marL="742950" lvl="1" indent="-285750">
              <a:buFont typeface="Arial" panose="020B0604020202020204" pitchFamily="34" charset="0"/>
              <a:buChar char="•"/>
            </a:pPr>
            <a:r>
              <a:rPr lang="en-US" sz="2400" dirty="0"/>
              <a:t>Market trend analysis</a:t>
            </a:r>
          </a:p>
        </p:txBody>
      </p:sp>
      <p:sp>
        <p:nvSpPr>
          <p:cNvPr id="9" name="Rectangle 8"/>
          <p:cNvSpPr/>
          <p:nvPr/>
        </p:nvSpPr>
        <p:spPr>
          <a:xfrm>
            <a:off x="9943310" y="5001617"/>
            <a:ext cx="1530586" cy="43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132458"/>
            <a:ext cx="5313590" cy="5373367"/>
          </a:xfrm>
          <a:prstGeom prst="rect">
            <a:avLst/>
          </a:prstGeom>
        </p:spPr>
      </p:pic>
      <p:sp>
        <p:nvSpPr>
          <p:cNvPr id="7" name="TextBox 6"/>
          <p:cNvSpPr txBox="1"/>
          <p:nvPr/>
        </p:nvSpPr>
        <p:spPr>
          <a:xfrm>
            <a:off x="7358741" y="660889"/>
            <a:ext cx="3668486" cy="369332"/>
          </a:xfrm>
          <a:prstGeom prst="rect">
            <a:avLst/>
          </a:prstGeom>
          <a:noFill/>
        </p:spPr>
        <p:txBody>
          <a:bodyPr wrap="square" rtlCol="0">
            <a:spAutoFit/>
          </a:bodyPr>
          <a:lstStyle/>
          <a:p>
            <a:r>
              <a:rPr lang="en-IN" i="1" dirty="0"/>
              <a:t>(Stock Market Sentiment Analysis)</a:t>
            </a:r>
          </a:p>
        </p:txBody>
      </p:sp>
      <p:sp>
        <p:nvSpPr>
          <p:cNvPr id="12" name="Freeform: Shape 47">
            <a:extLst>
              <a:ext uri="{FF2B5EF4-FFF2-40B4-BE49-F238E27FC236}">
                <a16:creationId xmlns:a16="http://schemas.microsoft.com/office/drawing/2014/main" id="{F866703F-E3C5-45EF-946B-AA4D7781ACBF}"/>
              </a:ext>
            </a:extLst>
          </p:cNvPr>
          <p:cNvSpPr/>
          <p:nvPr/>
        </p:nvSpPr>
        <p:spPr>
          <a:xfrm rot="10800000">
            <a:off x="-1503487" y="5339585"/>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arallelogram 13"/>
          <p:cNvSpPr/>
          <p:nvPr/>
        </p:nvSpPr>
        <p:spPr>
          <a:xfrm>
            <a:off x="-211604" y="414455"/>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FD7BA3-51D7-4EEA-9BA1-B4AAE278A4B9}"/>
              </a:ext>
            </a:extLst>
          </p:cNvPr>
          <p:cNvSpPr txBox="1"/>
          <p:nvPr/>
        </p:nvSpPr>
        <p:spPr>
          <a:xfrm>
            <a:off x="153458" y="302544"/>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Stocks &amp; Trading</a:t>
            </a:r>
            <a:endParaRPr lang="en-US" sz="4000" b="1" dirty="0">
              <a:solidFill>
                <a:srgbClr val="FFC000"/>
              </a:solidFill>
              <a:latin typeface="Segoe UI" panose="020B0502040204020203" pitchFamily="34" charset="0"/>
              <a:ea typeface="+mj-ea"/>
              <a:cs typeface="Segoe UI" panose="020B0502040204020203" pitchFamily="34" charset="0"/>
            </a:endParaRPr>
          </a:p>
        </p:txBody>
      </p:sp>
    </p:spTree>
    <p:extLst>
      <p:ext uri="{BB962C8B-B14F-4D97-AF65-F5344CB8AC3E}">
        <p14:creationId xmlns:p14="http://schemas.microsoft.com/office/powerpoint/2010/main" val="2244445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Parallelogram 1"/>
          <p:cNvSpPr/>
          <p:nvPr/>
        </p:nvSpPr>
        <p:spPr>
          <a:xfrm>
            <a:off x="-316520" y="114302"/>
            <a:ext cx="8556280" cy="483577"/>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Parallelogram 55"/>
          <p:cNvSpPr/>
          <p:nvPr/>
        </p:nvSpPr>
        <p:spPr>
          <a:xfrm>
            <a:off x="-211604" y="283826"/>
            <a:ext cx="8349764"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0FD7BA3-51D7-4EEA-9BA1-B4AAE278A4B9}"/>
              </a:ext>
            </a:extLst>
          </p:cNvPr>
          <p:cNvSpPr txBox="1"/>
          <p:nvPr/>
        </p:nvSpPr>
        <p:spPr>
          <a:xfrm>
            <a:off x="153458" y="171915"/>
            <a:ext cx="7679902" cy="1200329"/>
          </a:xfrm>
          <a:prstGeom prst="rect">
            <a:avLst/>
          </a:prstGeom>
          <a:noFill/>
        </p:spPr>
        <p:txBody>
          <a:bodyPr wrap="square" lIns="0" rIns="0" rtlCol="0">
            <a:spAutoFit/>
          </a:bodyPr>
          <a:lstStyle/>
          <a:p>
            <a:pPr>
              <a:lnSpc>
                <a:spcPct val="90000"/>
              </a:lnSpc>
              <a:spcBef>
                <a:spcPct val="0"/>
              </a:spcBef>
              <a:defRPr/>
            </a:pPr>
            <a:r>
              <a:rPr lang="en-IN" sz="4000" b="1" dirty="0">
                <a:solidFill>
                  <a:srgbClr val="FFC000"/>
                </a:solidFill>
                <a:latin typeface="Segoe UI" panose="020B0502040204020203" pitchFamily="34" charset="0"/>
                <a:ea typeface="+mj-ea"/>
                <a:cs typeface="Segoe UI" panose="020B0502040204020203" pitchFamily="34" charset="0"/>
              </a:rPr>
              <a:t> Data handling using Big Data</a:t>
            </a:r>
            <a:endParaRPr lang="en-US" sz="4000" b="1" dirty="0">
              <a:solidFill>
                <a:srgbClr val="FFC000"/>
              </a:solidFill>
              <a:latin typeface="Segoe UI" panose="020B0502040204020203" pitchFamily="34" charset="0"/>
              <a:ea typeface="+mj-ea"/>
              <a:cs typeface="Segoe UI" panose="020B0502040204020203" pitchFamily="34" charset="0"/>
            </a:endParaRPr>
          </a:p>
          <a:p>
            <a:pPr marL="0" marR="0" lvl="0" indent="0" fontAlgn="auto">
              <a:lnSpc>
                <a:spcPct val="90000"/>
              </a:lnSpc>
              <a:spcBef>
                <a:spcPct val="0"/>
              </a:spcBef>
              <a:spcAft>
                <a:spcPts val="0"/>
              </a:spcAft>
              <a:buClrTx/>
              <a:buSzTx/>
              <a:tabLst/>
              <a:defRPr/>
            </a:pPr>
            <a:endParaRPr lang="en-US" sz="4000" b="1" dirty="0">
              <a:solidFill>
                <a:srgbClr val="FFC000"/>
              </a:solidFill>
              <a:latin typeface="Segoe UI" panose="020B0502040204020203" pitchFamily="34" charset="0"/>
              <a:ea typeface="+mj-ea"/>
              <a:cs typeface="Segoe UI" panose="020B0502040204020203" pitchFamily="34" charset="0"/>
            </a:endParaRPr>
          </a:p>
        </p:txBody>
      </p:sp>
      <p:sp>
        <p:nvSpPr>
          <p:cNvPr id="9" name="Rectangle 8"/>
          <p:cNvSpPr/>
          <p:nvPr/>
        </p:nvSpPr>
        <p:spPr>
          <a:xfrm>
            <a:off x="9943310" y="5001617"/>
            <a:ext cx="1530586" cy="437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FF764E4-0A1B-DA8A-22A1-6AE3EFEE5171}"/>
              </a:ext>
            </a:extLst>
          </p:cNvPr>
          <p:cNvSpPr txBox="1"/>
          <p:nvPr/>
        </p:nvSpPr>
        <p:spPr>
          <a:xfrm>
            <a:off x="502920" y="1149091"/>
            <a:ext cx="11186160" cy="2308324"/>
          </a:xfrm>
          <a:prstGeom prst="rect">
            <a:avLst/>
          </a:prstGeom>
          <a:noFill/>
        </p:spPr>
        <p:txBody>
          <a:bodyPr wrap="square" rtlCol="0">
            <a:spAutoFit/>
          </a:bodyPr>
          <a:lstStyle/>
          <a:p>
            <a:r>
              <a:rPr lang="en-US" sz="2400" dirty="0"/>
              <a:t>Big data refers to massive, complex data sets that are rapidly generated and transmitted from a wide variety of sources.</a:t>
            </a:r>
          </a:p>
          <a:p>
            <a:endParaRPr lang="en-US" sz="2400" b="1" dirty="0"/>
          </a:p>
          <a:p>
            <a:pPr marL="342900" indent="-342900">
              <a:buFont typeface="Wingdings" panose="05000000000000000000" pitchFamily="2" charset="2"/>
              <a:buChar char="Ø"/>
            </a:pPr>
            <a:r>
              <a:rPr lang="en-US" sz="2400" dirty="0"/>
              <a:t>Big Data enables the usage of analytics tools or machine learning modelling discussed in the previous slides and is very important in finance domain because of the vast amount of the data.</a:t>
            </a:r>
          </a:p>
        </p:txBody>
      </p:sp>
      <p:pic>
        <p:nvPicPr>
          <p:cNvPr id="5" name="Picture 4" descr="A diagram of different types of data&#10;&#10;Description automatically generated">
            <a:extLst>
              <a:ext uri="{FF2B5EF4-FFF2-40B4-BE49-F238E27FC236}">
                <a16:creationId xmlns:a16="http://schemas.microsoft.com/office/drawing/2014/main" id="{8B1854FB-E31D-20C9-35A4-32AFBD7A6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657" y="3220719"/>
            <a:ext cx="4353946" cy="3184525"/>
          </a:xfrm>
          <a:prstGeom prst="rect">
            <a:avLst/>
          </a:prstGeom>
        </p:spPr>
      </p:pic>
    </p:spTree>
    <p:extLst>
      <p:ext uri="{BB962C8B-B14F-4D97-AF65-F5344CB8AC3E}">
        <p14:creationId xmlns:p14="http://schemas.microsoft.com/office/powerpoint/2010/main" val="99071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799" y="695745"/>
            <a:ext cx="4071259" cy="2290083"/>
          </a:xfrm>
          <a:prstGeom prst="rect">
            <a:avLst/>
          </a:prstGeom>
        </p:spPr>
      </p:pic>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93915" y="1262741"/>
            <a:ext cx="7336970" cy="3724096"/>
          </a:xfrm>
          <a:prstGeom prst="rect">
            <a:avLst/>
          </a:prstGeom>
          <a:noFill/>
        </p:spPr>
        <p:txBody>
          <a:bodyPr wrap="square" rtlCol="0">
            <a:spAutoFit/>
          </a:bodyPr>
          <a:lstStyle/>
          <a:p>
            <a:r>
              <a:rPr lang="en-US" sz="2800" b="1" dirty="0"/>
              <a:t>Background</a:t>
            </a:r>
          </a:p>
          <a:p>
            <a:pPr marL="742950" lvl="1" indent="-285750">
              <a:buFont typeface="Arial" panose="020B0604020202020204" pitchFamily="34" charset="0"/>
              <a:buChar char="•"/>
            </a:pPr>
            <a:r>
              <a:rPr lang="en-US" sz="2000" dirty="0"/>
              <a:t>2019 : ICBC acquired 100% of the former Standard Bank</a:t>
            </a:r>
          </a:p>
          <a:p>
            <a:pPr marL="742950" lvl="1" indent="-285750">
              <a:buFont typeface="Arial" panose="020B0604020202020204" pitchFamily="34" charset="0"/>
              <a:buChar char="•"/>
            </a:pPr>
            <a:r>
              <a:rPr lang="en-US" sz="2000" dirty="0"/>
              <a:t>After acquisition, ICBC has become world’s largest bank in terms of assets and market capitalization</a:t>
            </a:r>
          </a:p>
          <a:p>
            <a:pPr marL="742950" lvl="1" indent="-285750">
              <a:buFont typeface="Arial" panose="020B0604020202020204" pitchFamily="34" charset="0"/>
              <a:buChar char="•"/>
            </a:pPr>
            <a:r>
              <a:rPr lang="en-US" sz="2000" dirty="0"/>
              <a:t>Their major tasks include : </a:t>
            </a:r>
          </a:p>
          <a:p>
            <a:pPr marL="1200150" lvl="2" indent="-285750">
              <a:buFont typeface="Arial" panose="020B0604020202020204" pitchFamily="34" charset="0"/>
              <a:buChar char="•"/>
            </a:pPr>
            <a:r>
              <a:rPr lang="en-US" sz="2000" dirty="0"/>
              <a:t>Bank stress test report to Federal</a:t>
            </a:r>
          </a:p>
          <a:p>
            <a:pPr marL="1200150" lvl="2" indent="-285750">
              <a:buFont typeface="Arial" panose="020B0604020202020204" pitchFamily="34" charset="0"/>
              <a:buChar char="•"/>
            </a:pPr>
            <a:r>
              <a:rPr lang="en-US" sz="2000" dirty="0"/>
              <a:t>Budgets and forecasts</a:t>
            </a:r>
          </a:p>
          <a:p>
            <a:pPr marL="742950" lvl="1" indent="-285750">
              <a:buFont typeface="Arial" panose="020B0604020202020204" pitchFamily="34" charset="0"/>
              <a:buChar char="•"/>
            </a:pPr>
            <a:r>
              <a:rPr lang="en-US" sz="2000" dirty="0"/>
              <a:t>Data in Excel</a:t>
            </a:r>
          </a:p>
          <a:p>
            <a:pPr marL="742950" lvl="1" indent="-285750">
              <a:buFont typeface="Arial" panose="020B0604020202020204" pitchFamily="34" charset="0"/>
              <a:buChar char="•"/>
            </a:pPr>
            <a:r>
              <a:rPr lang="en-US" sz="2000" dirty="0"/>
              <a:t>Difficulty in conducting so many scenarios for exchange rates, inflation rates</a:t>
            </a:r>
          </a:p>
          <a:p>
            <a:pPr lvl="1"/>
            <a:endParaRPr lang="en-US" sz="2800" dirty="0"/>
          </a:p>
        </p:txBody>
      </p:sp>
      <p:sp>
        <p:nvSpPr>
          <p:cNvPr id="7" name="TextBox 6"/>
          <p:cNvSpPr txBox="1"/>
          <p:nvPr/>
        </p:nvSpPr>
        <p:spPr>
          <a:xfrm>
            <a:off x="8044542" y="2443452"/>
            <a:ext cx="4191001" cy="338554"/>
          </a:xfrm>
          <a:prstGeom prst="rect">
            <a:avLst/>
          </a:prstGeom>
          <a:noFill/>
        </p:spPr>
        <p:txBody>
          <a:bodyPr wrap="square" rtlCol="0">
            <a:spAutoFit/>
          </a:bodyPr>
          <a:lstStyle/>
          <a:p>
            <a:pPr marL="0" lvl="1"/>
            <a:r>
              <a:rPr lang="en-US" sz="1600" dirty="0"/>
              <a:t>Industrial and Commercial Bank of China</a:t>
            </a:r>
          </a:p>
        </p:txBody>
      </p:sp>
      <p:sp>
        <p:nvSpPr>
          <p:cNvPr id="12" name="Freeform: Shape 47">
            <a:extLst>
              <a:ext uri="{FF2B5EF4-FFF2-40B4-BE49-F238E27FC236}">
                <a16:creationId xmlns:a16="http://schemas.microsoft.com/office/drawing/2014/main" id="{F866703F-E3C5-45EF-946B-AA4D7781ACBF}"/>
              </a:ext>
            </a:extLst>
          </p:cNvPr>
          <p:cNvSpPr/>
          <p:nvPr/>
        </p:nvSpPr>
        <p:spPr>
          <a:xfrm rot="10800000">
            <a:off x="-1503487" y="5339585"/>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arallelogram 13"/>
          <p:cNvSpPr/>
          <p:nvPr/>
        </p:nvSpPr>
        <p:spPr>
          <a:xfrm>
            <a:off x="-189832" y="42846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FD7BA3-51D7-4EEA-9BA1-B4AAE278A4B9}"/>
              </a:ext>
            </a:extLst>
          </p:cNvPr>
          <p:cNvSpPr txBox="1"/>
          <p:nvPr/>
        </p:nvSpPr>
        <p:spPr>
          <a:xfrm>
            <a:off x="283029" y="355498"/>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Case study ICBC</a:t>
            </a:r>
            <a:endParaRPr lang="en-US" sz="4000" b="1" dirty="0">
              <a:solidFill>
                <a:srgbClr val="FFC000"/>
              </a:solidFill>
              <a:latin typeface="Segoe UI" panose="020B0502040204020203" pitchFamily="34" charset="0"/>
              <a:ea typeface="+mj-ea"/>
              <a:cs typeface="Segoe UI"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145" y="3192842"/>
            <a:ext cx="2318112" cy="3381363"/>
          </a:xfrm>
          <a:prstGeom prst="rect">
            <a:avLst/>
          </a:prstGeom>
        </p:spPr>
      </p:pic>
    </p:spTree>
    <p:extLst>
      <p:ext uri="{BB962C8B-B14F-4D97-AF65-F5344CB8AC3E}">
        <p14:creationId xmlns:p14="http://schemas.microsoft.com/office/powerpoint/2010/main" val="73107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200" t="19097" r="2937" b="3809"/>
          <a:stretch/>
        </p:blipFill>
        <p:spPr>
          <a:xfrm>
            <a:off x="2841170" y="2774601"/>
            <a:ext cx="8980715" cy="2939142"/>
          </a:xfrm>
          <a:prstGeom prst="rect">
            <a:avLst/>
          </a:prstGeom>
        </p:spPr>
      </p:pic>
      <p:sp>
        <p:nvSpPr>
          <p:cNvPr id="48" name="Freeform: Shape 47">
            <a:extLst>
              <a:ext uri="{FF2B5EF4-FFF2-40B4-BE49-F238E27FC236}">
                <a16:creationId xmlns:a16="http://schemas.microsoft.com/office/drawing/2014/main" id="{F866703F-E3C5-45EF-946B-AA4D7781ACBF}"/>
              </a:ext>
            </a:extLst>
          </p:cNvPr>
          <p:cNvSpPr/>
          <p:nvPr/>
        </p:nvSpPr>
        <p:spPr>
          <a:xfrm rot="10800000">
            <a:off x="-1503487" y="5208956"/>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Parallelogram 55"/>
          <p:cNvSpPr/>
          <p:nvPr/>
        </p:nvSpPr>
        <p:spPr>
          <a:xfrm>
            <a:off x="-211604" y="283826"/>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93914" y="1262741"/>
            <a:ext cx="11527971" cy="1569660"/>
          </a:xfrm>
          <a:prstGeom prst="rect">
            <a:avLst/>
          </a:prstGeom>
          <a:noFill/>
        </p:spPr>
        <p:txBody>
          <a:bodyPr wrap="square" rtlCol="0">
            <a:spAutoFit/>
          </a:bodyPr>
          <a:lstStyle/>
          <a:p>
            <a:r>
              <a:rPr lang="en-US" sz="2400" b="1" dirty="0"/>
              <a:t>How ICBC sprint past spreadsheets?</a:t>
            </a:r>
          </a:p>
          <a:p>
            <a:pPr marL="742950" lvl="1" indent="-285750">
              <a:buFont typeface="Arial" panose="020B0604020202020204" pitchFamily="34" charset="0"/>
              <a:buChar char="•"/>
            </a:pPr>
            <a:r>
              <a:rPr lang="en-US" sz="2400" dirty="0"/>
              <a:t>Liaison with IBM Analytics for natural language searching and multi-dimensional expressions based (MDX) queries through AI</a:t>
            </a:r>
          </a:p>
          <a:p>
            <a:pPr lvl="1"/>
            <a:endParaRPr lang="en-US" sz="2400" dirty="0"/>
          </a:p>
        </p:txBody>
      </p:sp>
      <p:sp>
        <p:nvSpPr>
          <p:cNvPr id="7" name="TextBox 6"/>
          <p:cNvSpPr txBox="1"/>
          <p:nvPr/>
        </p:nvSpPr>
        <p:spPr>
          <a:xfrm>
            <a:off x="7630884" y="6384082"/>
            <a:ext cx="4191001" cy="338554"/>
          </a:xfrm>
          <a:prstGeom prst="rect">
            <a:avLst/>
          </a:prstGeom>
          <a:noFill/>
        </p:spPr>
        <p:txBody>
          <a:bodyPr wrap="square" rtlCol="0">
            <a:spAutoFit/>
          </a:bodyPr>
          <a:lstStyle/>
          <a:p>
            <a:pPr marL="0" lvl="1"/>
            <a:r>
              <a:rPr lang="en-IN" sz="1600" i="1" dirty="0"/>
              <a:t>*ICBC - </a:t>
            </a:r>
            <a:r>
              <a:rPr lang="en-US" sz="1600" dirty="0"/>
              <a:t>Industrial and Commercial Bank of China</a:t>
            </a:r>
          </a:p>
        </p:txBody>
      </p:sp>
      <p:sp>
        <p:nvSpPr>
          <p:cNvPr id="12" name="Freeform: Shape 47">
            <a:extLst>
              <a:ext uri="{FF2B5EF4-FFF2-40B4-BE49-F238E27FC236}">
                <a16:creationId xmlns:a16="http://schemas.microsoft.com/office/drawing/2014/main" id="{F866703F-E3C5-45EF-946B-AA4D7781ACBF}"/>
              </a:ext>
            </a:extLst>
          </p:cNvPr>
          <p:cNvSpPr/>
          <p:nvPr/>
        </p:nvSpPr>
        <p:spPr>
          <a:xfrm rot="10800000">
            <a:off x="-1503487" y="5339585"/>
            <a:ext cx="4569985" cy="2730498"/>
          </a:xfrm>
          <a:custGeom>
            <a:avLst/>
            <a:gdLst>
              <a:gd name="connsiteX0" fmla="*/ 13028 w 10839953"/>
              <a:gd name="connsiteY0" fmla="*/ 0 h 6476710"/>
              <a:gd name="connsiteX1" fmla="*/ 10839953 w 10839953"/>
              <a:gd name="connsiteY1" fmla="*/ 0 h 6476710"/>
              <a:gd name="connsiteX2" fmla="*/ 10839953 w 10839953"/>
              <a:gd name="connsiteY2" fmla="*/ 4207453 h 6476710"/>
              <a:gd name="connsiteX3" fmla="*/ 10799970 w 10839953"/>
              <a:gd name="connsiteY3" fmla="*/ 4258332 h 6476710"/>
              <a:gd name="connsiteX4" fmla="*/ 6096000 w 10839953"/>
              <a:gd name="connsiteY4" fmla="*/ 6476710 h 6476710"/>
              <a:gd name="connsiteX5" fmla="*/ 0 w 10839953"/>
              <a:gd name="connsiteY5" fmla="*/ 380710 h 6476710"/>
              <a:gd name="connsiteX6" fmla="*/ 7932 w 10839953"/>
              <a:gd name="connsiteY6" fmla="*/ 67011 h 6476710"/>
              <a:gd name="connsiteX7" fmla="*/ 13028 w 10839953"/>
              <a:gd name="connsiteY7" fmla="*/ 0 h 647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39953" h="6476710">
                <a:moveTo>
                  <a:pt x="13028" y="0"/>
                </a:moveTo>
                <a:lnTo>
                  <a:pt x="10839953" y="0"/>
                </a:lnTo>
                <a:lnTo>
                  <a:pt x="10839953" y="4207453"/>
                </a:lnTo>
                <a:lnTo>
                  <a:pt x="10799970" y="4258332"/>
                </a:lnTo>
                <a:cubicBezTo>
                  <a:pt x="9681874" y="5613152"/>
                  <a:pt x="7989785" y="6476710"/>
                  <a:pt x="6096000" y="6476710"/>
                </a:cubicBezTo>
                <a:cubicBezTo>
                  <a:pt x="2729272" y="6476710"/>
                  <a:pt x="0" y="3747438"/>
                  <a:pt x="0" y="380710"/>
                </a:cubicBezTo>
                <a:cubicBezTo>
                  <a:pt x="0" y="275500"/>
                  <a:pt x="2665" y="170912"/>
                  <a:pt x="7932" y="67011"/>
                </a:cubicBezTo>
                <a:lnTo>
                  <a:pt x="1302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arallelogram 13"/>
          <p:cNvSpPr/>
          <p:nvPr/>
        </p:nvSpPr>
        <p:spPr>
          <a:xfrm>
            <a:off x="-211604" y="414455"/>
            <a:ext cx="6916612" cy="587374"/>
          </a:xfrm>
          <a:prstGeom prst="parallelogram">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FD7BA3-51D7-4EEA-9BA1-B4AAE278A4B9}"/>
              </a:ext>
            </a:extLst>
          </p:cNvPr>
          <p:cNvSpPr txBox="1"/>
          <p:nvPr/>
        </p:nvSpPr>
        <p:spPr>
          <a:xfrm>
            <a:off x="153458" y="347872"/>
            <a:ext cx="6551550" cy="646331"/>
          </a:xfrm>
          <a:prstGeom prst="rect">
            <a:avLst/>
          </a:prstGeom>
          <a:noFill/>
        </p:spPr>
        <p:txBody>
          <a:bodyPr wrap="square" lIns="0" rIns="0" rtlCol="0">
            <a:spAutoFit/>
          </a:bodyPr>
          <a:lstStyle/>
          <a:p>
            <a:pPr marL="0" marR="0" lvl="0" indent="0" fontAlgn="auto">
              <a:lnSpc>
                <a:spcPct val="90000"/>
              </a:lnSpc>
              <a:spcBef>
                <a:spcPct val="0"/>
              </a:spcBef>
              <a:spcAft>
                <a:spcPts val="0"/>
              </a:spcAft>
              <a:buClrTx/>
              <a:buSzTx/>
              <a:tabLst/>
              <a:defRPr/>
            </a:pPr>
            <a:r>
              <a:rPr lang="en-IN" sz="4000" b="1" dirty="0">
                <a:solidFill>
                  <a:srgbClr val="FFC000"/>
                </a:solidFill>
                <a:latin typeface="Segoe UI" panose="020B0502040204020203" pitchFamily="34" charset="0"/>
                <a:ea typeface="+mj-ea"/>
                <a:cs typeface="Segoe UI" panose="020B0502040204020203" pitchFamily="34" charset="0"/>
              </a:rPr>
              <a:t>Case study ICBC</a:t>
            </a:r>
            <a:r>
              <a:rPr lang="en-IN" b="1" dirty="0">
                <a:solidFill>
                  <a:schemeClr val="bg1"/>
                </a:solidFill>
                <a:latin typeface="Segoe UI" panose="020B0502040204020203" pitchFamily="34" charset="0"/>
                <a:ea typeface="+mj-ea"/>
                <a:cs typeface="Segoe UI" panose="020B0502040204020203" pitchFamily="34" charset="0"/>
              </a:rPr>
              <a:t>(</a:t>
            </a:r>
            <a:r>
              <a:rPr lang="en-IN" b="1" dirty="0" err="1">
                <a:solidFill>
                  <a:schemeClr val="bg1"/>
                </a:solidFill>
                <a:latin typeface="Segoe UI" panose="020B0502040204020203" pitchFamily="34" charset="0"/>
                <a:ea typeface="+mj-ea"/>
                <a:cs typeface="Segoe UI" panose="020B0502040204020203" pitchFamily="34" charset="0"/>
              </a:rPr>
              <a:t>cont</a:t>
            </a:r>
            <a:r>
              <a:rPr lang="en-IN" b="1" dirty="0">
                <a:solidFill>
                  <a:schemeClr val="bg1"/>
                </a:solidFill>
                <a:latin typeface="Segoe UI" panose="020B0502040204020203" pitchFamily="34" charset="0"/>
                <a:ea typeface="+mj-ea"/>
                <a:cs typeface="Segoe UI" panose="020B0502040204020203" pitchFamily="34" charset="0"/>
              </a:rPr>
              <a:t>…)</a:t>
            </a:r>
            <a:endParaRPr lang="en-US" b="1" dirty="0">
              <a:solidFill>
                <a:schemeClr val="bg1"/>
              </a:solidFill>
              <a:latin typeface="Segoe UI" panose="020B0502040204020203" pitchFamily="34" charset="0"/>
              <a:ea typeface="+mj-ea"/>
              <a:cs typeface="Segoe UI" panose="020B0502040204020203" pitchFamily="34" charset="0"/>
            </a:endParaRPr>
          </a:p>
        </p:txBody>
      </p:sp>
      <p:sp>
        <p:nvSpPr>
          <p:cNvPr id="3" name="Right Arrow 2"/>
          <p:cNvSpPr/>
          <p:nvPr/>
        </p:nvSpPr>
        <p:spPr>
          <a:xfrm rot="5400000">
            <a:off x="3926312" y="3431610"/>
            <a:ext cx="634806" cy="413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2841169" y="4257794"/>
            <a:ext cx="4147459" cy="1556657"/>
          </a:xfrm>
          <a:prstGeom prst="round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6" name="Rounded Rectangle 15"/>
          <p:cNvSpPr/>
          <p:nvPr/>
        </p:nvSpPr>
        <p:spPr>
          <a:xfrm>
            <a:off x="7717968" y="4244172"/>
            <a:ext cx="4147459" cy="1556657"/>
          </a:xfrm>
          <a:prstGeom prst="roundRect">
            <a:avLst/>
          </a:prstGeom>
          <a:noFill/>
          <a:ln>
            <a:solidFill>
              <a:srgbClr val="FFC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3109" t="7910" r="12335" b="21355"/>
          <a:stretch/>
        </p:blipFill>
        <p:spPr>
          <a:xfrm rot="20898959">
            <a:off x="173164" y="2631848"/>
            <a:ext cx="2326557" cy="1948190"/>
          </a:xfrm>
          <a:prstGeom prst="rect">
            <a:avLst/>
          </a:prstGeom>
        </p:spPr>
      </p:pic>
    </p:spTree>
    <p:extLst>
      <p:ext uri="{BB962C8B-B14F-4D97-AF65-F5344CB8AC3E}">
        <p14:creationId xmlns:p14="http://schemas.microsoft.com/office/powerpoint/2010/main" val="2674394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8E1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29">
      <a:dk1>
        <a:sysClr val="windowText" lastClr="000000"/>
      </a:dk1>
      <a:lt1>
        <a:sysClr val="window" lastClr="FFFFFF"/>
      </a:lt1>
      <a:dk2>
        <a:srgbClr val="44546A"/>
      </a:dk2>
      <a:lt2>
        <a:srgbClr val="E7E6E6"/>
      </a:lt2>
      <a:accent1>
        <a:srgbClr val="E37777"/>
      </a:accent1>
      <a:accent2>
        <a:srgbClr val="64A4CA"/>
      </a:accent2>
      <a:accent3>
        <a:srgbClr val="F2C232"/>
      </a:accent3>
      <a:accent4>
        <a:srgbClr val="66C5F3"/>
      </a:accent4>
      <a:accent5>
        <a:srgbClr val="E37777"/>
      </a:accent5>
      <a:accent6>
        <a:srgbClr val="64A4CA"/>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1466</TotalTime>
  <Words>800</Words>
  <Application>Microsoft Office PowerPoint</Application>
  <PresentationFormat>Widescreen</PresentationFormat>
  <Paragraphs>155</Paragraphs>
  <Slides>16</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16</vt:i4>
      </vt:variant>
    </vt:vector>
  </HeadingPairs>
  <TitlesOfParts>
    <vt:vector size="31" baseType="lpstr">
      <vt:lpstr>Arial</vt:lpstr>
      <vt:lpstr>Calibri</vt:lpstr>
      <vt:lpstr>Calibri Light</vt:lpstr>
      <vt:lpstr>Century Gothic</vt:lpstr>
      <vt:lpstr>Courier New</vt:lpstr>
      <vt:lpstr>Dubai Light</vt:lpstr>
      <vt:lpstr>Segoe UI</vt:lpstr>
      <vt:lpstr>Segoe UI Black</vt:lpstr>
      <vt:lpstr>Segoe UI Light</vt:lpstr>
      <vt:lpstr>Söhne</vt:lpstr>
      <vt:lpstr>Wingdings</vt:lpstr>
      <vt:lpstr>Office Theme</vt:lpstr>
      <vt:lpstr>1_Office Theme</vt:lpstr>
      <vt:lpstr>2_Office Theme</vt:lpstr>
      <vt:lpstr>3_Office Theme</vt:lpstr>
      <vt:lpstr>Finance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dc:title>
  <dc:creator>Sneha</dc:creator>
  <cp:lastModifiedBy>Abhishek Gorla</cp:lastModifiedBy>
  <cp:revision>135</cp:revision>
  <dcterms:created xsi:type="dcterms:W3CDTF">2023-09-22T19:48:31Z</dcterms:created>
  <dcterms:modified xsi:type="dcterms:W3CDTF">2023-09-30T05:03:21Z</dcterms:modified>
</cp:coreProperties>
</file>