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1" r:id="rId4"/>
    <p:sldId id="257" r:id="rId5"/>
    <p:sldId id="264" r:id="rId6"/>
    <p:sldId id="265" r:id="rId7"/>
    <p:sldId id="259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D6BB-E0BB-46B6-B5E2-60B3223D0FB1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AEAE-590D-4221-904E-8F57E8A6488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39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D6BB-E0BB-46B6-B5E2-60B3223D0FB1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AEAE-590D-4221-904E-8F57E8A64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00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D6BB-E0BB-46B6-B5E2-60B3223D0FB1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AEAE-590D-4221-904E-8F57E8A64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40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D6BB-E0BB-46B6-B5E2-60B3223D0FB1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AEAE-590D-4221-904E-8F57E8A64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D6BB-E0BB-46B6-B5E2-60B3223D0FB1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AEAE-590D-4221-904E-8F57E8A6488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8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D6BB-E0BB-46B6-B5E2-60B3223D0FB1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AEAE-590D-4221-904E-8F57E8A64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62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D6BB-E0BB-46B6-B5E2-60B3223D0FB1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AEAE-590D-4221-904E-8F57E8A64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30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D6BB-E0BB-46B6-B5E2-60B3223D0FB1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AEAE-590D-4221-904E-8F57E8A64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07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D6BB-E0BB-46B6-B5E2-60B3223D0FB1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AEAE-590D-4221-904E-8F57E8A64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02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E1D6BB-E0BB-46B6-B5E2-60B3223D0FB1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C3AEAE-590D-4221-904E-8F57E8A64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67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D6BB-E0BB-46B6-B5E2-60B3223D0FB1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AEAE-590D-4221-904E-8F57E8A64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23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E1D6BB-E0BB-46B6-B5E2-60B3223D0FB1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C3AEAE-590D-4221-904E-8F57E8A6488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13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99638" cy="356616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Team-11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3200" dirty="0"/>
              <a:t>(Automated prediction of party name in rental agreements)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1680" y="4584880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en-US" sz="2000" dirty="0"/>
              <a:t>Participants: Sneha Sasanapuri</a:t>
            </a:r>
          </a:p>
          <a:p>
            <a:pPr algn="r"/>
            <a:r>
              <a:rPr lang="en-US" sz="2000" dirty="0" err="1"/>
              <a:t>Abhishict</a:t>
            </a:r>
            <a:r>
              <a:rPr lang="en-US" sz="2000" dirty="0"/>
              <a:t> </a:t>
            </a:r>
            <a:r>
              <a:rPr lang="en-US" sz="2000" dirty="0" err="1"/>
              <a:t>Pamula</a:t>
            </a:r>
            <a:endParaRPr lang="en-US" sz="2000" dirty="0"/>
          </a:p>
          <a:p>
            <a:pPr algn="r"/>
            <a:r>
              <a:rPr lang="en-US" sz="2000" dirty="0" err="1"/>
              <a:t>Amulya</a:t>
            </a:r>
            <a:r>
              <a:rPr lang="en-US" sz="2000" dirty="0"/>
              <a:t> Ambati</a:t>
            </a:r>
          </a:p>
          <a:p>
            <a:pPr algn="r"/>
            <a:r>
              <a:rPr lang="en-US" sz="2000" dirty="0" err="1"/>
              <a:t>Prasanna</a:t>
            </a:r>
            <a:r>
              <a:rPr lang="en-US" sz="2000" dirty="0"/>
              <a:t> </a:t>
            </a:r>
            <a:r>
              <a:rPr lang="en-US" sz="2000" dirty="0" err="1"/>
              <a:t>Poluru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7888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1891-5C89-54A9-0277-4C4EB619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Score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51C08-1B6A-232F-7C21-EA558F400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75%</a:t>
            </a: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40F06-AA7A-608D-2216-174D77E8A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69" y="1950514"/>
            <a:ext cx="5400022" cy="419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6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Identified pattern in data</a:t>
            </a:r>
          </a:p>
          <a:p>
            <a:r>
              <a:rPr lang="en-US" dirty="0"/>
              <a:t>Mostly occurring in first 2-3 paragraphs – Words of Interest</a:t>
            </a:r>
          </a:p>
          <a:p>
            <a:r>
              <a:rPr lang="en-US" dirty="0"/>
              <a:t>Derived regular expressions to extract specific sequence of words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729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in document is parsed using </a:t>
            </a:r>
            <a:r>
              <a:rPr lang="en-US" dirty="0" err="1"/>
              <a:t>docx</a:t>
            </a:r>
            <a:r>
              <a:rPr lang="en-US" dirty="0"/>
              <a:t> module and read as paragraphs.</a:t>
            </a:r>
          </a:p>
          <a:p>
            <a:r>
              <a:rPr lang="en-US" dirty="0"/>
              <a:t>Applied regular expression to detect and remove addresses and dates</a:t>
            </a:r>
          </a:p>
          <a:p>
            <a:r>
              <a:rPr lang="en-US" dirty="0"/>
              <a:t>Tokenized words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3EB3E-C102-4811-D858-0FA9F7625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23" y="3236259"/>
            <a:ext cx="4680596" cy="263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Extracted features from the text data that can help identifying tenant name</a:t>
            </a:r>
          </a:p>
          <a:p>
            <a:r>
              <a:rPr lang="en-US" dirty="0"/>
              <a:t>Features were including text patterns, context and doc structure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87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based entity recognition</a:t>
            </a:r>
          </a:p>
          <a:p>
            <a:pPr lvl="1"/>
            <a:r>
              <a:rPr lang="en-US" dirty="0"/>
              <a:t>Spacy to get tokenized words</a:t>
            </a:r>
          </a:p>
          <a:p>
            <a:pPr lvl="1"/>
            <a:r>
              <a:rPr lang="en-US" dirty="0"/>
              <a:t>Defined a custom list of stop words</a:t>
            </a:r>
          </a:p>
          <a:p>
            <a:pPr lvl="1"/>
            <a:r>
              <a:rPr lang="en-US" dirty="0"/>
              <a:t>Filtered text is reconstructed back after this cleaning</a:t>
            </a:r>
          </a:p>
          <a:p>
            <a:pPr lvl="1"/>
            <a:r>
              <a:rPr lang="en-US" dirty="0"/>
              <a:t>Reconstructed text is passed to spacy module</a:t>
            </a:r>
          </a:p>
          <a:p>
            <a:pPr lvl="1"/>
            <a:r>
              <a:rPr lang="en-US" dirty="0"/>
              <a:t>Names identified through rule based entity recognition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9888-54DC-9CC5-45D6-5EF893E92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262" y="4404472"/>
            <a:ext cx="3604802" cy="128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8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we choose this?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in identifying and categorizing named entities in unstructured text data</a:t>
            </a:r>
          </a:p>
          <a:p>
            <a:r>
              <a:rPr lang="en-US" dirty="0"/>
              <a:t>Also, extract specific pieces of information from text, such as names of people, organizations, locations, dates,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Can identify links between named entities and their relationships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26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Extracting text from doc</a:t>
            </a:r>
            <a:endParaRPr lang="en-IN" dirty="0"/>
          </a:p>
          <a:p>
            <a:r>
              <a:rPr lang="en-US" dirty="0"/>
              <a:t>Preprocessing the text</a:t>
            </a:r>
          </a:p>
          <a:p>
            <a:r>
              <a:rPr lang="en-US" dirty="0"/>
              <a:t>Filtering </a:t>
            </a:r>
            <a:r>
              <a:rPr lang="en-US"/>
              <a:t>the text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8300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</TotalTime>
  <Words>207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Team-11    (Automated prediction of party name in rental agreements)</vt:lpstr>
      <vt:lpstr>Accuracy Score</vt:lpstr>
      <vt:lpstr>Preliminary Observations</vt:lpstr>
      <vt:lpstr>Text Preprocessing</vt:lpstr>
      <vt:lpstr>Feature Engineering</vt:lpstr>
      <vt:lpstr>Approach</vt:lpstr>
      <vt:lpstr>Why did we choose this?</vt:lpstr>
      <vt:lpstr>How it works?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Team-11</dc:title>
  <dc:creator>Sneha</dc:creator>
  <cp:lastModifiedBy>Sneha Sasanapuri</cp:lastModifiedBy>
  <cp:revision>32</cp:revision>
  <dcterms:created xsi:type="dcterms:W3CDTF">2023-11-04T11:43:40Z</dcterms:created>
  <dcterms:modified xsi:type="dcterms:W3CDTF">2023-11-04T14:05:46Z</dcterms:modified>
</cp:coreProperties>
</file>