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CfyMFTSVjwK8ub1qx8od+yMO7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ulya athreya" userId="b8c52fe3d99ea271" providerId="LiveId" clId="{B3C59A9A-7BCA-4B76-AE2E-2708B29EA497}"/>
    <pc:docChg chg="undo custSel addSld delSld modSld">
      <pc:chgData name="amulya athreya" userId="b8c52fe3d99ea271" providerId="LiveId" clId="{B3C59A9A-7BCA-4B76-AE2E-2708B29EA497}" dt="2023-05-12T13:07:43.255" v="3945" actId="255"/>
      <pc:docMkLst>
        <pc:docMk/>
      </pc:docMkLst>
      <pc:sldChg chg="modSp mod">
        <pc:chgData name="amulya athreya" userId="b8c52fe3d99ea271" providerId="LiveId" clId="{B3C59A9A-7BCA-4B76-AE2E-2708B29EA497}" dt="2023-05-12T12:23:04.168" v="3584" actId="20577"/>
        <pc:sldMkLst>
          <pc:docMk/>
          <pc:sldMk cId="0" sldId="256"/>
        </pc:sldMkLst>
        <pc:spChg chg="mod">
          <ac:chgData name="amulya athreya" userId="b8c52fe3d99ea271" providerId="LiveId" clId="{B3C59A9A-7BCA-4B76-AE2E-2708B29EA497}" dt="2023-05-12T12:23:04.168" v="3584" actId="20577"/>
          <ac:spMkLst>
            <pc:docMk/>
            <pc:sldMk cId="0" sldId="256"/>
            <ac:spMk id="110" creationId="{00000000-0000-0000-0000-000000000000}"/>
          </ac:spMkLst>
        </pc:spChg>
      </pc:sldChg>
      <pc:sldChg chg="modSp mod">
        <pc:chgData name="amulya athreya" userId="b8c52fe3d99ea271" providerId="LiveId" clId="{B3C59A9A-7BCA-4B76-AE2E-2708B29EA497}" dt="2023-05-12T13:07:43.255" v="3945" actId="255"/>
        <pc:sldMkLst>
          <pc:docMk/>
          <pc:sldMk cId="0" sldId="258"/>
        </pc:sldMkLst>
        <pc:spChg chg="mod">
          <ac:chgData name="amulya athreya" userId="b8c52fe3d99ea271" providerId="LiveId" clId="{B3C59A9A-7BCA-4B76-AE2E-2708B29EA497}" dt="2023-05-12T13:07:43.255" v="3945" actId="255"/>
          <ac:spMkLst>
            <pc:docMk/>
            <pc:sldMk cId="0" sldId="258"/>
            <ac:spMk id="5" creationId="{97919009-102C-2CEE-BCD8-B1D580451CB0}"/>
          </ac:spMkLst>
        </pc:spChg>
      </pc:sldChg>
      <pc:sldChg chg="modSp mod">
        <pc:chgData name="amulya athreya" userId="b8c52fe3d99ea271" providerId="LiveId" clId="{B3C59A9A-7BCA-4B76-AE2E-2708B29EA497}" dt="2023-05-10T05:12:22.971" v="285" actId="20577"/>
        <pc:sldMkLst>
          <pc:docMk/>
          <pc:sldMk cId="0" sldId="259"/>
        </pc:sldMkLst>
        <pc:spChg chg="mod">
          <ac:chgData name="amulya athreya" userId="b8c52fe3d99ea271" providerId="LiveId" clId="{B3C59A9A-7BCA-4B76-AE2E-2708B29EA497}" dt="2023-05-10T05:12:22.971" v="285" actId="20577"/>
          <ac:spMkLst>
            <pc:docMk/>
            <pc:sldMk cId="0" sldId="259"/>
            <ac:spMk id="133" creationId="{00000000-0000-0000-0000-000000000000}"/>
          </ac:spMkLst>
        </pc:spChg>
      </pc:sldChg>
      <pc:sldChg chg="modSp mod">
        <pc:chgData name="amulya athreya" userId="b8c52fe3d99ea271" providerId="LiveId" clId="{B3C59A9A-7BCA-4B76-AE2E-2708B29EA497}" dt="2023-05-10T05:23:30.763" v="293" actId="5793"/>
        <pc:sldMkLst>
          <pc:docMk/>
          <pc:sldMk cId="0" sldId="260"/>
        </pc:sldMkLst>
        <pc:spChg chg="mod">
          <ac:chgData name="amulya athreya" userId="b8c52fe3d99ea271" providerId="LiveId" clId="{B3C59A9A-7BCA-4B76-AE2E-2708B29EA497}" dt="2023-05-10T05:23:30.763" v="293" actId="5793"/>
          <ac:spMkLst>
            <pc:docMk/>
            <pc:sldMk cId="0" sldId="260"/>
            <ac:spMk id="141" creationId="{00000000-0000-0000-0000-000000000000}"/>
          </ac:spMkLst>
        </pc:spChg>
      </pc:sldChg>
      <pc:sldChg chg="add del">
        <pc:chgData name="amulya athreya" userId="b8c52fe3d99ea271" providerId="LiveId" clId="{B3C59A9A-7BCA-4B76-AE2E-2708B29EA497}" dt="2023-05-10T05:39:39.241" v="298" actId="47"/>
        <pc:sldMkLst>
          <pc:docMk/>
          <pc:sldMk cId="0" sldId="261"/>
        </pc:sldMkLst>
      </pc:sldChg>
      <pc:sldChg chg="add del">
        <pc:chgData name="amulya athreya" userId="b8c52fe3d99ea271" providerId="LiveId" clId="{B3C59A9A-7BCA-4B76-AE2E-2708B29EA497}" dt="2023-05-10T05:39:44.983" v="299" actId="47"/>
        <pc:sldMkLst>
          <pc:docMk/>
          <pc:sldMk cId="0" sldId="262"/>
        </pc:sldMkLst>
      </pc:sldChg>
      <pc:sldChg chg="modSp mod">
        <pc:chgData name="amulya athreya" userId="b8c52fe3d99ea271" providerId="LiveId" clId="{B3C59A9A-7BCA-4B76-AE2E-2708B29EA497}" dt="2023-05-10T05:44:45.168" v="642" actId="5793"/>
        <pc:sldMkLst>
          <pc:docMk/>
          <pc:sldMk cId="0" sldId="263"/>
        </pc:sldMkLst>
        <pc:spChg chg="mod">
          <ac:chgData name="amulya athreya" userId="b8c52fe3d99ea271" providerId="LiveId" clId="{B3C59A9A-7BCA-4B76-AE2E-2708B29EA497}" dt="2023-05-10T05:44:45.168" v="642" actId="5793"/>
          <ac:spMkLst>
            <pc:docMk/>
            <pc:sldMk cId="0" sldId="263"/>
            <ac:spMk id="162" creationId="{00000000-0000-0000-0000-000000000000}"/>
          </ac:spMkLst>
        </pc:spChg>
      </pc:sldChg>
      <pc:sldChg chg="modSp mod">
        <pc:chgData name="amulya athreya" userId="b8c52fe3d99ea271" providerId="LiveId" clId="{B3C59A9A-7BCA-4B76-AE2E-2708B29EA497}" dt="2023-05-10T05:47:26.613" v="1200" actId="5793"/>
        <pc:sldMkLst>
          <pc:docMk/>
          <pc:sldMk cId="0" sldId="264"/>
        </pc:sldMkLst>
        <pc:spChg chg="mod">
          <ac:chgData name="amulya athreya" userId="b8c52fe3d99ea271" providerId="LiveId" clId="{B3C59A9A-7BCA-4B76-AE2E-2708B29EA497}" dt="2023-05-10T05:47:26.613" v="1200" actId="5793"/>
          <ac:spMkLst>
            <pc:docMk/>
            <pc:sldMk cId="0" sldId="264"/>
            <ac:spMk id="170" creationId="{00000000-0000-0000-0000-000000000000}"/>
          </ac:spMkLst>
        </pc:spChg>
      </pc:sldChg>
      <pc:sldChg chg="modSp mod">
        <pc:chgData name="amulya athreya" userId="b8c52fe3d99ea271" providerId="LiveId" clId="{B3C59A9A-7BCA-4B76-AE2E-2708B29EA497}" dt="2023-05-10T05:48:40.617" v="1323" actId="5793"/>
        <pc:sldMkLst>
          <pc:docMk/>
          <pc:sldMk cId="0" sldId="265"/>
        </pc:sldMkLst>
        <pc:spChg chg="mod">
          <ac:chgData name="amulya athreya" userId="b8c52fe3d99ea271" providerId="LiveId" clId="{B3C59A9A-7BCA-4B76-AE2E-2708B29EA497}" dt="2023-05-10T05:48:40.617" v="1323" actId="5793"/>
          <ac:spMkLst>
            <pc:docMk/>
            <pc:sldMk cId="0" sldId="265"/>
            <ac:spMk id="178" creationId="{00000000-0000-0000-0000-000000000000}"/>
          </ac:spMkLst>
        </pc:spChg>
      </pc:sldChg>
      <pc:sldChg chg="addSp delSp modSp mod">
        <pc:chgData name="amulya athreya" userId="b8c52fe3d99ea271" providerId="LiveId" clId="{B3C59A9A-7BCA-4B76-AE2E-2708B29EA497}" dt="2023-05-10T05:50:50.967" v="1329" actId="14100"/>
        <pc:sldMkLst>
          <pc:docMk/>
          <pc:sldMk cId="0" sldId="266"/>
        </pc:sldMkLst>
        <pc:spChg chg="del">
          <ac:chgData name="amulya athreya" userId="b8c52fe3d99ea271" providerId="LiveId" clId="{B3C59A9A-7BCA-4B76-AE2E-2708B29EA497}" dt="2023-05-10T05:50:22.829" v="1325" actId="478"/>
          <ac:spMkLst>
            <pc:docMk/>
            <pc:sldMk cId="0" sldId="266"/>
            <ac:spMk id="188" creationId="{00000000-0000-0000-0000-000000000000}"/>
          </ac:spMkLst>
        </pc:spChg>
        <pc:picChg chg="add mod">
          <ac:chgData name="amulya athreya" userId="b8c52fe3d99ea271" providerId="LiveId" clId="{B3C59A9A-7BCA-4B76-AE2E-2708B29EA497}" dt="2023-05-10T05:50:50.967" v="1329" actId="14100"/>
          <ac:picMkLst>
            <pc:docMk/>
            <pc:sldMk cId="0" sldId="266"/>
            <ac:picMk id="2" creationId="{43A02E9B-1F94-92AA-95A5-9DD9F3960CD7}"/>
          </ac:picMkLst>
        </pc:picChg>
        <pc:picChg chg="del">
          <ac:chgData name="amulya athreya" userId="b8c52fe3d99ea271" providerId="LiveId" clId="{B3C59A9A-7BCA-4B76-AE2E-2708B29EA497}" dt="2023-05-10T05:50:20.412" v="1324" actId="478"/>
          <ac:picMkLst>
            <pc:docMk/>
            <pc:sldMk cId="0" sldId="266"/>
            <ac:picMk id="187" creationId="{00000000-0000-0000-0000-000000000000}"/>
          </ac:picMkLst>
        </pc:picChg>
      </pc:sldChg>
      <pc:sldChg chg="addSp delSp modSp mod">
        <pc:chgData name="amulya athreya" userId="b8c52fe3d99ea271" providerId="LiveId" clId="{B3C59A9A-7BCA-4B76-AE2E-2708B29EA497}" dt="2023-05-10T05:52:07.544" v="1340" actId="1076"/>
        <pc:sldMkLst>
          <pc:docMk/>
          <pc:sldMk cId="0" sldId="267"/>
        </pc:sldMkLst>
        <pc:spChg chg="del mod">
          <ac:chgData name="amulya athreya" userId="b8c52fe3d99ea271" providerId="LiveId" clId="{B3C59A9A-7BCA-4B76-AE2E-2708B29EA497}" dt="2023-05-10T05:52:03.416" v="1339"/>
          <ac:spMkLst>
            <pc:docMk/>
            <pc:sldMk cId="0" sldId="267"/>
            <ac:spMk id="198" creationId="{00000000-0000-0000-0000-000000000000}"/>
          </ac:spMkLst>
        </pc:spChg>
        <pc:picChg chg="add mod">
          <ac:chgData name="amulya athreya" userId="b8c52fe3d99ea271" providerId="LiveId" clId="{B3C59A9A-7BCA-4B76-AE2E-2708B29EA497}" dt="2023-05-10T05:52:07.544" v="1340" actId="1076"/>
          <ac:picMkLst>
            <pc:docMk/>
            <pc:sldMk cId="0" sldId="267"/>
            <ac:picMk id="2" creationId="{C0221F23-8190-BEF4-DBE8-D381878E8C60}"/>
          </ac:picMkLst>
        </pc:picChg>
        <pc:picChg chg="del">
          <ac:chgData name="amulya athreya" userId="b8c52fe3d99ea271" providerId="LiveId" clId="{B3C59A9A-7BCA-4B76-AE2E-2708B29EA497}" dt="2023-05-10T05:51:40.437" v="1330" actId="478"/>
          <ac:picMkLst>
            <pc:docMk/>
            <pc:sldMk cId="0" sldId="267"/>
            <ac:picMk id="197" creationId="{00000000-0000-0000-0000-000000000000}"/>
          </ac:picMkLst>
        </pc:picChg>
      </pc:sldChg>
      <pc:sldChg chg="modSp mod">
        <pc:chgData name="amulya athreya" userId="b8c52fe3d99ea271" providerId="LiveId" clId="{B3C59A9A-7BCA-4B76-AE2E-2708B29EA497}" dt="2023-05-10T05:54:45.920" v="1870" actId="20577"/>
        <pc:sldMkLst>
          <pc:docMk/>
          <pc:sldMk cId="0" sldId="268"/>
        </pc:sldMkLst>
        <pc:spChg chg="mod">
          <ac:chgData name="amulya athreya" userId="b8c52fe3d99ea271" providerId="LiveId" clId="{B3C59A9A-7BCA-4B76-AE2E-2708B29EA497}" dt="2023-05-10T05:54:45.920" v="1870" actId="20577"/>
          <ac:spMkLst>
            <pc:docMk/>
            <pc:sldMk cId="0" sldId="268"/>
            <ac:spMk id="206" creationId="{00000000-0000-0000-0000-000000000000}"/>
          </ac:spMkLst>
        </pc:spChg>
      </pc:sldChg>
      <pc:sldChg chg="modSp mod">
        <pc:chgData name="amulya athreya" userId="b8c52fe3d99ea271" providerId="LiveId" clId="{B3C59A9A-7BCA-4B76-AE2E-2708B29EA497}" dt="2023-05-10T05:58:17.831" v="2308"/>
        <pc:sldMkLst>
          <pc:docMk/>
          <pc:sldMk cId="0" sldId="269"/>
        </pc:sldMkLst>
        <pc:spChg chg="mod">
          <ac:chgData name="amulya athreya" userId="b8c52fe3d99ea271" providerId="LiveId" clId="{B3C59A9A-7BCA-4B76-AE2E-2708B29EA497}" dt="2023-05-10T05:58:17.831" v="2308"/>
          <ac:spMkLst>
            <pc:docMk/>
            <pc:sldMk cId="0" sldId="269"/>
            <ac:spMk id="214" creationId="{00000000-0000-0000-0000-000000000000}"/>
          </ac:spMkLst>
        </pc:spChg>
      </pc:sldChg>
      <pc:sldChg chg="modSp mod">
        <pc:chgData name="amulya athreya" userId="b8c52fe3d99ea271" providerId="LiveId" clId="{B3C59A9A-7BCA-4B76-AE2E-2708B29EA497}" dt="2023-05-10T06:04:21.241" v="3571" actId="20577"/>
        <pc:sldMkLst>
          <pc:docMk/>
          <pc:sldMk cId="0" sldId="270"/>
        </pc:sldMkLst>
        <pc:spChg chg="mod">
          <ac:chgData name="amulya athreya" userId="b8c52fe3d99ea271" providerId="LiveId" clId="{B3C59A9A-7BCA-4B76-AE2E-2708B29EA497}" dt="2023-05-10T06:04:21.241" v="3571" actId="20577"/>
          <ac:spMkLst>
            <pc:docMk/>
            <pc:sldMk cId="0" sldId="270"/>
            <ac:spMk id="222" creationId="{00000000-0000-0000-0000-000000000000}"/>
          </ac:spMkLst>
        </pc:spChg>
      </pc:sldChg>
      <pc:sldChg chg="modSp mod">
        <pc:chgData name="amulya athreya" userId="b8c52fe3d99ea271" providerId="LiveId" clId="{B3C59A9A-7BCA-4B76-AE2E-2708B29EA497}" dt="2023-05-10T08:54:36.116" v="3576" actId="1076"/>
        <pc:sldMkLst>
          <pc:docMk/>
          <pc:sldMk cId="0" sldId="271"/>
        </pc:sldMkLst>
        <pc:spChg chg="mod">
          <ac:chgData name="amulya athreya" userId="b8c52fe3d99ea271" providerId="LiveId" clId="{B3C59A9A-7BCA-4B76-AE2E-2708B29EA497}" dt="2023-05-10T08:54:36.116" v="3576" actId="1076"/>
          <ac:spMkLst>
            <pc:docMk/>
            <pc:sldMk cId="0" sldId="271"/>
            <ac:spMk id="23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5" name="Google Shape;10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ad2b7b655cb610_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1" name="Google Shape;191;g5ad2b7b655cb61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c5bff3233d_1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1" name="Google Shape;201;g1c5bff3233d_1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9" name="Google Shape;20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ad2b7b655cb610_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7" name="Google Shape;217;g5ad2b7b655cb61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ad2b7b655cb610_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5" name="Google Shape;225;g5ad2b7b655cb61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3" name="Google Shape;2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c5bff323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c5bff3233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g1c5bff3233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8" name="Google Shape;12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c5bff3233d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c5bff3233d_9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9" name="Google Shape;159;g1c5bff3233d_9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5" name="Google Shape;16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3" name="Google Shape;17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3749445df8_1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1" name="Google Shape;181;g23749445df8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cxnSp>
        <p:nvCxnSpPr>
          <p:cNvPr id="16" name="Google Shape;16;p26"/>
          <p:cNvCxnSpPr/>
          <p:nvPr/>
        </p:nvCxnSpPr>
        <p:spPr>
          <a:xfrm rot="10800000">
            <a:off x="2057400" y="6492875"/>
            <a:ext cx="9539288" cy="0"/>
          </a:xfrm>
          <a:prstGeom prst="straightConnector1">
            <a:avLst/>
          </a:prstGeom>
          <a:noFill/>
          <a:ln w="12700" cap="flat" cmpd="sng">
            <a:solidFill>
              <a:srgbClr val="A5A5A5"/>
            </a:solidFill>
            <a:prstDash val="solid"/>
            <a:miter lim="800000"/>
            <a:headEnd type="none" w="sm" len="sm"/>
            <a:tailEnd type="none" w="sm" len="sm"/>
          </a:ln>
        </p:spPr>
      </p:cxnSp>
      <p:sp>
        <p:nvSpPr>
          <p:cNvPr id="17" name="Google Shape;17;p26"/>
          <p:cNvSpPr/>
          <p:nvPr/>
        </p:nvSpPr>
        <p:spPr>
          <a:xfrm>
            <a:off x="0" y="0"/>
            <a:ext cx="12192000" cy="66675"/>
          </a:xfrm>
          <a:prstGeom prst="rect">
            <a:avLst/>
          </a:prstGeom>
          <a:solidFill>
            <a:srgbClr val="C43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 name="Google Shape;18;p26"/>
          <p:cNvSpPr/>
          <p:nvPr/>
        </p:nvSpPr>
        <p:spPr>
          <a:xfrm>
            <a:off x="0" y="190500"/>
            <a:ext cx="779463" cy="476250"/>
          </a:xfrm>
          <a:custGeom>
            <a:avLst/>
            <a:gdLst/>
            <a:ahLst/>
            <a:cxn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 name="Google Shape;19;p26"/>
          <p:cNvSpPr/>
          <p:nvPr/>
        </p:nvSpPr>
        <p:spPr>
          <a:xfrm>
            <a:off x="574675" y="190500"/>
            <a:ext cx="679450" cy="609600"/>
          </a:xfrm>
          <a:custGeom>
            <a:avLst/>
            <a:gdLst/>
            <a:ahLst/>
            <a:cxnLst/>
            <a:rect l="l" t="t" r="r" b="b"/>
            <a:pathLst>
              <a:path w="553" h="496" extrusionOk="0">
                <a:moveTo>
                  <a:pt x="158" y="0"/>
                </a:moveTo>
                <a:lnTo>
                  <a:pt x="0" y="0"/>
                </a:lnTo>
                <a:lnTo>
                  <a:pt x="395" y="496"/>
                </a:lnTo>
                <a:lnTo>
                  <a:pt x="553" y="496"/>
                </a:lnTo>
                <a:lnTo>
                  <a:pt x="158" y="0"/>
                </a:lnTo>
                <a:close/>
              </a:path>
            </a:pathLst>
          </a:custGeom>
          <a:solidFill>
            <a:srgbClr val="7F7F7F">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26"/>
          <p:cNvSpPr/>
          <p:nvPr/>
        </p:nvSpPr>
        <p:spPr>
          <a:xfrm>
            <a:off x="11596688" y="6483350"/>
            <a:ext cx="615950" cy="374650"/>
          </a:xfrm>
          <a:custGeom>
            <a:avLst/>
            <a:gdLst/>
            <a:ahLst/>
            <a:cxn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 name="Google Shape;21;p26"/>
          <p:cNvSpPr txBox="1"/>
          <p:nvPr/>
        </p:nvSpPr>
        <p:spPr>
          <a:xfrm>
            <a:off x="11622088" y="6530975"/>
            <a:ext cx="406400"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lt1"/>
                </a:solidFill>
                <a:latin typeface="Calibri"/>
                <a:ea typeface="Calibri"/>
                <a:cs typeface="Calibri"/>
                <a:sym typeface="Calibri"/>
              </a:rPr>
              <a:t>‹#›</a:t>
            </a:fld>
            <a:endParaRPr sz="1300" b="0" i="0" u="none" strike="noStrike" cap="none">
              <a:solidFill>
                <a:schemeClr val="lt1"/>
              </a:solidFill>
              <a:latin typeface="Calibri"/>
              <a:ea typeface="Calibri"/>
              <a:cs typeface="Calibri"/>
              <a:sym typeface="Calibri"/>
            </a:endParaRPr>
          </a:p>
        </p:txBody>
      </p:sp>
      <p:pic>
        <p:nvPicPr>
          <p:cNvPr id="22" name="Google Shape;22;p26"/>
          <p:cNvPicPr preferRelativeResize="0"/>
          <p:nvPr/>
        </p:nvPicPr>
        <p:blipFill rotWithShape="1">
          <a:blip r:embed="rId2">
            <a:alphaModFix/>
          </a:blip>
          <a:srcRect/>
          <a:stretch/>
        </p:blipFill>
        <p:spPr>
          <a:xfrm>
            <a:off x="185738" y="6096000"/>
            <a:ext cx="1803400" cy="58896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0" name="Google Shape;80;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6" name="Google Shape;86;p36"/>
          <p:cNvSpPr>
            <a:spLocks noGrp="1"/>
          </p:cNvSpPr>
          <p:nvPr>
            <p:ph type="pic" idx="2"/>
          </p:nvPr>
        </p:nvSpPr>
        <p:spPr>
          <a:xfrm>
            <a:off x="5183188" y="987425"/>
            <a:ext cx="6172200" cy="4873625"/>
          </a:xfrm>
          <a:prstGeom prst="rect">
            <a:avLst/>
          </a:prstGeom>
          <a:noFill/>
          <a:ln>
            <a:noFill/>
          </a:ln>
        </p:spPr>
      </p:sp>
      <p:sp>
        <p:nvSpPr>
          <p:cNvPr id="87" name="Google Shape;87;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8" name="Google Shape;8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3" name="Google Shape;93;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9" name="Google Shape;99;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23"/>
        <p:cNvGrpSpPr/>
        <p:nvPr/>
      </p:nvGrpSpPr>
      <p:grpSpPr>
        <a:xfrm>
          <a:off x="0" y="0"/>
          <a:ext cx="0" cy="0"/>
          <a:chOff x="0" y="0"/>
          <a:chExt cx="0" cy="0"/>
        </a:xfrm>
      </p:grpSpPr>
      <p:cxnSp>
        <p:nvCxnSpPr>
          <p:cNvPr id="24" name="Google Shape;24;p27"/>
          <p:cNvCxnSpPr/>
          <p:nvPr/>
        </p:nvCxnSpPr>
        <p:spPr>
          <a:xfrm rot="10800000">
            <a:off x="2057400" y="6492875"/>
            <a:ext cx="9539288" cy="0"/>
          </a:xfrm>
          <a:prstGeom prst="straightConnector1">
            <a:avLst/>
          </a:prstGeom>
          <a:noFill/>
          <a:ln w="12700" cap="flat" cmpd="sng">
            <a:solidFill>
              <a:srgbClr val="A5A5A5"/>
            </a:solidFill>
            <a:prstDash val="solid"/>
            <a:miter lim="800000"/>
            <a:headEnd type="none" w="sm" len="sm"/>
            <a:tailEnd type="none" w="sm" len="sm"/>
          </a:ln>
        </p:spPr>
      </p:cxnSp>
      <p:sp>
        <p:nvSpPr>
          <p:cNvPr id="25" name="Google Shape;25;p27"/>
          <p:cNvSpPr/>
          <p:nvPr/>
        </p:nvSpPr>
        <p:spPr>
          <a:xfrm>
            <a:off x="0" y="0"/>
            <a:ext cx="12192000" cy="66675"/>
          </a:xfrm>
          <a:prstGeom prst="rect">
            <a:avLst/>
          </a:prstGeom>
          <a:solidFill>
            <a:srgbClr val="C43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27"/>
          <p:cNvSpPr/>
          <p:nvPr/>
        </p:nvSpPr>
        <p:spPr>
          <a:xfrm>
            <a:off x="0" y="190500"/>
            <a:ext cx="779463" cy="476250"/>
          </a:xfrm>
          <a:custGeom>
            <a:avLst/>
            <a:gdLst/>
            <a:ahLst/>
            <a:cxn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 name="Google Shape;27;p27"/>
          <p:cNvSpPr/>
          <p:nvPr/>
        </p:nvSpPr>
        <p:spPr>
          <a:xfrm>
            <a:off x="574675" y="190500"/>
            <a:ext cx="679450" cy="609600"/>
          </a:xfrm>
          <a:custGeom>
            <a:avLst/>
            <a:gdLst/>
            <a:ahLst/>
            <a:cxnLst/>
            <a:rect l="l" t="t" r="r" b="b"/>
            <a:pathLst>
              <a:path w="553" h="496" extrusionOk="0">
                <a:moveTo>
                  <a:pt x="158" y="0"/>
                </a:moveTo>
                <a:lnTo>
                  <a:pt x="0" y="0"/>
                </a:lnTo>
                <a:lnTo>
                  <a:pt x="395" y="496"/>
                </a:lnTo>
                <a:lnTo>
                  <a:pt x="553" y="496"/>
                </a:lnTo>
                <a:lnTo>
                  <a:pt x="158" y="0"/>
                </a:lnTo>
                <a:close/>
              </a:path>
            </a:pathLst>
          </a:custGeom>
          <a:solidFill>
            <a:srgbClr val="7F7F7F">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 name="Google Shape;28;p27"/>
          <p:cNvSpPr/>
          <p:nvPr/>
        </p:nvSpPr>
        <p:spPr>
          <a:xfrm>
            <a:off x="11596688" y="6483350"/>
            <a:ext cx="615950" cy="374650"/>
          </a:xfrm>
          <a:custGeom>
            <a:avLst/>
            <a:gdLst/>
            <a:ahLst/>
            <a:cxn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27"/>
          <p:cNvSpPr txBox="1"/>
          <p:nvPr/>
        </p:nvSpPr>
        <p:spPr>
          <a:xfrm>
            <a:off x="11622088" y="6530975"/>
            <a:ext cx="406400"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lt1"/>
                </a:solidFill>
                <a:latin typeface="Calibri"/>
                <a:ea typeface="Calibri"/>
                <a:cs typeface="Calibri"/>
                <a:sym typeface="Calibri"/>
              </a:rPr>
              <a:t>‹#›</a:t>
            </a:fld>
            <a:endParaRPr sz="1300" b="0" i="0" u="none" strike="noStrike" cap="none">
              <a:solidFill>
                <a:schemeClr val="lt1"/>
              </a:solidFill>
              <a:latin typeface="Calibri"/>
              <a:ea typeface="Calibri"/>
              <a:cs typeface="Calibri"/>
              <a:sym typeface="Calibri"/>
            </a:endParaRPr>
          </a:p>
        </p:txBody>
      </p:sp>
      <p:sp>
        <p:nvSpPr>
          <p:cNvPr id="30" name="Google Shape;30;p27"/>
          <p:cNvSpPr/>
          <p:nvPr/>
        </p:nvSpPr>
        <p:spPr>
          <a:xfrm>
            <a:off x="2484438" y="6581775"/>
            <a:ext cx="8932862" cy="2762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3600" b="0" i="0" u="none" strike="noStrike" cap="none">
              <a:solidFill>
                <a:srgbClr val="C00000"/>
              </a:solidFill>
              <a:latin typeface="Arial"/>
              <a:ea typeface="Arial"/>
              <a:cs typeface="Arial"/>
              <a:sym typeface="Arial"/>
            </a:endParaRPr>
          </a:p>
        </p:txBody>
      </p:sp>
      <p:pic>
        <p:nvPicPr>
          <p:cNvPr id="31" name="Google Shape;31;p27"/>
          <p:cNvPicPr preferRelativeResize="0"/>
          <p:nvPr/>
        </p:nvPicPr>
        <p:blipFill rotWithShape="1">
          <a:blip r:embed="rId2">
            <a:alphaModFix/>
          </a:blip>
          <a:srcRect/>
          <a:stretch/>
        </p:blipFill>
        <p:spPr>
          <a:xfrm>
            <a:off x="0" y="5715000"/>
            <a:ext cx="1981200" cy="1143000"/>
          </a:xfrm>
          <a:prstGeom prst="rect">
            <a:avLst/>
          </a:prstGeom>
          <a:noFill/>
          <a:ln>
            <a:noFill/>
          </a:ln>
        </p:spPr>
      </p:pic>
      <p:sp>
        <p:nvSpPr>
          <p:cNvPr id="32" name="Google Shape;32;p27"/>
          <p:cNvSpPr txBox="1">
            <a:spLocks noGrp="1"/>
          </p:cNvSpPr>
          <p:nvPr>
            <p:ph type="title"/>
          </p:nvPr>
        </p:nvSpPr>
        <p:spPr>
          <a:xfrm>
            <a:off x="1981200" y="365125"/>
            <a:ext cx="9372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SzPts val="1400"/>
              <a:buNone/>
              <a:defRPr b="1"/>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27"/>
          <p:cNvSpPr txBox="1">
            <a:spLocks noGrp="1"/>
          </p:cNvSpPr>
          <p:nvPr>
            <p:ph type="body" idx="1"/>
          </p:nvPr>
        </p:nvSpPr>
        <p:spPr>
          <a:xfrm>
            <a:off x="1981200" y="1825625"/>
            <a:ext cx="9372600" cy="435133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sz="2800"/>
            </a:lvl1pPr>
            <a:lvl2pPr marL="914400" lvl="1" indent="-406400" algn="l">
              <a:lnSpc>
                <a:spcPct val="90000"/>
              </a:lnSpc>
              <a:spcBef>
                <a:spcPts val="500"/>
              </a:spcBef>
              <a:spcAft>
                <a:spcPts val="0"/>
              </a:spcAft>
              <a:buClr>
                <a:schemeClr val="dk1"/>
              </a:buClr>
              <a:buSzPts val="2800"/>
              <a:buChar char="•"/>
              <a:defRPr sz="2800"/>
            </a:lvl2pPr>
            <a:lvl3pPr marL="1371600" lvl="2" indent="-406400" algn="l">
              <a:lnSpc>
                <a:spcPct val="90000"/>
              </a:lnSpc>
              <a:spcBef>
                <a:spcPts val="500"/>
              </a:spcBef>
              <a:spcAft>
                <a:spcPts val="0"/>
              </a:spcAft>
              <a:buClr>
                <a:schemeClr val="dk1"/>
              </a:buClr>
              <a:buSzPts val="2800"/>
              <a:buChar char="•"/>
              <a:defRPr sz="2800"/>
            </a:lvl3pPr>
            <a:lvl4pPr marL="1828800" lvl="3" indent="-406400" algn="l">
              <a:lnSpc>
                <a:spcPct val="90000"/>
              </a:lnSpc>
              <a:spcBef>
                <a:spcPts val="500"/>
              </a:spcBef>
              <a:spcAft>
                <a:spcPts val="0"/>
              </a:spcAft>
              <a:buClr>
                <a:schemeClr val="dk1"/>
              </a:buClr>
              <a:buSzPts val="2800"/>
              <a:buChar char="•"/>
              <a:defRPr sz="2800"/>
            </a:lvl4pPr>
            <a:lvl5pPr marL="2286000" lvl="4" indent="-406400" algn="l">
              <a:lnSpc>
                <a:spcPct val="90000"/>
              </a:lnSpc>
              <a:spcBef>
                <a:spcPts val="500"/>
              </a:spcBef>
              <a:spcAft>
                <a:spcPts val="0"/>
              </a:spcAft>
              <a:buClr>
                <a:schemeClr val="dk1"/>
              </a:buClr>
              <a:buSzPts val="2800"/>
              <a:buChar char="•"/>
              <a:defRPr sz="2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4"/>
        <p:cNvGrpSpPr/>
        <p:nvPr/>
      </p:nvGrpSpPr>
      <p:grpSpPr>
        <a:xfrm>
          <a:off x="0" y="0"/>
          <a:ext cx="0" cy="0"/>
          <a:chOff x="0" y="0"/>
          <a:chExt cx="0" cy="0"/>
        </a:xfrm>
      </p:grpSpPr>
      <p:sp>
        <p:nvSpPr>
          <p:cNvPr id="35" name="Google Shape;35;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6" name="Google Shape;36;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sp>
        <p:nvSpPr>
          <p:cNvPr id="47" name="Google Shape;47;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8" name="Google Shape;48;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9" name="Google Shape;4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4" name="Google Shape;54;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1" name="Google Shape;61;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2" name="Google Shape;62;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0" name="Google Shape;7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p:nvPr/>
        </p:nvSpPr>
        <p:spPr>
          <a:xfrm>
            <a:off x="2484438" y="6581775"/>
            <a:ext cx="8932862" cy="2762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3600" b="0" i="0" u="none" strike="noStrike" cap="none">
              <a:solidFill>
                <a:srgbClr val="C00000"/>
              </a:solidFill>
              <a:latin typeface="Arial"/>
              <a:ea typeface="Arial"/>
              <a:cs typeface="Arial"/>
              <a:sym typeface="Arial"/>
            </a:endParaRPr>
          </a:p>
        </p:txBody>
      </p:sp>
      <p:pic>
        <p:nvPicPr>
          <p:cNvPr id="108" name="Google Shape;108;p1"/>
          <p:cNvPicPr preferRelativeResize="0"/>
          <p:nvPr/>
        </p:nvPicPr>
        <p:blipFill rotWithShape="1">
          <a:blip r:embed="rId3">
            <a:alphaModFix/>
          </a:blip>
          <a:srcRect/>
          <a:stretch/>
        </p:blipFill>
        <p:spPr>
          <a:xfrm>
            <a:off x="0" y="5715000"/>
            <a:ext cx="1981200" cy="1143000"/>
          </a:xfrm>
          <a:prstGeom prst="rect">
            <a:avLst/>
          </a:prstGeom>
          <a:noFill/>
          <a:ln>
            <a:noFill/>
          </a:ln>
        </p:spPr>
      </p:pic>
      <p:pic>
        <p:nvPicPr>
          <p:cNvPr id="109" name="Google Shape;109;p1"/>
          <p:cNvPicPr preferRelativeResize="0"/>
          <p:nvPr/>
        </p:nvPicPr>
        <p:blipFill rotWithShape="1">
          <a:blip r:embed="rId3">
            <a:alphaModFix/>
          </a:blip>
          <a:srcRect/>
          <a:stretch/>
        </p:blipFill>
        <p:spPr>
          <a:xfrm>
            <a:off x="5226100" y="218050"/>
            <a:ext cx="2728100" cy="1223925"/>
          </a:xfrm>
          <a:prstGeom prst="rect">
            <a:avLst/>
          </a:prstGeom>
          <a:noFill/>
          <a:ln>
            <a:noFill/>
          </a:ln>
        </p:spPr>
      </p:pic>
      <p:sp>
        <p:nvSpPr>
          <p:cNvPr id="110" name="Google Shape;110;p1"/>
          <p:cNvSpPr txBox="1"/>
          <p:nvPr/>
        </p:nvSpPr>
        <p:spPr>
          <a:xfrm>
            <a:off x="2280606" y="1411139"/>
            <a:ext cx="8303700" cy="418572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		                       </a:t>
            </a:r>
            <a:r>
              <a:rPr lang="en-US" sz="1600" b="0" i="0" u="none" strike="noStrike" cap="none" dirty="0">
                <a:solidFill>
                  <a:schemeClr val="dk1"/>
                </a:solidFill>
                <a:latin typeface="Times New Roman"/>
                <a:ea typeface="Times New Roman"/>
                <a:cs typeface="Times New Roman"/>
                <a:sym typeface="Times New Roman"/>
              </a:rPr>
              <a:t>PROJECT ENTITLED </a:t>
            </a: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CHESS GAME</a:t>
            </a:r>
            <a:r>
              <a:rPr lang="en-US" sz="18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                 Submitted in partial fulfillment of the requirements for the award of a degree of</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BACHELOR ENGINEERING</a:t>
            </a:r>
            <a:endParaRPr sz="16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of</a:t>
            </a:r>
            <a:endParaRPr sz="1400" b="0" i="0" u="none" strike="noStrike" cap="none" dirty="0">
              <a:solidFill>
                <a:srgbClr val="000000"/>
              </a:solidFill>
              <a:latin typeface="Arial"/>
              <a:ea typeface="Arial"/>
              <a:cs typeface="Arial"/>
              <a:sym typeface="Arial"/>
            </a:endParaRPr>
          </a:p>
          <a:p>
            <a:pPr marL="914400" marR="0" lvl="0" indent="0" algn="just" rtl="0">
              <a:lnSpc>
                <a:spcPct val="100000"/>
              </a:lnSpc>
              <a:spcBef>
                <a:spcPts val="0"/>
              </a:spcBef>
              <a:spcAft>
                <a:spcPts val="0"/>
              </a:spcAft>
              <a:buNone/>
            </a:pPr>
            <a:r>
              <a:rPr lang="en-US" sz="1600" b="0" i="0" u="none" strike="noStrike" cap="none" dirty="0">
                <a:solidFill>
                  <a:schemeClr val="dk1"/>
                </a:solidFill>
                <a:latin typeface="Times New Roman"/>
                <a:ea typeface="Times New Roman"/>
                <a:cs typeface="Times New Roman"/>
                <a:sym typeface="Times New Roman"/>
              </a:rPr>
              <a:t>                    COMPUTER SCIENCE AND ENGINEERING</a:t>
            </a:r>
            <a:endParaRPr sz="1400" b="0" i="0" u="none" strike="noStrike" cap="none" dirty="0">
              <a:solidFill>
                <a:srgbClr val="000000"/>
              </a:solidFill>
              <a:latin typeface="Arial"/>
              <a:ea typeface="Arial"/>
              <a:cs typeface="Arial"/>
              <a:sym typeface="Arial"/>
            </a:endParaRPr>
          </a:p>
          <a:p>
            <a:pPr marL="2286000" marR="0" lvl="0" indent="45720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For the Academic Year 2022-23</a:t>
            </a:r>
          </a:p>
          <a:p>
            <a:pPr marL="2286000" marR="0" lvl="0" indent="457200" algn="just"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a:p>
            <a:pPr marL="3200400" marR="0" lvl="0" indent="45720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Submitted by: </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                                               Amulya  	             1MJ20CS021</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                                                             Under the Guidance of</a:t>
            </a:r>
          </a:p>
          <a:p>
            <a:pPr marL="0" marR="0" lvl="0" indent="0" algn="ctr" rtl="0">
              <a:lnSpc>
                <a:spcPct val="100000"/>
              </a:lnSpc>
              <a:spcBef>
                <a:spcPts val="0"/>
              </a:spcBef>
              <a:spcAft>
                <a:spcPts val="0"/>
              </a:spcAft>
              <a:buClr>
                <a:srgbClr val="000000"/>
              </a:buClr>
              <a:buSzPts val="1800"/>
              <a:buFont typeface="Arial"/>
              <a:buNone/>
            </a:pPr>
            <a:r>
              <a:rPr lang="en-US" sz="1800" b="1" dirty="0" err="1">
                <a:solidFill>
                  <a:schemeClr val="dk1"/>
                </a:solidFill>
                <a:latin typeface="Times New Roman"/>
                <a:cs typeface="Times New Roman"/>
                <a:sym typeface="Times New Roman"/>
              </a:rPr>
              <a:t>Mr</a:t>
            </a:r>
            <a:r>
              <a:rPr lang="en-US" sz="1800" b="1" dirty="0">
                <a:solidFill>
                  <a:schemeClr val="dk1"/>
                </a:solidFill>
                <a:latin typeface="Times New Roman"/>
                <a:cs typeface="Times New Roman"/>
                <a:sym typeface="Times New Roman"/>
              </a:rPr>
              <a:t> Vinay Raj A 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Assistant Professor, Department of CSE</a:t>
            </a:r>
            <a:endParaRPr sz="1400" b="0" i="0" u="none" strike="noStrike" cap="none" dirty="0">
              <a:solidFill>
                <a:srgbClr val="000000"/>
              </a:solidFill>
              <a:latin typeface="Arial"/>
              <a:ea typeface="Arial"/>
              <a:cs typeface="Arial"/>
              <a:sym typeface="Arial"/>
            </a:endParaRPr>
          </a:p>
          <a:p>
            <a:pPr marL="22860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   MVJ College of Engineering, Bangalore</a:t>
            </a:r>
            <a:endParaRPr sz="1400" b="0" i="0" u="none" strike="noStrike" cap="none" dirty="0">
              <a:solidFill>
                <a:srgbClr val="000000"/>
              </a:solidFill>
              <a:latin typeface="Arial"/>
              <a:ea typeface="Arial"/>
              <a:cs typeface="Arial"/>
              <a:sym typeface="Arial"/>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5ad2b7b655cb610_48"/>
          <p:cNvSpPr/>
          <p:nvPr/>
        </p:nvSpPr>
        <p:spPr>
          <a:xfrm>
            <a:off x="2484438"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3600" b="0" i="0" u="none" strike="noStrike" cap="none">
              <a:solidFill>
                <a:srgbClr val="C00000"/>
              </a:solidFill>
              <a:latin typeface="Arial"/>
              <a:ea typeface="Arial"/>
              <a:cs typeface="Arial"/>
              <a:sym typeface="Arial"/>
            </a:endParaRPr>
          </a:p>
        </p:txBody>
      </p:sp>
      <p:pic>
        <p:nvPicPr>
          <p:cNvPr id="194" name="Google Shape;194;g5ad2b7b655cb610_48"/>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95" name="Google Shape;195;g5ad2b7b655cb610_48"/>
          <p:cNvSpPr txBox="1"/>
          <p:nvPr/>
        </p:nvSpPr>
        <p:spPr>
          <a:xfrm>
            <a:off x="4789137" y="542168"/>
            <a:ext cx="3966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a:solidFill>
                  <a:schemeClr val="dk1"/>
                </a:solidFill>
                <a:latin typeface="Times New Roman"/>
                <a:ea typeface="Times New Roman"/>
                <a:cs typeface="Times New Roman"/>
                <a:sym typeface="Times New Roman"/>
              </a:rPr>
              <a:t>    WORKING</a:t>
            </a:r>
            <a:endParaRPr sz="1400" b="0" i="0" u="none" strike="noStrike" cap="none">
              <a:solidFill>
                <a:srgbClr val="000000"/>
              </a:solidFill>
              <a:latin typeface="Arial"/>
              <a:ea typeface="Arial"/>
              <a:cs typeface="Arial"/>
              <a:sym typeface="Arial"/>
            </a:endParaRPr>
          </a:p>
        </p:txBody>
      </p:sp>
      <p:sp>
        <p:nvSpPr>
          <p:cNvPr id="196" name="Google Shape;196;g5ad2b7b655cb610_48"/>
          <p:cNvSpPr txBox="1"/>
          <p:nvPr/>
        </p:nvSpPr>
        <p:spPr>
          <a:xfrm>
            <a:off x="581250" y="1204424"/>
            <a:ext cx="11029500" cy="2767500"/>
          </a:xfrm>
          <a:prstGeom prst="rect">
            <a:avLst/>
          </a:prstGeom>
          <a:noFill/>
          <a:ln>
            <a:noFill/>
          </a:ln>
        </p:spPr>
        <p:txBody>
          <a:bodyPr spcFirstLastPara="1" wrap="square" lIns="91425" tIns="45700" rIns="91425" bIns="45700" anchor="t" anchorCtr="0">
            <a:spAutoFit/>
          </a:bodyPr>
          <a:lstStyle/>
          <a:p>
            <a:pPr marL="457200" lvl="0" indent="-336550" algn="just" rtl="0">
              <a:lnSpc>
                <a:spcPct val="150000"/>
              </a:lnSpc>
              <a:spcBef>
                <a:spcPts val="100"/>
              </a:spcBef>
              <a:spcAft>
                <a:spcPts val="0"/>
              </a:spcAft>
              <a:buClr>
                <a:schemeClr val="dk1"/>
              </a:buClr>
              <a:buSzPts val="1700"/>
              <a:buFont typeface="Times New Roman"/>
              <a:buChar char="●"/>
            </a:pPr>
            <a:r>
              <a:rPr lang="en-US" sz="1700" dirty="0">
                <a:solidFill>
                  <a:schemeClr val="dk1"/>
                </a:solidFill>
                <a:latin typeface="Times New Roman"/>
                <a:ea typeface="Times New Roman"/>
                <a:cs typeface="Times New Roman"/>
                <a:sym typeface="Times New Roman"/>
              </a:rPr>
              <a:t>The below diagram shows the system flow of the project for easier understanding and visualization of the above content.</a:t>
            </a:r>
            <a:endParaRPr sz="1700" dirty="0">
              <a:solidFill>
                <a:schemeClr val="dk1"/>
              </a:solidFill>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endParaRPr sz="17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200" dirty="0">
              <a:solidFill>
                <a:schemeClr val="dk1"/>
              </a:solidFill>
            </a:endParaRPr>
          </a:p>
          <a:p>
            <a:pPr marL="914400" lvl="0" indent="0" algn="just" rtl="0">
              <a:lnSpc>
                <a:spcPct val="150000"/>
              </a:lnSpc>
              <a:spcBef>
                <a:spcPts val="1200"/>
              </a:spcBef>
              <a:spcAft>
                <a:spcPts val="0"/>
              </a:spcAft>
              <a:buNone/>
            </a:pPr>
            <a:endParaRPr sz="1700" dirty="0">
              <a:solidFill>
                <a:schemeClr val="dk1"/>
              </a:solidFill>
              <a:latin typeface="Times New Roman"/>
              <a:ea typeface="Times New Roman"/>
              <a:cs typeface="Times New Roman"/>
              <a:sym typeface="Times New Roman"/>
            </a:endParaRPr>
          </a:p>
          <a:p>
            <a:pPr marL="0" marR="0" lvl="0" indent="0" algn="just" rtl="0">
              <a:lnSpc>
                <a:spcPct val="150000"/>
              </a:lnSpc>
              <a:spcBef>
                <a:spcPts val="1200"/>
              </a:spcBef>
              <a:spcAft>
                <a:spcPts val="0"/>
              </a:spcAft>
              <a:buClr>
                <a:srgbClr val="000000"/>
              </a:buClr>
              <a:buSzPts val="1800"/>
              <a:buFont typeface="Arial"/>
              <a:buNone/>
            </a:pPr>
            <a:endParaRPr sz="1800" dirty="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C0221F23-8190-BEF4-DBE8-D381878E8C60}"/>
              </a:ext>
            </a:extLst>
          </p:cNvPr>
          <p:cNvPicPr>
            <a:picLocks noChangeAspect="1"/>
          </p:cNvPicPr>
          <p:nvPr/>
        </p:nvPicPr>
        <p:blipFill>
          <a:blip r:embed="rId4"/>
          <a:stretch>
            <a:fillRect/>
          </a:stretch>
        </p:blipFill>
        <p:spPr>
          <a:xfrm>
            <a:off x="3115990" y="2050799"/>
            <a:ext cx="5731800" cy="40931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c5bff3233d_10_111"/>
          <p:cNvSpPr/>
          <p:nvPr/>
        </p:nvSpPr>
        <p:spPr>
          <a:xfrm>
            <a:off x="2484438"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3600" b="0" i="0" u="none" strike="noStrike" cap="none">
              <a:solidFill>
                <a:srgbClr val="C00000"/>
              </a:solidFill>
              <a:latin typeface="Arial"/>
              <a:ea typeface="Arial"/>
              <a:cs typeface="Arial"/>
              <a:sym typeface="Arial"/>
            </a:endParaRPr>
          </a:p>
        </p:txBody>
      </p:sp>
      <p:pic>
        <p:nvPicPr>
          <p:cNvPr id="204" name="Google Shape;204;g1c5bff3233d_10_111"/>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205" name="Google Shape;205;g1c5bff3233d_10_111"/>
          <p:cNvSpPr txBox="1"/>
          <p:nvPr/>
        </p:nvSpPr>
        <p:spPr>
          <a:xfrm>
            <a:off x="4789137" y="636668"/>
            <a:ext cx="3966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a:solidFill>
                  <a:schemeClr val="dk1"/>
                </a:solidFill>
                <a:latin typeface="Times New Roman"/>
                <a:ea typeface="Times New Roman"/>
                <a:cs typeface="Times New Roman"/>
                <a:sym typeface="Times New Roman"/>
              </a:rPr>
              <a:t>   ADVANTAGES</a:t>
            </a:r>
            <a:endParaRPr sz="1400" b="0" i="0" u="none" strike="noStrike" cap="none">
              <a:solidFill>
                <a:srgbClr val="000000"/>
              </a:solidFill>
              <a:latin typeface="Arial"/>
              <a:ea typeface="Arial"/>
              <a:cs typeface="Arial"/>
              <a:sym typeface="Arial"/>
            </a:endParaRPr>
          </a:p>
        </p:txBody>
      </p:sp>
      <p:sp>
        <p:nvSpPr>
          <p:cNvPr id="206" name="Google Shape;206;g1c5bff3233d_10_111"/>
          <p:cNvSpPr txBox="1"/>
          <p:nvPr/>
        </p:nvSpPr>
        <p:spPr>
          <a:xfrm>
            <a:off x="475200" y="1397100"/>
            <a:ext cx="11207100" cy="507827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Advantages of the proposed system are</a:t>
            </a:r>
            <a:endParaRPr sz="1800" dirty="0">
              <a:solidFill>
                <a:schemeClr val="dk1"/>
              </a:solidFill>
              <a:latin typeface="Times New Roman"/>
              <a:ea typeface="Times New Roman"/>
              <a:cs typeface="Times New Roman"/>
              <a:sym typeface="Times New Roman"/>
            </a:endParaRPr>
          </a:p>
          <a:p>
            <a:pPr marL="457200" marR="0" lvl="0" indent="-298450" algn="just" rtl="0">
              <a:lnSpc>
                <a:spcPct val="150000"/>
              </a:lnSpc>
              <a:spcBef>
                <a:spcPts val="0"/>
              </a:spcBef>
              <a:spcAft>
                <a:spcPts val="0"/>
              </a:spcAft>
              <a:buClr>
                <a:schemeClr val="dk1"/>
              </a:buClr>
              <a:buSzPts val="1100"/>
              <a:buFont typeface="Times New Roman"/>
              <a:buChar char="●"/>
            </a:pPr>
            <a:r>
              <a:rPr lang="en-US" sz="1800" dirty="0">
                <a:solidFill>
                  <a:schemeClr val="dk1"/>
                </a:solidFill>
                <a:latin typeface="Times New Roman"/>
                <a:ea typeface="Times New Roman"/>
                <a:cs typeface="Times New Roman"/>
                <a:sym typeface="Times New Roman"/>
              </a:rPr>
              <a:t>Chess is a highly strategic and complex game that engages the mind. Regularly playing chess can improve critical thinking, problem-solving, and analytical skills. It requires players to anticipate moves, plan ahead, and consider various possibilities, stimulating the brain and enhancing cognitive abilities.</a:t>
            </a:r>
            <a:endParaRPr sz="1800" dirty="0">
              <a:solidFill>
                <a:schemeClr val="dk1"/>
              </a:solidFill>
              <a:latin typeface="Times New Roman"/>
              <a:ea typeface="Times New Roman"/>
              <a:cs typeface="Times New Roman"/>
              <a:sym typeface="Times New Roman"/>
            </a:endParaRPr>
          </a:p>
          <a:p>
            <a:pPr marL="457200" lvl="0" indent="-298450" algn="just" rtl="0">
              <a:lnSpc>
                <a:spcPct val="150000"/>
              </a:lnSpc>
              <a:spcBef>
                <a:spcPts val="0"/>
              </a:spcBef>
              <a:spcAft>
                <a:spcPts val="0"/>
              </a:spcAft>
              <a:buClr>
                <a:schemeClr val="dk1"/>
              </a:buClr>
              <a:buSzPts val="1100"/>
              <a:buFont typeface="Times New Roman"/>
              <a:buChar char="●"/>
            </a:pPr>
            <a:r>
              <a:rPr lang="en-US" sz="1800" dirty="0">
                <a:solidFill>
                  <a:schemeClr val="dk1"/>
                </a:solidFill>
                <a:latin typeface="Times New Roman"/>
                <a:ea typeface="Times New Roman"/>
                <a:cs typeface="Times New Roman"/>
                <a:sym typeface="Times New Roman"/>
              </a:rPr>
              <a:t>involves remembering and recalling various positions, strategies, and patterns. The game challenges players to remember past moves, anticipate future moves, and recognize patterns on the board. Regular chess practice can improve memory retention and recall abilities.</a:t>
            </a:r>
            <a:endParaRPr sz="1800" dirty="0">
              <a:solidFill>
                <a:schemeClr val="dk1"/>
              </a:solidFill>
              <a:latin typeface="Times New Roman"/>
              <a:ea typeface="Times New Roman"/>
              <a:cs typeface="Times New Roman"/>
              <a:sym typeface="Times New Roman"/>
            </a:endParaRPr>
          </a:p>
          <a:p>
            <a:pPr marL="457200" marR="0" lvl="0" indent="-298450" algn="just" rtl="0">
              <a:lnSpc>
                <a:spcPct val="150000"/>
              </a:lnSpc>
              <a:spcBef>
                <a:spcPts val="0"/>
              </a:spcBef>
              <a:spcAft>
                <a:spcPts val="0"/>
              </a:spcAft>
              <a:buClr>
                <a:schemeClr val="dk1"/>
              </a:buClr>
              <a:buSzPts val="1100"/>
              <a:buFont typeface="Times New Roman"/>
              <a:buChar char="●"/>
            </a:pPr>
            <a:r>
              <a:rPr lang="en-US" sz="1800" dirty="0">
                <a:solidFill>
                  <a:schemeClr val="dk1"/>
                </a:solidFill>
                <a:latin typeface="Times New Roman"/>
                <a:ea typeface="Times New Roman"/>
                <a:cs typeface="Times New Roman"/>
                <a:sym typeface="Times New Roman"/>
              </a:rPr>
              <a:t>Chess helps develop strategic thinking, foresight, and the ability to make calculated moves</a:t>
            </a:r>
            <a:endParaRPr sz="1800" dirty="0">
              <a:solidFill>
                <a:schemeClr val="dk1"/>
              </a:solidFill>
              <a:latin typeface="Times New Roman"/>
              <a:ea typeface="Times New Roman"/>
              <a:cs typeface="Times New Roman"/>
              <a:sym typeface="Times New Roman"/>
            </a:endParaRPr>
          </a:p>
          <a:p>
            <a:pPr marL="457200" marR="0" lvl="0" indent="-298450" algn="just" rtl="0">
              <a:lnSpc>
                <a:spcPct val="150000"/>
              </a:lnSpc>
              <a:spcBef>
                <a:spcPts val="0"/>
              </a:spcBef>
              <a:spcAft>
                <a:spcPts val="0"/>
              </a:spcAft>
              <a:buClr>
                <a:schemeClr val="dk1"/>
              </a:buClr>
              <a:buSzPts val="1100"/>
              <a:buFont typeface="Times New Roman"/>
              <a:buChar char="●"/>
            </a:pPr>
            <a:r>
              <a:rPr lang="en-US" sz="1800" dirty="0">
                <a:solidFill>
                  <a:schemeClr val="dk1"/>
                </a:solidFill>
                <a:latin typeface="Times New Roman"/>
                <a:ea typeface="Times New Roman"/>
                <a:cs typeface="Times New Roman"/>
                <a:sym typeface="Times New Roman"/>
              </a:rPr>
              <a:t> Players can continuously learn and improve their skills, making chess a lifelong pursuit of knowledge and self-improvement.</a:t>
            </a:r>
            <a:endParaRPr sz="1800" dirty="0">
              <a:solidFill>
                <a:schemeClr val="dk1"/>
              </a:solidFill>
              <a:latin typeface="Times New Roman"/>
              <a:ea typeface="Times New Roman"/>
              <a:cs typeface="Times New Roman"/>
              <a:sym typeface="Times New Roman"/>
            </a:endParaRPr>
          </a:p>
          <a:p>
            <a:pPr marL="158750" lvl="0" algn="just" rtl="0">
              <a:lnSpc>
                <a:spcPct val="150000"/>
              </a:lnSpc>
              <a:spcBef>
                <a:spcPts val="0"/>
              </a:spcBef>
              <a:spcAft>
                <a:spcPts val="0"/>
              </a:spcAft>
              <a:buClr>
                <a:schemeClr val="dk1"/>
              </a:buClr>
              <a:buSzPts val="1100"/>
            </a:pPr>
            <a:endParaRPr sz="1800"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800"/>
              <a:buFont typeface="Arial"/>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2"/>
          <p:cNvSpPr/>
          <p:nvPr/>
        </p:nvSpPr>
        <p:spPr>
          <a:xfrm>
            <a:off x="2484438" y="6581775"/>
            <a:ext cx="8932862" cy="2762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3600" b="0" i="0" u="none" strike="noStrike" cap="none">
              <a:solidFill>
                <a:srgbClr val="C00000"/>
              </a:solidFill>
              <a:latin typeface="Arial"/>
              <a:ea typeface="Arial"/>
              <a:cs typeface="Arial"/>
              <a:sym typeface="Arial"/>
            </a:endParaRPr>
          </a:p>
        </p:txBody>
      </p:sp>
      <p:pic>
        <p:nvPicPr>
          <p:cNvPr id="212" name="Google Shape;212;p22"/>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213" name="Google Shape;213;p22"/>
          <p:cNvSpPr txBox="1"/>
          <p:nvPr/>
        </p:nvSpPr>
        <p:spPr>
          <a:xfrm>
            <a:off x="5031896" y="639272"/>
            <a:ext cx="319770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APPLICATIONS</a:t>
            </a:r>
            <a:endParaRPr sz="1400" b="0" i="0" u="none" strike="noStrike" cap="none">
              <a:solidFill>
                <a:srgbClr val="000000"/>
              </a:solidFill>
              <a:latin typeface="Arial"/>
              <a:ea typeface="Arial"/>
              <a:cs typeface="Arial"/>
              <a:sym typeface="Arial"/>
            </a:endParaRPr>
          </a:p>
        </p:txBody>
      </p:sp>
      <p:sp>
        <p:nvSpPr>
          <p:cNvPr id="214" name="Google Shape;214;p22"/>
          <p:cNvSpPr txBox="1"/>
          <p:nvPr/>
        </p:nvSpPr>
        <p:spPr>
          <a:xfrm>
            <a:off x="463950" y="1411000"/>
            <a:ext cx="11459400" cy="466277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800"/>
              <a:buFont typeface="Arial"/>
              <a:buChar char="•"/>
            </a:pPr>
            <a:r>
              <a:rPr lang="en-US" sz="1800" b="0" i="0" u="none" strike="noStrike" cap="none" dirty="0">
                <a:solidFill>
                  <a:srgbClr val="000000"/>
                </a:solidFill>
                <a:latin typeface="Times New Roman"/>
                <a:ea typeface="Times New Roman"/>
                <a:cs typeface="Times New Roman"/>
                <a:sym typeface="Times New Roman"/>
              </a:rPr>
              <a:t>Players can participate in online tournaments, leagues, and rankings to showcase their abilities and compete for prizes.</a:t>
            </a:r>
            <a:endParaRPr sz="1800" b="0" i="0" u="none" strike="noStrike" cap="none" dirty="0">
              <a:solidFill>
                <a:srgbClr val="000000"/>
              </a:solidFill>
              <a:latin typeface="Times New Roman"/>
              <a:ea typeface="Times New Roman"/>
              <a:cs typeface="Times New Roman"/>
              <a:sym typeface="Times New Roman"/>
            </a:endParaRPr>
          </a:p>
          <a:p>
            <a:pPr marL="285750" marR="0" lvl="0" indent="-285750" algn="just" rtl="0">
              <a:lnSpc>
                <a:spcPct val="150000"/>
              </a:lnSpc>
              <a:spcBef>
                <a:spcPts val="0"/>
              </a:spcBef>
              <a:spcAft>
                <a:spcPts val="0"/>
              </a:spcAft>
              <a:buClr>
                <a:schemeClr val="dk1"/>
              </a:buClr>
              <a:buSzPts val="1800"/>
              <a:buFont typeface="Arial"/>
              <a:buChar char="•"/>
            </a:pPr>
            <a:r>
              <a:rPr lang="en-US" sz="1800" b="0" i="0" u="none" strike="noStrike" cap="none" dirty="0">
                <a:solidFill>
                  <a:srgbClr val="000000"/>
                </a:solidFill>
                <a:latin typeface="Arial"/>
                <a:ea typeface="Arial"/>
                <a:cs typeface="Arial"/>
                <a:sym typeface="Arial"/>
              </a:rPr>
              <a:t>Online chess games serve as valuable educational tools for learning and training in chess. They offer tutorials, puzzles, and interactive lessons to help beginners understand the game's rules and strategies</a:t>
            </a:r>
            <a:endParaRPr sz="1800" b="0" i="0" u="none" strike="noStrike" cap="none" dirty="0">
              <a:solidFill>
                <a:srgbClr val="000000"/>
              </a:solidFill>
              <a:latin typeface="Arial"/>
              <a:ea typeface="Arial"/>
              <a:cs typeface="Arial"/>
              <a:sym typeface="Arial"/>
            </a:endParaRPr>
          </a:p>
          <a:p>
            <a:pPr marL="285750" marR="0" lvl="0" indent="-285750" algn="just" rtl="0">
              <a:lnSpc>
                <a:spcPct val="15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Times New Roman"/>
                <a:ea typeface="Times New Roman"/>
                <a:cs typeface="Times New Roman"/>
                <a:sym typeface="Times New Roman"/>
              </a:rPr>
              <a:t>Players can receive coaching from experienced chess players and instructors via online platforms, receiving personalized guidance and feedback on their gameplay. This allows for flexible learning schedules and access to a wide range of coaches worldwide.</a:t>
            </a:r>
          </a:p>
          <a:p>
            <a:pPr marL="285750" marR="0" lvl="0" indent="-285750" algn="just" rtl="0">
              <a:lnSpc>
                <a:spcPct val="15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Times New Roman"/>
                <a:ea typeface="Times New Roman"/>
                <a:cs typeface="Times New Roman"/>
                <a:sym typeface="Times New Roman"/>
              </a:rPr>
              <a:t>The availability of large-scale player data and gameplay statistics allows researchers to analyze and improve AI algorithms for chess. Online platforms also serve as environments for AI vs. AI matches and algorithm competitions.</a:t>
            </a:r>
          </a:p>
          <a:p>
            <a:pPr marL="285750" marR="0" lvl="0" indent="-285750" algn="just" rtl="0">
              <a:lnSpc>
                <a:spcPct val="15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Times New Roman"/>
                <a:ea typeface="Times New Roman"/>
                <a:cs typeface="Times New Roman"/>
                <a:sym typeface="Times New Roman"/>
              </a:rPr>
              <a:t>They allow players to explore various chess variants, including traditional and regional variations, thus fostering appreciation for the rich heritage of the game.</a:t>
            </a:r>
            <a:endParaRPr sz="1800" b="0" i="0" u="none" strike="noStrike" cap="none" dirty="0">
              <a:solidFill>
                <a:schemeClr val="dk1"/>
              </a:solidFill>
              <a:latin typeface="Times New Roman"/>
              <a:ea typeface="Times New Roman"/>
              <a:cs typeface="Times New Roman"/>
              <a:sym typeface="Times New Roman"/>
            </a:endParaRPr>
          </a:p>
          <a:p>
            <a:pPr marR="0" lvl="0" algn="just" rtl="0">
              <a:lnSpc>
                <a:spcPct val="150000"/>
              </a:lnSpc>
              <a:spcBef>
                <a:spcPts val="0"/>
              </a:spcBef>
              <a:spcAft>
                <a:spcPts val="0"/>
              </a:spcAft>
              <a:buClr>
                <a:schemeClr val="dk1"/>
              </a:buClr>
              <a:buSzPts val="1800"/>
            </a:pPr>
            <a:endParaRPr sz="1800" dirty="0">
              <a:solidFill>
                <a:schemeClr val="dk1"/>
              </a:solidFill>
              <a:latin typeface="Times New Roman"/>
              <a:ea typeface="Times New Roman"/>
              <a:cs typeface="Times New Roman"/>
              <a:sym typeface="Times New Roman"/>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5ad2b7b655cb610_59"/>
          <p:cNvSpPr/>
          <p:nvPr/>
        </p:nvSpPr>
        <p:spPr>
          <a:xfrm>
            <a:off x="2484438"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3600" b="0" i="0" u="none" strike="noStrike" cap="none">
              <a:solidFill>
                <a:srgbClr val="C00000"/>
              </a:solidFill>
              <a:latin typeface="Arial"/>
              <a:ea typeface="Arial"/>
              <a:cs typeface="Arial"/>
              <a:sym typeface="Arial"/>
            </a:endParaRPr>
          </a:p>
        </p:txBody>
      </p:sp>
      <p:pic>
        <p:nvPicPr>
          <p:cNvPr id="220" name="Google Shape;220;g5ad2b7b655cb610_59"/>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221" name="Google Shape;221;g5ad2b7b655cb610_59"/>
          <p:cNvSpPr txBox="1"/>
          <p:nvPr/>
        </p:nvSpPr>
        <p:spPr>
          <a:xfrm>
            <a:off x="5031896" y="639272"/>
            <a:ext cx="3197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a:solidFill>
                  <a:schemeClr val="dk1"/>
                </a:solidFill>
                <a:latin typeface="Times New Roman"/>
                <a:ea typeface="Times New Roman"/>
                <a:cs typeface="Times New Roman"/>
                <a:sym typeface="Times New Roman"/>
              </a:rPr>
              <a:t>FUTURE ASPECT</a:t>
            </a:r>
            <a:endParaRPr sz="1400" b="0" i="0" u="none" strike="noStrike" cap="none">
              <a:solidFill>
                <a:srgbClr val="000000"/>
              </a:solidFill>
              <a:latin typeface="Arial"/>
              <a:ea typeface="Arial"/>
              <a:cs typeface="Arial"/>
              <a:sym typeface="Arial"/>
            </a:endParaRPr>
          </a:p>
        </p:txBody>
      </p:sp>
      <p:sp>
        <p:nvSpPr>
          <p:cNvPr id="222" name="Google Shape;222;g5ad2b7b655cb610_59"/>
          <p:cNvSpPr txBox="1"/>
          <p:nvPr/>
        </p:nvSpPr>
        <p:spPr>
          <a:xfrm>
            <a:off x="463950" y="1262500"/>
            <a:ext cx="11264100" cy="4408859"/>
          </a:xfrm>
          <a:prstGeom prst="rect">
            <a:avLst/>
          </a:prstGeom>
          <a:noFill/>
          <a:ln>
            <a:noFill/>
          </a:ln>
        </p:spPr>
        <p:txBody>
          <a:bodyPr spcFirstLastPara="1" wrap="square" lIns="91425" tIns="45700" rIns="91425" bIns="45700" anchor="t" anchorCtr="0">
            <a:spAutoFit/>
          </a:bodyPr>
          <a:lstStyle/>
          <a:p>
            <a:pPr marL="457200" marR="0" lvl="0" indent="-336550" algn="just" rtl="0">
              <a:lnSpc>
                <a:spcPct val="150000"/>
              </a:lnSpc>
              <a:spcBef>
                <a:spcPts val="0"/>
              </a:spcBef>
              <a:spcAft>
                <a:spcPts val="0"/>
              </a:spcAft>
              <a:buClr>
                <a:schemeClr val="dk1"/>
              </a:buClr>
              <a:buSzPts val="1700"/>
              <a:buFont typeface="Times New Roman"/>
              <a:buChar char="●"/>
            </a:pPr>
            <a:r>
              <a:rPr lang="en-US" sz="1700" dirty="0">
                <a:solidFill>
                  <a:schemeClr val="dk1"/>
                </a:solidFill>
                <a:latin typeface="Times New Roman"/>
                <a:ea typeface="Times New Roman"/>
                <a:cs typeface="Times New Roman"/>
                <a:sym typeface="Times New Roman"/>
              </a:rPr>
              <a:t>With advancements in virtual reality technology, we may see the emergence of immersive VR chess experiences. Players could don VR headsets and enter virtual environments where they can interact with a 3D chessboard, move pieces with hand gestures, and even play against AI opponents or other players in realistic virtual settings.</a:t>
            </a:r>
          </a:p>
          <a:p>
            <a:pPr marL="457200" marR="0" lvl="0" indent="-336550" algn="just" rtl="0">
              <a:lnSpc>
                <a:spcPct val="150000"/>
              </a:lnSpc>
              <a:spcBef>
                <a:spcPts val="0"/>
              </a:spcBef>
              <a:spcAft>
                <a:spcPts val="0"/>
              </a:spcAft>
              <a:buClr>
                <a:schemeClr val="dk1"/>
              </a:buClr>
              <a:buSzPts val="1700"/>
              <a:buFont typeface="Times New Roman"/>
              <a:buChar char="●"/>
            </a:pPr>
            <a:r>
              <a:rPr lang="en-US" sz="1700" dirty="0">
                <a:solidFill>
                  <a:schemeClr val="dk1"/>
                </a:solidFill>
                <a:latin typeface="Times New Roman"/>
                <a:ea typeface="Times New Roman"/>
                <a:cs typeface="Times New Roman"/>
                <a:sym typeface="Times New Roman"/>
              </a:rPr>
              <a:t> Online chess games may provide more options for personalization, allowing players to customize their chess pieces, boards, and themes. Players may be able to create and share their own chess variants, allowing for unique and creative gameplay experiences.</a:t>
            </a:r>
          </a:p>
          <a:p>
            <a:pPr marL="457200" marR="0" lvl="0" indent="-336550" algn="just" rtl="0">
              <a:lnSpc>
                <a:spcPct val="150000"/>
              </a:lnSpc>
              <a:spcBef>
                <a:spcPts val="0"/>
              </a:spcBef>
              <a:spcAft>
                <a:spcPts val="0"/>
              </a:spcAft>
              <a:buClr>
                <a:schemeClr val="dk1"/>
              </a:buClr>
              <a:buSzPts val="1700"/>
              <a:buFont typeface="Times New Roman"/>
              <a:buChar char="●"/>
            </a:pPr>
            <a:r>
              <a:rPr lang="en-US" sz="1700" dirty="0">
                <a:solidFill>
                  <a:schemeClr val="dk1"/>
                </a:solidFill>
                <a:latin typeface="Times New Roman"/>
                <a:ea typeface="Times New Roman"/>
                <a:cs typeface="Times New Roman"/>
                <a:sym typeface="Times New Roman"/>
              </a:rPr>
              <a:t>The integration of blockchain technology could bring benefits such as enhanced security, transparency, and ownership of in-game assets. It could enable the creation and trading of rare or collectable digital chess pieces, as well as the development of decentralized chess platforms that ensure fairness and trust among players.</a:t>
            </a:r>
          </a:p>
          <a:p>
            <a:pPr marL="457200" marR="0" lvl="0" indent="-336550" algn="just" rtl="0">
              <a:lnSpc>
                <a:spcPct val="150000"/>
              </a:lnSpc>
              <a:spcBef>
                <a:spcPts val="0"/>
              </a:spcBef>
              <a:spcAft>
                <a:spcPts val="0"/>
              </a:spcAft>
              <a:buClr>
                <a:schemeClr val="dk1"/>
              </a:buClr>
              <a:buSzPts val="1700"/>
              <a:buFont typeface="Times New Roman"/>
              <a:buChar char="●"/>
            </a:pPr>
            <a:endParaRPr sz="1700"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chemeClr val="dk1"/>
              </a:buClr>
              <a:buSzPts val="1100"/>
              <a:buFont typeface="Arial"/>
              <a:buNone/>
            </a:pPr>
            <a:endParaRPr sz="17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5ad2b7b655cb610_66"/>
          <p:cNvSpPr/>
          <p:nvPr/>
        </p:nvSpPr>
        <p:spPr>
          <a:xfrm>
            <a:off x="2484438"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3600" b="0" i="0" u="none" strike="noStrike" cap="none">
              <a:solidFill>
                <a:srgbClr val="C00000"/>
              </a:solidFill>
              <a:latin typeface="Arial"/>
              <a:ea typeface="Arial"/>
              <a:cs typeface="Arial"/>
              <a:sym typeface="Arial"/>
            </a:endParaRPr>
          </a:p>
        </p:txBody>
      </p:sp>
      <p:pic>
        <p:nvPicPr>
          <p:cNvPr id="228" name="Google Shape;228;g5ad2b7b655cb610_66"/>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229" name="Google Shape;229;g5ad2b7b655cb610_66"/>
          <p:cNvSpPr txBox="1"/>
          <p:nvPr/>
        </p:nvSpPr>
        <p:spPr>
          <a:xfrm>
            <a:off x="5031896" y="639272"/>
            <a:ext cx="3197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a:solidFill>
                  <a:schemeClr val="dk1"/>
                </a:solidFill>
                <a:latin typeface="Times New Roman"/>
                <a:ea typeface="Times New Roman"/>
                <a:cs typeface="Times New Roman"/>
                <a:sym typeface="Times New Roman"/>
              </a:rPr>
              <a:t>CONCLUSION</a:t>
            </a:r>
            <a:endParaRPr sz="1400" b="0" i="0" u="none" strike="noStrike" cap="none">
              <a:solidFill>
                <a:srgbClr val="000000"/>
              </a:solidFill>
              <a:latin typeface="Arial"/>
              <a:ea typeface="Arial"/>
              <a:cs typeface="Arial"/>
              <a:sym typeface="Arial"/>
            </a:endParaRPr>
          </a:p>
        </p:txBody>
      </p:sp>
      <p:sp>
        <p:nvSpPr>
          <p:cNvPr id="230" name="Google Shape;230;g5ad2b7b655cb610_66"/>
          <p:cNvSpPr txBox="1"/>
          <p:nvPr/>
        </p:nvSpPr>
        <p:spPr>
          <a:xfrm>
            <a:off x="605352" y="1288524"/>
            <a:ext cx="11264100" cy="413186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1800"/>
              <a:buFont typeface="Arial"/>
              <a:buNone/>
            </a:pPr>
            <a:r>
              <a:rPr lang="en-US" sz="1700" dirty="0">
                <a:solidFill>
                  <a:schemeClr val="dk1"/>
                </a:solidFill>
                <a:latin typeface="Times New Roman"/>
                <a:ea typeface="Times New Roman"/>
                <a:cs typeface="Times New Roman"/>
                <a:sym typeface="Times New Roman"/>
              </a:rPr>
              <a:t>In conclusion, online chess games have become immensely popular and have revolutionized the way people engage with this ancient game. They offer a range of advantages and benefits, including mental stimulation, strategic thinking, cognitive development, and social interaction. Online chess games provide a platform for competitive gaming, chess education, remote learning, and coaching, as well as analysis and research. They cater to both casual players seeking entertainment and serious players aiming to improve their skills.</a:t>
            </a:r>
          </a:p>
          <a:p>
            <a:pPr marL="0" marR="0" lvl="0" indent="0" algn="just" rtl="0">
              <a:lnSpc>
                <a:spcPct val="15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The future of online chess games holds even more exciting possibilities, including virtual reality and augmented reality experiences, enhanced AI integration, cross-platform compatibility, advanced spectator features, and the potential for eSports and a competitive chess scene. Personalization, customization, and improved training resources are also expected to enrich the online chess gaming experience. Furthermore, the integration of blockchain technology could introduce new dimensions of security, ownership, and asset trading.</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4"/>
          <p:cNvSpPr txBox="1">
            <a:spLocks noGrp="1"/>
          </p:cNvSpPr>
          <p:nvPr>
            <p:ph type="title"/>
          </p:nvPr>
        </p:nvSpPr>
        <p:spPr>
          <a:xfrm>
            <a:off x="838200" y="249397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sz="6000">
                <a:solidFill>
                  <a:srgbClr val="92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c5bff3233d_0_0"/>
          <p:cNvSpPr txBox="1"/>
          <p:nvPr/>
        </p:nvSpPr>
        <p:spPr>
          <a:xfrm>
            <a:off x="2059450" y="1285850"/>
            <a:ext cx="7084800" cy="4971600"/>
          </a:xfrm>
          <a:prstGeom prst="rect">
            <a:avLst/>
          </a:prstGeom>
          <a:noFill/>
          <a:ln>
            <a:noFill/>
          </a:ln>
        </p:spPr>
        <p:txBody>
          <a:bodyPr spcFirstLastPara="1" wrap="square" lIns="91425" tIns="91425" rIns="91425" bIns="91425" anchor="t" anchorCtr="0">
            <a:spAutoFit/>
          </a:bodyPr>
          <a:lstStyle/>
          <a:p>
            <a:pPr marL="457200" lvl="0" indent="-342900" algn="just" rtl="0">
              <a:lnSpc>
                <a:spcPct val="15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Abstract</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US" sz="1800">
                <a:solidFill>
                  <a:schemeClr val="dk1"/>
                </a:solidFill>
                <a:latin typeface="Times New Roman"/>
                <a:ea typeface="Times New Roman"/>
                <a:cs typeface="Times New Roman"/>
                <a:sym typeface="Times New Roman"/>
              </a:rPr>
              <a:t>Introduction</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Problem Statement</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Existing System</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Proposed System</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Implementation</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Working</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Hardware &amp; Software Requirements</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Applications</a:t>
            </a:r>
            <a:endParaRPr sz="180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Future Scope</a:t>
            </a:r>
            <a:endParaRPr sz="180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Conclusion</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sp>
        <p:nvSpPr>
          <p:cNvPr id="117" name="Google Shape;117;g1c5bff3233d_0_0"/>
          <p:cNvSpPr txBox="1"/>
          <p:nvPr/>
        </p:nvSpPr>
        <p:spPr>
          <a:xfrm>
            <a:off x="371475" y="594500"/>
            <a:ext cx="116442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a:latin typeface="Times New Roman"/>
                <a:ea typeface="Times New Roman"/>
                <a:cs typeface="Times New Roman"/>
                <a:sym typeface="Times New Roman"/>
              </a:rPr>
              <a:t>CONTENTS</a:t>
            </a:r>
            <a:endParaRPr sz="2000"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p:nvPr/>
        </p:nvSpPr>
        <p:spPr>
          <a:xfrm>
            <a:off x="2484438" y="6581775"/>
            <a:ext cx="8932862" cy="2762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3600" b="0" i="0" u="none" strike="noStrike" cap="none">
              <a:solidFill>
                <a:srgbClr val="C00000"/>
              </a:solidFill>
              <a:latin typeface="Arial"/>
              <a:ea typeface="Arial"/>
              <a:cs typeface="Arial"/>
              <a:sym typeface="Arial"/>
            </a:endParaRPr>
          </a:p>
        </p:txBody>
      </p:sp>
      <p:pic>
        <p:nvPicPr>
          <p:cNvPr id="123" name="Google Shape;123;p3"/>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24" name="Google Shape;124;p3"/>
          <p:cNvSpPr txBox="1"/>
          <p:nvPr/>
        </p:nvSpPr>
        <p:spPr>
          <a:xfrm>
            <a:off x="5404131" y="525983"/>
            <a:ext cx="195018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ABSTRACT</a:t>
            </a:r>
            <a:endParaRPr sz="1400" b="0" i="0" u="none" strike="noStrike" cap="none">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97919009-102C-2CEE-BCD8-B1D580451CB0}"/>
              </a:ext>
            </a:extLst>
          </p:cNvPr>
          <p:cNvSpPr txBox="1"/>
          <p:nvPr/>
        </p:nvSpPr>
        <p:spPr>
          <a:xfrm>
            <a:off x="3054285" y="642551"/>
            <a:ext cx="6108568" cy="5526962"/>
          </a:xfrm>
          <a:prstGeom prst="rect">
            <a:avLst/>
          </a:prstGeom>
          <a:noFill/>
        </p:spPr>
        <p:txBody>
          <a:bodyPr wrap="square">
            <a:spAutoFit/>
          </a:bodyPr>
          <a:lstStyle/>
          <a:p>
            <a:pPr algn="just">
              <a:lnSpc>
                <a:spcPct val="150000"/>
              </a:lnSpc>
              <a:spcBef>
                <a:spcPts val="200"/>
              </a:spcBef>
              <a:spcAft>
                <a:spcPts val="200"/>
              </a:spcAft>
            </a:pPr>
            <a:r>
              <a:rPr lang="en-US" sz="1200" b="1"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indent="457200" algn="ctr">
              <a:lnSpc>
                <a:spcPct val="150000"/>
              </a:lnSpc>
            </a:pPr>
            <a:r>
              <a:rPr lang="en-US" dirty="0">
                <a:effectLst/>
                <a:latin typeface="Times New Roman" panose="02020603050405020304" pitchFamily="18" charset="0"/>
                <a:ea typeface="Times New Roman" panose="02020603050405020304" pitchFamily="18" charset="0"/>
              </a:rPr>
              <a:t>The Online Chess Game project is a web-based platform that allows chess enthusiasts to play the game against each other over the internet. The project's primary objective is to provide a user-friendly and seamless experience for players to connect with each other from different parts of the world</a:t>
            </a:r>
            <a:endParaRPr lang="en-IN" dirty="0">
              <a:effectLst/>
              <a:latin typeface="Times New Roman" panose="02020603050405020304" pitchFamily="18" charset="0"/>
              <a:ea typeface="Times New Roman" panose="02020603050405020304" pitchFamily="18" charset="0"/>
            </a:endParaRPr>
          </a:p>
          <a:p>
            <a:pPr indent="457200" algn="ctr">
              <a:lnSpc>
                <a:spcPct val="150000"/>
              </a:lnSpc>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indent="457200" algn="ctr">
              <a:lnSpc>
                <a:spcPct val="150000"/>
              </a:lnSpc>
            </a:pPr>
            <a:r>
              <a:rPr lang="en-US" dirty="0">
                <a:effectLst/>
                <a:latin typeface="Times New Roman" panose="02020603050405020304" pitchFamily="18" charset="0"/>
                <a:ea typeface="Times New Roman" panose="02020603050405020304" pitchFamily="18" charset="0"/>
              </a:rPr>
              <a:t>The project's development involves various stages, including designing the user interface, developing the game's core functionality, integrating various features like multiplayer mode, leaderboards, and chat rooms, and testing the platform for bugs and errors.</a:t>
            </a:r>
            <a:endParaRPr lang="en-IN" dirty="0">
              <a:effectLst/>
              <a:latin typeface="Times New Roman" panose="02020603050405020304" pitchFamily="18" charset="0"/>
              <a:ea typeface="Times New Roman" panose="02020603050405020304" pitchFamily="18" charset="0"/>
            </a:endParaRPr>
          </a:p>
          <a:p>
            <a:pPr indent="457200" algn="ctr">
              <a:lnSpc>
                <a:spcPct val="150000"/>
              </a:lnSpc>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indent="457200" algn="ctr">
              <a:lnSpc>
                <a:spcPct val="150000"/>
              </a:lnSpc>
            </a:pPr>
            <a:r>
              <a:rPr lang="en-US" dirty="0">
                <a:effectLst/>
                <a:latin typeface="Times New Roman" panose="02020603050405020304" pitchFamily="18" charset="0"/>
                <a:ea typeface="Times New Roman" panose="02020603050405020304" pitchFamily="18" charset="0"/>
              </a:rPr>
              <a:t>The project aims to attract chess enthusiasts from different parts of the world and build a thriving community of players. The platform's success will be measured by the number of active users, positive feedback from players, and participation in organized tournaments and events. Overall, the Online Chess Game project aims to provide an accessible and enjoyable chess-playing experience to players of all skill levels.</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p:nvPr/>
        </p:nvSpPr>
        <p:spPr>
          <a:xfrm>
            <a:off x="2484438" y="6581775"/>
            <a:ext cx="8932862" cy="2762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3600" b="0" i="0" u="none" strike="noStrike" cap="none">
              <a:solidFill>
                <a:srgbClr val="C00000"/>
              </a:solidFill>
              <a:latin typeface="Arial"/>
              <a:ea typeface="Arial"/>
              <a:cs typeface="Arial"/>
              <a:sym typeface="Arial"/>
            </a:endParaRPr>
          </a:p>
        </p:txBody>
      </p:sp>
      <p:pic>
        <p:nvPicPr>
          <p:cNvPr id="131" name="Google Shape;131;p4"/>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32" name="Google Shape;132;p4"/>
          <p:cNvSpPr txBox="1"/>
          <p:nvPr/>
        </p:nvSpPr>
        <p:spPr>
          <a:xfrm>
            <a:off x="4490889" y="493615"/>
            <a:ext cx="450745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PROBLEM STATEMENT</a:t>
            </a:r>
            <a:endParaRPr sz="1400" b="0" i="0" u="none" strike="noStrike" cap="none">
              <a:solidFill>
                <a:srgbClr val="000000"/>
              </a:solidFill>
              <a:latin typeface="Arial"/>
              <a:ea typeface="Arial"/>
              <a:cs typeface="Arial"/>
              <a:sym typeface="Arial"/>
            </a:endParaRPr>
          </a:p>
        </p:txBody>
      </p:sp>
      <p:sp>
        <p:nvSpPr>
          <p:cNvPr id="133" name="Google Shape;133;p4"/>
          <p:cNvSpPr txBox="1"/>
          <p:nvPr/>
        </p:nvSpPr>
        <p:spPr>
          <a:xfrm>
            <a:off x="694566" y="1353893"/>
            <a:ext cx="10803000" cy="383177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Design and develop an online chess game platform that allows players to play against opponents from around the world in real time. The platform should provide a user-friendly interface, advanced gameplay features, and a robust backend system. Chess is a highly strategic game that requires players to think ahead, plan their moves, and anticipate their opponent's actions. It develops critical thinking skills, logical reasoning, and the ability to analyze complex situations. Chess presents players with a series of challenges that need to be overcome through creative problem-solving. Players must assess the board, identify patterns, and find the best solutions to achieve their objectives. Chess demands concentration and focus as players need to pay attention to the board and the changing dynamics of the game. It helps improve mental discipline, attention span, and the ability to stay focused for extended periods.</a:t>
            </a:r>
            <a:endParaRPr sz="1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p:nvPr/>
        </p:nvSpPr>
        <p:spPr>
          <a:xfrm>
            <a:off x="2484438" y="6581775"/>
            <a:ext cx="8932862" cy="2762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3600" b="0" i="0" u="none" strike="noStrike" cap="none">
              <a:solidFill>
                <a:srgbClr val="C00000"/>
              </a:solidFill>
              <a:latin typeface="Arial"/>
              <a:ea typeface="Arial"/>
              <a:cs typeface="Arial"/>
              <a:sym typeface="Arial"/>
            </a:endParaRPr>
          </a:p>
        </p:txBody>
      </p:sp>
      <p:pic>
        <p:nvPicPr>
          <p:cNvPr id="139" name="Google Shape;139;p5"/>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40" name="Google Shape;140;p5"/>
          <p:cNvSpPr txBox="1"/>
          <p:nvPr/>
        </p:nvSpPr>
        <p:spPr>
          <a:xfrm>
            <a:off x="4808707" y="509601"/>
            <a:ext cx="25746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INTRODUCTION</a:t>
            </a:r>
            <a:endParaRPr sz="1400" b="0" i="0" u="none" strike="noStrike" cap="none">
              <a:solidFill>
                <a:srgbClr val="000000"/>
              </a:solidFill>
              <a:latin typeface="Arial"/>
              <a:ea typeface="Arial"/>
              <a:cs typeface="Arial"/>
              <a:sym typeface="Arial"/>
            </a:endParaRPr>
          </a:p>
        </p:txBody>
      </p:sp>
      <p:sp>
        <p:nvSpPr>
          <p:cNvPr id="141" name="Google Shape;141;p5"/>
          <p:cNvSpPr txBox="1"/>
          <p:nvPr/>
        </p:nvSpPr>
        <p:spPr>
          <a:xfrm>
            <a:off x="463943" y="1229443"/>
            <a:ext cx="11264100" cy="300078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Online chess games have revolutionized the way people play and experience the game of chess. With the advancement of technology and the widespread availability of internet access, players can now engage in thrilling chess matches with opponents from all corners of the globe, breaking down geographical barriers and creating a vibrant and interconnected chess community. The game provides a digital platform where players can enjoy the intellectual challenge, strategic depth, and competitive spirit of the game without the need for physical chess sets or the constraints of playing in person. It combines the timeless appeal of chess with the convenience, accessibility, and interactivity offered by online platforms.</a:t>
            </a:r>
            <a:endParaRPr sz="1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5bff3233d_9_0"/>
          <p:cNvSpPr txBox="1">
            <a:spLocks noGrp="1"/>
          </p:cNvSpPr>
          <p:nvPr>
            <p:ph type="title"/>
          </p:nvPr>
        </p:nvSpPr>
        <p:spPr>
          <a:xfrm>
            <a:off x="-132575" y="584100"/>
            <a:ext cx="12015900" cy="669300"/>
          </a:xfrm>
          <a:prstGeom prst="rect">
            <a:avLst/>
          </a:prstGeom>
        </p:spPr>
        <p:txBody>
          <a:bodyPr spcFirstLastPara="1" wrap="square" lIns="91425" tIns="45700" rIns="91425" bIns="45700" anchor="ctr" anchorCtr="0">
            <a:noAutofit/>
          </a:bodyPr>
          <a:lstStyle/>
          <a:p>
            <a:pPr marL="0" lvl="0" indent="0" algn="ctr" rtl="0">
              <a:lnSpc>
                <a:spcPct val="100000"/>
              </a:lnSpc>
              <a:spcBef>
                <a:spcPts val="0"/>
              </a:spcBef>
              <a:spcAft>
                <a:spcPts val="0"/>
              </a:spcAft>
              <a:buNone/>
            </a:pPr>
            <a:endParaRPr sz="20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2000"/>
              <a:buFont typeface="Arial"/>
              <a:buNone/>
            </a:pPr>
            <a:r>
              <a:rPr lang="en-US" sz="2000">
                <a:latin typeface="Times New Roman"/>
                <a:ea typeface="Times New Roman"/>
                <a:cs typeface="Times New Roman"/>
                <a:sym typeface="Times New Roman"/>
              </a:rPr>
              <a:t>       EXISTING SYSTEM</a:t>
            </a:r>
            <a:endParaRPr sz="1400" b="0">
              <a:latin typeface="Arial"/>
              <a:ea typeface="Arial"/>
              <a:cs typeface="Arial"/>
              <a:sym typeface="Arial"/>
            </a:endParaRPr>
          </a:p>
          <a:p>
            <a:pPr marL="0" lvl="0" indent="0" algn="ctr" rtl="0">
              <a:spcBef>
                <a:spcPts val="0"/>
              </a:spcBef>
              <a:spcAft>
                <a:spcPts val="0"/>
              </a:spcAft>
              <a:buNone/>
            </a:pPr>
            <a:endParaRPr/>
          </a:p>
        </p:txBody>
      </p:sp>
      <p:sp>
        <p:nvSpPr>
          <p:cNvPr id="162" name="Google Shape;162;g1c5bff3233d_9_0"/>
          <p:cNvSpPr txBox="1">
            <a:spLocks noGrp="1"/>
          </p:cNvSpPr>
          <p:nvPr>
            <p:ph type="body" idx="1"/>
          </p:nvPr>
        </p:nvSpPr>
        <p:spPr>
          <a:xfrm>
            <a:off x="1409700" y="1253400"/>
            <a:ext cx="9372600" cy="3884700"/>
          </a:xfrm>
          <a:prstGeom prst="rect">
            <a:avLst/>
          </a:prstGeom>
        </p:spPr>
        <p:txBody>
          <a:bodyPr spcFirstLastPara="1" wrap="square" lIns="91425" tIns="45700" rIns="91425" bIns="45700" anchor="t" anchorCtr="0">
            <a:noAutofit/>
          </a:bodyPr>
          <a:lstStyle/>
          <a:p>
            <a:pPr marL="0" lvl="0" indent="0" algn="just" rtl="0">
              <a:lnSpc>
                <a:spcPct val="150000"/>
              </a:lnSpc>
              <a:spcBef>
                <a:spcPts val="1000"/>
              </a:spcBef>
              <a:spcAft>
                <a:spcPts val="0"/>
              </a:spcAft>
              <a:buNone/>
            </a:pPr>
            <a:r>
              <a:rPr lang="en-US" sz="1800" dirty="0">
                <a:latin typeface="Times New Roman"/>
                <a:ea typeface="Times New Roman"/>
                <a:cs typeface="Times New Roman"/>
                <a:sym typeface="Times New Roman"/>
              </a:rPr>
              <a:t>Disadvantages of the existing system :</a:t>
            </a:r>
            <a:endParaRPr sz="1800" dirty="0">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Font typeface="Times New Roman"/>
              <a:buChar char="●"/>
            </a:pPr>
            <a:r>
              <a:rPr lang="en-US" sz="1800" dirty="0">
                <a:latin typeface="Times New Roman"/>
                <a:ea typeface="Times New Roman"/>
                <a:cs typeface="Times New Roman"/>
                <a:sym typeface="Times New Roman"/>
              </a:rPr>
              <a:t>Some existing chess game systems lack real-time interaction between players. Asynchronous gameplay, where players take turns at their convenience, may diminish the excitement and engagement of live chess matches.</a:t>
            </a:r>
          </a:p>
          <a:p>
            <a:pPr marL="457200" lvl="0" indent="-34290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Players can use chess engine software or receive assistance from computer programs during matches, which undermines the fairness and integrity of the game.</a:t>
            </a:r>
            <a:endParaRPr sz="18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Many online chess games primarily focus on standard chess variants and may lack support for a wide range of chess variants. This can limit the variety and diversity of gameplay options available to players.</a:t>
            </a:r>
            <a:endParaRPr sz="1800" dirty="0">
              <a:latin typeface="Times New Roman"/>
              <a:ea typeface="Times New Roman"/>
              <a:cs typeface="Times New Roman"/>
              <a:sym typeface="Times New Roman"/>
            </a:endParaRPr>
          </a:p>
          <a:p>
            <a:pPr marL="114300" lvl="0" indent="0" algn="just" rtl="0">
              <a:lnSpc>
                <a:spcPct val="150000"/>
              </a:lnSpc>
              <a:spcBef>
                <a:spcPts val="0"/>
              </a:spcBef>
              <a:spcAft>
                <a:spcPts val="0"/>
              </a:spcAft>
              <a:buSzPts val="1800"/>
              <a:buNone/>
            </a:pPr>
            <a:endParaRPr sz="1800" dirty="0">
              <a:latin typeface="Times New Roman"/>
              <a:ea typeface="Times New Roman"/>
              <a:cs typeface="Times New Roman"/>
              <a:sym typeface="Times New Roman"/>
            </a:endParaRPr>
          </a:p>
          <a:p>
            <a:pPr marL="0" lvl="0" indent="0" algn="just" rtl="0">
              <a:lnSpc>
                <a:spcPct val="150000"/>
              </a:lnSpc>
              <a:spcBef>
                <a:spcPts val="1000"/>
              </a:spcBef>
              <a:spcAft>
                <a:spcPts val="0"/>
              </a:spcAft>
              <a:buNone/>
            </a:pPr>
            <a:endParaRPr sz="1800" dirty="0">
              <a:latin typeface="Times New Roman"/>
              <a:ea typeface="Times New Roman"/>
              <a:cs typeface="Times New Roman"/>
              <a:sym typeface="Times New Roman"/>
            </a:endParaRPr>
          </a:p>
          <a:p>
            <a:pPr marL="457200" lvl="0" indent="0" algn="just" rtl="0">
              <a:lnSpc>
                <a:spcPct val="150000"/>
              </a:lnSpc>
              <a:spcBef>
                <a:spcPts val="1000"/>
              </a:spcBef>
              <a:spcAft>
                <a:spcPts val="0"/>
              </a:spcAft>
              <a:buNone/>
            </a:pP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p:nvPr/>
        </p:nvSpPr>
        <p:spPr>
          <a:xfrm>
            <a:off x="2484438" y="6581775"/>
            <a:ext cx="8932862" cy="2762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3600" b="0" i="0" u="none" strike="noStrike" cap="none">
              <a:solidFill>
                <a:srgbClr val="C00000"/>
              </a:solidFill>
              <a:latin typeface="Arial"/>
              <a:ea typeface="Arial"/>
              <a:cs typeface="Arial"/>
              <a:sym typeface="Arial"/>
            </a:endParaRPr>
          </a:p>
        </p:txBody>
      </p:sp>
      <p:pic>
        <p:nvPicPr>
          <p:cNvPr id="168" name="Google Shape;168;p19"/>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69" name="Google Shape;169;p19"/>
          <p:cNvSpPr txBox="1"/>
          <p:nvPr/>
        </p:nvSpPr>
        <p:spPr>
          <a:xfrm>
            <a:off x="4789137" y="542168"/>
            <a:ext cx="396644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PROPOSED SYSTEM</a:t>
            </a:r>
            <a:endParaRPr sz="1400" b="0" i="0" u="none" strike="noStrike" cap="none">
              <a:solidFill>
                <a:srgbClr val="000000"/>
              </a:solidFill>
              <a:latin typeface="Arial"/>
              <a:ea typeface="Arial"/>
              <a:cs typeface="Arial"/>
              <a:sym typeface="Arial"/>
            </a:endParaRPr>
          </a:p>
        </p:txBody>
      </p:sp>
      <p:sp>
        <p:nvSpPr>
          <p:cNvPr id="170" name="Google Shape;170;p19"/>
          <p:cNvSpPr txBox="1"/>
          <p:nvPr/>
        </p:nvSpPr>
        <p:spPr>
          <a:xfrm>
            <a:off x="745200" y="1354675"/>
            <a:ext cx="11110500" cy="3000781"/>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5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User-friendly and visually appealing interface for smooth navigation and gameplay.</a:t>
            </a:r>
          </a:p>
          <a:p>
            <a:pPr marL="457200" marR="0" lvl="0" indent="-342900" algn="just" rtl="0">
              <a:lnSpc>
                <a:spcPct val="15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Interactive chessboard with intuitive controls for easy piece movement and interaction.</a:t>
            </a:r>
          </a:p>
          <a:p>
            <a:pPr marL="457200" marR="0" lvl="0" indent="-342900" algn="just" rtl="0">
              <a:lnSpc>
                <a:spcPct val="15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Clear visual indicators for legal moves, highlighting available squares and potential captures.</a:t>
            </a:r>
            <a:endParaRPr sz="1800" b="0" i="0" u="none" strike="noStrike" cap="none" dirty="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endParaRPr sz="1800" dirty="0">
              <a:solidFill>
                <a:schemeClr val="dk1"/>
              </a:solidFill>
              <a:latin typeface="Times New Roman"/>
              <a:ea typeface="Times New Roman"/>
              <a:cs typeface="Times New Roman"/>
              <a:sym typeface="Times New Roman"/>
            </a:endParaRPr>
          </a:p>
          <a:p>
            <a:pPr marL="457200" marR="0" lvl="0" indent="-342900" algn="just" rtl="0">
              <a:lnSpc>
                <a:spcPct val="150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Smooth synchronization of moves to ensure a consistent game state for all players.</a:t>
            </a:r>
          </a:p>
          <a:p>
            <a:pPr marL="457200" marR="0" lvl="0" indent="-342900" algn="just" rtl="0">
              <a:lnSpc>
                <a:spcPct val="150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Time controls to manage the duration of each player's turn and prevent excessive delays.</a:t>
            </a:r>
            <a:endParaRPr sz="1800" dirty="0">
              <a:solidFill>
                <a:schemeClr val="dk1"/>
              </a:solidFill>
              <a:latin typeface="Times New Roman"/>
              <a:ea typeface="Times New Roman"/>
              <a:cs typeface="Times New Roman"/>
              <a:sym typeface="Times New Roman"/>
            </a:endParaRPr>
          </a:p>
          <a:p>
            <a:pPr marL="114300" marR="0" lvl="0" algn="just" rtl="0">
              <a:lnSpc>
                <a:spcPct val="150000"/>
              </a:lnSpc>
              <a:spcBef>
                <a:spcPts val="0"/>
              </a:spcBef>
              <a:spcAft>
                <a:spcPts val="0"/>
              </a:spcAft>
              <a:buClr>
                <a:schemeClr val="dk1"/>
              </a:buClr>
              <a:buSzPts val="1800"/>
            </a:pPr>
            <a:endParaRPr sz="1800" dirty="0">
              <a:solidFill>
                <a:schemeClr val="dk1"/>
              </a:solidFill>
              <a:latin typeface="Times New Roman"/>
              <a:ea typeface="Times New Roman"/>
              <a:cs typeface="Times New Roman"/>
              <a:sym typeface="Times New Roman"/>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p:nvPr/>
        </p:nvSpPr>
        <p:spPr>
          <a:xfrm>
            <a:off x="2484438" y="6581775"/>
            <a:ext cx="8932862" cy="2762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3600" b="0" i="0" u="none" strike="noStrike" cap="none">
              <a:solidFill>
                <a:srgbClr val="C00000"/>
              </a:solidFill>
              <a:latin typeface="Arial"/>
              <a:ea typeface="Arial"/>
              <a:cs typeface="Arial"/>
              <a:sym typeface="Arial"/>
            </a:endParaRPr>
          </a:p>
        </p:txBody>
      </p:sp>
      <p:pic>
        <p:nvPicPr>
          <p:cNvPr id="176" name="Google Shape;176;p20"/>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77" name="Google Shape;177;p20"/>
          <p:cNvSpPr txBox="1"/>
          <p:nvPr/>
        </p:nvSpPr>
        <p:spPr>
          <a:xfrm>
            <a:off x="3359150" y="440644"/>
            <a:ext cx="5823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HARDWARE &amp; SOFTWARE </a:t>
            </a:r>
            <a:r>
              <a:rPr lang="en-US" sz="2000" b="1">
                <a:solidFill>
                  <a:schemeClr val="dk1"/>
                </a:solidFill>
                <a:latin typeface="Times New Roman"/>
                <a:ea typeface="Times New Roman"/>
                <a:cs typeface="Times New Roman"/>
                <a:sym typeface="Times New Roman"/>
              </a:rPr>
              <a:t>REQUIRED</a:t>
            </a:r>
            <a:endParaRPr sz="1400" b="0" i="0" u="none" strike="noStrike" cap="none">
              <a:solidFill>
                <a:srgbClr val="000000"/>
              </a:solidFill>
              <a:latin typeface="Arial"/>
              <a:ea typeface="Arial"/>
              <a:cs typeface="Arial"/>
              <a:sym typeface="Arial"/>
            </a:endParaRPr>
          </a:p>
        </p:txBody>
      </p:sp>
      <p:sp>
        <p:nvSpPr>
          <p:cNvPr id="178" name="Google Shape;178;p20"/>
          <p:cNvSpPr txBox="1"/>
          <p:nvPr/>
        </p:nvSpPr>
        <p:spPr>
          <a:xfrm>
            <a:off x="463943" y="1043252"/>
            <a:ext cx="11264100" cy="452427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The following requirements are required for the implementation of the project:</a:t>
            </a:r>
            <a:endParaRPr sz="1400" b="0" i="0" u="none" strike="noStrike" cap="none" dirty="0">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chemeClr val="dk1"/>
              </a:buClr>
              <a:buSzPts val="1600"/>
              <a:buFont typeface="Times New Roman"/>
              <a:buAutoNum type="arabicPeriod"/>
            </a:pPr>
            <a:r>
              <a:rPr lang="en-US" sz="1600" b="0" i="0" u="none" strike="noStrike" cap="none" dirty="0">
                <a:solidFill>
                  <a:schemeClr val="dk1"/>
                </a:solidFill>
                <a:latin typeface="Times New Roman"/>
                <a:ea typeface="Times New Roman"/>
                <a:cs typeface="Times New Roman"/>
                <a:sym typeface="Times New Roman"/>
              </a:rPr>
              <a:t>HARDWARE REQUIREMENTS</a:t>
            </a:r>
            <a:endParaRPr sz="1400" b="0" i="0" u="none" strike="noStrike" cap="none" dirty="0">
              <a:solidFill>
                <a:srgbClr val="000000"/>
              </a:solidFill>
              <a:latin typeface="Arial"/>
              <a:ea typeface="Arial"/>
              <a:cs typeface="Arial"/>
              <a:sym typeface="Arial"/>
            </a:endParaRPr>
          </a:p>
          <a:p>
            <a:pPr marL="457200" marR="0" lvl="0" indent="-330200" algn="just" rtl="0">
              <a:lnSpc>
                <a:spcPct val="150000"/>
              </a:lnSpc>
              <a:spcBef>
                <a:spcPts val="0"/>
              </a:spcBef>
              <a:spcAft>
                <a:spcPts val="0"/>
              </a:spcAft>
              <a:buClr>
                <a:schemeClr val="dk1"/>
              </a:buClr>
              <a:buSzPts val="1600"/>
              <a:buFont typeface="Times New Roman"/>
              <a:buChar char="●"/>
            </a:pPr>
            <a:r>
              <a:rPr lang="en-US" sz="1600" b="0" i="0" u="none" strike="noStrike" cap="none" dirty="0">
                <a:solidFill>
                  <a:schemeClr val="dk1"/>
                </a:solidFill>
                <a:latin typeface="Times New Roman"/>
                <a:ea typeface="Times New Roman"/>
                <a:cs typeface="Times New Roman"/>
                <a:sym typeface="Times New Roman"/>
              </a:rPr>
              <a:t>computer with the latest requirements</a:t>
            </a:r>
            <a:endParaRPr sz="1600" b="0" i="0" u="none" strike="noStrike" cap="none" dirty="0">
              <a:solidFill>
                <a:schemeClr val="dk1"/>
              </a:solidFill>
              <a:latin typeface="Times New Roman"/>
              <a:ea typeface="Times New Roman"/>
              <a:cs typeface="Times New Roman"/>
              <a:sym typeface="Times New Roman"/>
            </a:endParaRPr>
          </a:p>
          <a:p>
            <a:pPr marL="457200" marR="0" lvl="0" indent="-330200" algn="just" rtl="0">
              <a:lnSpc>
                <a:spcPct val="150000"/>
              </a:lnSpc>
              <a:spcBef>
                <a:spcPts val="0"/>
              </a:spcBef>
              <a:spcAft>
                <a:spcPts val="0"/>
              </a:spcAft>
              <a:buClr>
                <a:schemeClr val="dk1"/>
              </a:buClr>
              <a:buSzPts val="1600"/>
              <a:buFont typeface="Times New Roman"/>
              <a:buChar char="●"/>
            </a:pPr>
            <a:r>
              <a:rPr lang="en-US" sz="1600" b="0" i="0" u="none" strike="noStrike" cap="none" dirty="0">
                <a:solidFill>
                  <a:schemeClr val="dk1"/>
                </a:solidFill>
                <a:latin typeface="Times New Roman"/>
                <a:ea typeface="Times New Roman"/>
                <a:cs typeface="Times New Roman"/>
                <a:sym typeface="Times New Roman"/>
              </a:rPr>
              <a:t>Hard Disk : 120 GB</a:t>
            </a:r>
            <a:endParaRPr sz="1400" b="0" i="0" u="none" strike="noStrike" cap="none" dirty="0">
              <a:solidFill>
                <a:srgbClr val="000000"/>
              </a:solidFill>
              <a:latin typeface="Arial"/>
              <a:ea typeface="Arial"/>
              <a:cs typeface="Arial"/>
              <a:sym typeface="Arial"/>
            </a:endParaRPr>
          </a:p>
          <a:p>
            <a:pPr marL="457200" marR="0" lvl="0" indent="-330200" algn="just" rtl="0">
              <a:lnSpc>
                <a:spcPct val="150000"/>
              </a:lnSpc>
              <a:spcBef>
                <a:spcPts val="0"/>
              </a:spcBef>
              <a:spcAft>
                <a:spcPts val="0"/>
              </a:spcAft>
              <a:buClr>
                <a:schemeClr val="dk1"/>
              </a:buClr>
              <a:buSzPts val="1600"/>
              <a:buFont typeface="Times New Roman"/>
              <a:buChar char="●"/>
            </a:pPr>
            <a:r>
              <a:rPr lang="en-US" sz="1600" b="0" i="0" u="none" strike="noStrike" cap="none" dirty="0">
                <a:solidFill>
                  <a:schemeClr val="dk1"/>
                </a:solidFill>
                <a:latin typeface="Times New Roman"/>
                <a:ea typeface="Times New Roman"/>
                <a:cs typeface="Times New Roman"/>
                <a:sym typeface="Times New Roman"/>
              </a:rPr>
              <a:t>Monitor : 12” LED</a:t>
            </a:r>
            <a:endParaRPr sz="1400" b="0" i="0" u="none" strike="noStrike" cap="none" dirty="0">
              <a:solidFill>
                <a:srgbClr val="000000"/>
              </a:solidFill>
              <a:latin typeface="Arial"/>
              <a:ea typeface="Arial"/>
              <a:cs typeface="Arial"/>
              <a:sym typeface="Arial"/>
            </a:endParaRPr>
          </a:p>
          <a:p>
            <a:pPr marL="457200" marR="0" lvl="0" indent="-330200" algn="just" rtl="0">
              <a:lnSpc>
                <a:spcPct val="150000"/>
              </a:lnSpc>
              <a:spcBef>
                <a:spcPts val="0"/>
              </a:spcBef>
              <a:spcAft>
                <a:spcPts val="0"/>
              </a:spcAft>
              <a:buClr>
                <a:schemeClr val="dk1"/>
              </a:buClr>
              <a:buSzPts val="1600"/>
              <a:buFont typeface="Times New Roman"/>
              <a:buChar char="●"/>
            </a:pPr>
            <a:r>
              <a:rPr lang="en-US" sz="1600" b="0" i="0" u="none" strike="noStrike" cap="none" dirty="0">
                <a:solidFill>
                  <a:schemeClr val="dk1"/>
                </a:solidFill>
                <a:latin typeface="Times New Roman"/>
                <a:ea typeface="Times New Roman"/>
                <a:cs typeface="Times New Roman"/>
                <a:sym typeface="Times New Roman"/>
              </a:rPr>
              <a:t>Input devices : Keyboard, Mouse</a:t>
            </a:r>
            <a:endParaRPr sz="1400" b="0" i="0" u="none" strike="noStrike" cap="none" dirty="0">
              <a:solidFill>
                <a:srgbClr val="000000"/>
              </a:solidFill>
              <a:latin typeface="Arial"/>
              <a:ea typeface="Arial"/>
              <a:cs typeface="Arial"/>
              <a:sym typeface="Arial"/>
            </a:endParaRPr>
          </a:p>
          <a:p>
            <a:pPr marL="457200" marR="0" lvl="0" indent="-330200" algn="just" rtl="0">
              <a:lnSpc>
                <a:spcPct val="150000"/>
              </a:lnSpc>
              <a:spcBef>
                <a:spcPts val="0"/>
              </a:spcBef>
              <a:spcAft>
                <a:spcPts val="0"/>
              </a:spcAft>
              <a:buClr>
                <a:schemeClr val="dk1"/>
              </a:buClr>
              <a:buSzPts val="1600"/>
              <a:buFont typeface="Times New Roman"/>
              <a:buChar char="●"/>
            </a:pPr>
            <a:r>
              <a:rPr lang="en-US" sz="1600" b="0" i="0" u="none" strike="noStrike" cap="none" dirty="0">
                <a:solidFill>
                  <a:schemeClr val="dk1"/>
                </a:solidFill>
                <a:latin typeface="Times New Roman"/>
                <a:ea typeface="Times New Roman"/>
                <a:cs typeface="Times New Roman"/>
                <a:sym typeface="Times New Roman"/>
              </a:rPr>
              <a:t>RAM : 4GB</a:t>
            </a:r>
            <a:endParaRPr sz="1400" b="0" i="0" u="none" strike="noStrike" cap="none" dirty="0">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600"/>
              <a:buFont typeface="Arial"/>
              <a:buNone/>
            </a:pPr>
            <a:r>
              <a:rPr lang="en-US" sz="1600" b="0" i="0" u="none" strike="noStrike" cap="none" dirty="0">
                <a:solidFill>
                  <a:schemeClr val="dk1"/>
                </a:solidFill>
                <a:latin typeface="Times New Roman"/>
                <a:ea typeface="Times New Roman"/>
                <a:cs typeface="Times New Roman"/>
                <a:sym typeface="Times New Roman"/>
              </a:rPr>
              <a:t>2.     SOFTWARE REQUIREMENTS </a:t>
            </a:r>
            <a:endParaRPr sz="1400" b="0" i="0" u="none" strike="noStrike" cap="none" dirty="0">
              <a:solidFill>
                <a:srgbClr val="000000"/>
              </a:solidFill>
              <a:latin typeface="Arial"/>
              <a:ea typeface="Arial"/>
              <a:cs typeface="Arial"/>
              <a:sym typeface="Arial"/>
            </a:endParaRPr>
          </a:p>
          <a:p>
            <a:pPr marL="457200" marR="0" lvl="0" indent="-330200" algn="just" rtl="0">
              <a:lnSpc>
                <a:spcPct val="150000"/>
              </a:lnSpc>
              <a:spcBef>
                <a:spcPts val="0"/>
              </a:spcBef>
              <a:spcAft>
                <a:spcPts val="0"/>
              </a:spcAft>
              <a:buClr>
                <a:schemeClr val="dk1"/>
              </a:buClr>
              <a:buSzPts val="1600"/>
              <a:buFont typeface="Times New Roman"/>
              <a:buChar char="●"/>
            </a:pPr>
            <a:r>
              <a:rPr lang="en-US" sz="1600" b="0" i="0" u="none" strike="noStrike" cap="none" dirty="0">
                <a:solidFill>
                  <a:schemeClr val="dk1"/>
                </a:solidFill>
                <a:latin typeface="Times New Roman"/>
                <a:ea typeface="Times New Roman"/>
                <a:cs typeface="Times New Roman"/>
                <a:sym typeface="Times New Roman"/>
              </a:rPr>
              <a:t>Operating System : Windows 11, 64-bits Operating System</a:t>
            </a:r>
            <a:endParaRPr sz="1400" b="0" i="0" u="none" strike="noStrike" cap="none" dirty="0">
              <a:solidFill>
                <a:srgbClr val="000000"/>
              </a:solidFill>
              <a:latin typeface="Arial"/>
              <a:ea typeface="Arial"/>
              <a:cs typeface="Arial"/>
              <a:sym typeface="Arial"/>
            </a:endParaRPr>
          </a:p>
          <a:p>
            <a:pPr marL="457200" marR="0" lvl="0" indent="-330200" algn="just" rtl="0">
              <a:lnSpc>
                <a:spcPct val="150000"/>
              </a:lnSpc>
              <a:spcBef>
                <a:spcPts val="0"/>
              </a:spcBef>
              <a:spcAft>
                <a:spcPts val="0"/>
              </a:spcAft>
              <a:buClr>
                <a:schemeClr val="dk1"/>
              </a:buClr>
              <a:buSzPts val="1600"/>
              <a:buFont typeface="Times New Roman"/>
              <a:buChar char="●"/>
            </a:pPr>
            <a:r>
              <a:rPr lang="en-US" sz="1600" b="0" i="0" u="none" strike="noStrike" cap="none" dirty="0">
                <a:solidFill>
                  <a:schemeClr val="dk1"/>
                </a:solidFill>
                <a:latin typeface="Times New Roman"/>
                <a:ea typeface="Times New Roman"/>
                <a:cs typeface="Times New Roman"/>
                <a:sym typeface="Times New Roman"/>
              </a:rPr>
              <a:t>Coding Language : </a:t>
            </a:r>
            <a:r>
              <a:rPr lang="en-US" sz="1600" dirty="0">
                <a:solidFill>
                  <a:schemeClr val="dk1"/>
                </a:solidFill>
                <a:latin typeface="Times New Roman"/>
                <a:ea typeface="Times New Roman"/>
                <a:cs typeface="Times New Roman"/>
                <a:sym typeface="Times New Roman"/>
              </a:rPr>
              <a:t>HTML , CSS , JAVASCRIPT </a:t>
            </a:r>
            <a:endParaRPr sz="1400" b="0" i="0" u="none" strike="noStrike" cap="none" dirty="0">
              <a:solidFill>
                <a:srgbClr val="000000"/>
              </a:solidFill>
              <a:latin typeface="Arial"/>
              <a:ea typeface="Arial"/>
              <a:cs typeface="Arial"/>
              <a:sym typeface="Arial"/>
            </a:endParaRPr>
          </a:p>
          <a:p>
            <a:pPr marL="457200" marR="0" lvl="0" indent="-330200" algn="just" rtl="0">
              <a:lnSpc>
                <a:spcPct val="150000"/>
              </a:lnSpc>
              <a:spcBef>
                <a:spcPts val="0"/>
              </a:spcBef>
              <a:spcAft>
                <a:spcPts val="0"/>
              </a:spcAft>
              <a:buClr>
                <a:schemeClr val="dk1"/>
              </a:buClr>
              <a:buSzPts val="1600"/>
              <a:buFont typeface="Times New Roman"/>
              <a:buChar char="●"/>
            </a:pPr>
            <a:r>
              <a:rPr lang="en-US" sz="1600" b="0" i="0" u="none" strike="noStrike" cap="none" dirty="0">
                <a:solidFill>
                  <a:schemeClr val="dk1"/>
                </a:solidFill>
                <a:latin typeface="Times New Roman"/>
                <a:ea typeface="Times New Roman"/>
                <a:cs typeface="Times New Roman"/>
                <a:sym typeface="Times New Roman"/>
              </a:rPr>
              <a:t>Software Tool : </a:t>
            </a:r>
            <a:r>
              <a:rPr lang="en-US" sz="1600" dirty="0">
                <a:solidFill>
                  <a:schemeClr val="dk1"/>
                </a:solidFill>
                <a:latin typeface="Times New Roman"/>
                <a:ea typeface="Times New Roman"/>
                <a:cs typeface="Times New Roman"/>
                <a:sym typeface="Times New Roman"/>
              </a:rPr>
              <a:t>Brackets</a:t>
            </a:r>
            <a:endParaRPr sz="1400" b="0" i="0" u="none" strike="noStrike" cap="none" dirty="0">
              <a:solidFill>
                <a:srgbClr val="000000"/>
              </a:solidFill>
              <a:latin typeface="Arial"/>
              <a:ea typeface="Arial"/>
              <a:cs typeface="Arial"/>
              <a:sym typeface="Arial"/>
            </a:endParaRPr>
          </a:p>
          <a:p>
            <a:pPr marL="127000" marR="0" lvl="0" algn="just" rtl="0">
              <a:lnSpc>
                <a:spcPct val="150000"/>
              </a:lnSpc>
              <a:spcBef>
                <a:spcPts val="0"/>
              </a:spcBef>
              <a:spcAft>
                <a:spcPts val="0"/>
              </a:spcAft>
              <a:buClr>
                <a:schemeClr val="dk1"/>
              </a:buClr>
              <a:buSzPts val="1600"/>
            </a:pPr>
            <a:endParaRPr sz="16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3749445df8_1_8"/>
          <p:cNvSpPr/>
          <p:nvPr/>
        </p:nvSpPr>
        <p:spPr>
          <a:xfrm>
            <a:off x="2484438"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3600" b="0" i="0" u="none" strike="noStrike" cap="none">
              <a:solidFill>
                <a:srgbClr val="C00000"/>
              </a:solidFill>
              <a:latin typeface="Arial"/>
              <a:ea typeface="Arial"/>
              <a:cs typeface="Arial"/>
              <a:sym typeface="Arial"/>
            </a:endParaRPr>
          </a:p>
        </p:txBody>
      </p:sp>
      <p:pic>
        <p:nvPicPr>
          <p:cNvPr id="184" name="Google Shape;184;g23749445df8_1_8"/>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85" name="Google Shape;185;g23749445df8_1_8"/>
          <p:cNvSpPr txBox="1"/>
          <p:nvPr/>
        </p:nvSpPr>
        <p:spPr>
          <a:xfrm>
            <a:off x="4789137" y="542168"/>
            <a:ext cx="3966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a:solidFill>
                  <a:schemeClr val="dk1"/>
                </a:solidFill>
                <a:latin typeface="Times New Roman"/>
                <a:ea typeface="Times New Roman"/>
                <a:cs typeface="Times New Roman"/>
                <a:sym typeface="Times New Roman"/>
              </a:rPr>
              <a:t>IMPLEMENTATION</a:t>
            </a:r>
            <a:endParaRPr sz="1400" b="0" i="0" u="none" strike="noStrike" cap="none">
              <a:solidFill>
                <a:srgbClr val="000000"/>
              </a:solidFill>
              <a:latin typeface="Arial"/>
              <a:ea typeface="Arial"/>
              <a:cs typeface="Arial"/>
              <a:sym typeface="Arial"/>
            </a:endParaRPr>
          </a:p>
        </p:txBody>
      </p:sp>
      <p:sp>
        <p:nvSpPr>
          <p:cNvPr id="186" name="Google Shape;186;g23749445df8_1_8"/>
          <p:cNvSpPr txBox="1"/>
          <p:nvPr/>
        </p:nvSpPr>
        <p:spPr>
          <a:xfrm>
            <a:off x="581250" y="1156563"/>
            <a:ext cx="11029500" cy="2062500"/>
          </a:xfrm>
          <a:prstGeom prst="rect">
            <a:avLst/>
          </a:prstGeom>
          <a:noFill/>
          <a:ln>
            <a:noFill/>
          </a:ln>
        </p:spPr>
        <p:txBody>
          <a:bodyPr spcFirstLastPara="1" wrap="square" lIns="91425" tIns="45700" rIns="91425" bIns="45700" anchor="t" anchorCtr="0">
            <a:spAutoFit/>
          </a:bodyPr>
          <a:lstStyle/>
          <a:p>
            <a:pPr marL="457200" lvl="0" indent="-342900" algn="just" rtl="0">
              <a:lnSpc>
                <a:spcPct val="150000"/>
              </a:lnSpc>
              <a:spcBef>
                <a:spcPts val="500"/>
              </a:spcBef>
              <a:spcAft>
                <a:spcPts val="0"/>
              </a:spcAft>
              <a:buClr>
                <a:schemeClr val="dk1"/>
              </a:buClr>
              <a:buSzPts val="1800"/>
              <a:buFont typeface="Times New Roman"/>
              <a:buChar char="●"/>
            </a:pPr>
            <a:r>
              <a:rPr lang="en-US" sz="1700" dirty="0">
                <a:solidFill>
                  <a:schemeClr val="dk1"/>
                </a:solidFill>
                <a:highlight>
                  <a:srgbClr val="FFFFFF"/>
                </a:highlight>
                <a:latin typeface="Times New Roman"/>
                <a:ea typeface="Times New Roman"/>
                <a:cs typeface="Times New Roman"/>
                <a:sym typeface="Times New Roman"/>
              </a:rPr>
              <a:t>The below diagram shows the system architecture of the project for the easier visualization of the implementation.</a:t>
            </a:r>
            <a:endParaRPr sz="1700" dirty="0">
              <a:solidFill>
                <a:schemeClr val="dk1"/>
              </a:solidFill>
              <a:highlight>
                <a:srgbClr val="FFFFFF"/>
              </a:highlight>
              <a:latin typeface="Times New Roman"/>
              <a:ea typeface="Times New Roman"/>
              <a:cs typeface="Times New Roman"/>
              <a:sym typeface="Times New Roman"/>
            </a:endParaRPr>
          </a:p>
          <a:p>
            <a:pPr marL="457200" lvl="0" indent="0" algn="just" rtl="0">
              <a:lnSpc>
                <a:spcPct val="150000"/>
              </a:lnSpc>
              <a:spcBef>
                <a:spcPts val="500"/>
              </a:spcBef>
              <a:spcAft>
                <a:spcPts val="0"/>
              </a:spcAft>
              <a:buNone/>
            </a:pPr>
            <a:endParaRPr sz="17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500"/>
              </a:spcBef>
              <a:spcAft>
                <a:spcPts val="0"/>
              </a:spcAft>
              <a:buNone/>
            </a:pPr>
            <a:endParaRPr sz="1200" dirty="0">
              <a:solidFill>
                <a:schemeClr val="dk1"/>
              </a:solidFill>
              <a:highlight>
                <a:srgbClr val="FFFFFF"/>
              </a:highlight>
            </a:endParaRPr>
          </a:p>
          <a:p>
            <a:pPr marL="457200" marR="0" lvl="0" indent="0" algn="just" rtl="0">
              <a:lnSpc>
                <a:spcPct val="150000"/>
              </a:lnSpc>
              <a:spcBef>
                <a:spcPts val="50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800"/>
              <a:buFont typeface="Arial"/>
              <a:buNone/>
            </a:pPr>
            <a:endParaRPr sz="1800" dirty="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43A02E9B-1F94-92AA-95A5-9DD9F3960CD7}"/>
              </a:ext>
            </a:extLst>
          </p:cNvPr>
          <p:cNvPicPr>
            <a:picLocks noChangeAspect="1"/>
          </p:cNvPicPr>
          <p:nvPr/>
        </p:nvPicPr>
        <p:blipFill>
          <a:blip r:embed="rId4"/>
          <a:stretch>
            <a:fillRect/>
          </a:stretch>
        </p:blipFill>
        <p:spPr>
          <a:xfrm>
            <a:off x="2962275" y="1836901"/>
            <a:ext cx="5587836" cy="42796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TotalTime>
  <Words>1766</Words>
  <Application>Microsoft Office PowerPoint</Application>
  <PresentationFormat>Widescreen</PresentationFormat>
  <Paragraphs>107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        EXISTING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SANCHARI SAHA</dc:creator>
  <cp:lastModifiedBy>amulya athreya</cp:lastModifiedBy>
  <cp:revision>2</cp:revision>
  <dcterms:modified xsi:type="dcterms:W3CDTF">2023-05-12T15:37:06Z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0x010100A0807B688074424C9AE1BEF59419449C</vt:lpwstr>
  </property>
</Properties>
</file>