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1" r:id="rId3"/>
    <p:sldId id="267" r:id="rId4"/>
    <p:sldId id="261" r:id="rId5"/>
    <p:sldId id="268" r:id="rId6"/>
    <p:sldId id="263" r:id="rId7"/>
    <p:sldId id="269" r:id="rId8"/>
    <p:sldId id="264" r:id="rId9"/>
    <p:sldId id="270" r:id="rId10"/>
    <p:sldId id="25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0E369-A88C-41E3-BF04-F4CE9B8742EF}"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IN"/>
        </a:p>
      </dgm:t>
    </dgm:pt>
    <dgm:pt modelId="{5FC8B2BA-B7CD-43E9-A8BE-B9D78C21B562}">
      <dgm:prSet phldrT="[Text]"/>
      <dgm:spPr/>
      <dgm:t>
        <a:bodyPr/>
        <a:lstStyle/>
        <a:p>
          <a:pPr>
            <a:lnSpc>
              <a:spcPct val="100000"/>
            </a:lnSpc>
          </a:pPr>
          <a:r>
            <a:rPr lang="en-US" b="0" i="0" dirty="0">
              <a:effectLst/>
              <a:latin typeface="Söhne"/>
            </a:rPr>
            <a:t>Predict taxi demand</a:t>
          </a:r>
          <a:endParaRPr lang="en-IN" dirty="0"/>
        </a:p>
      </dgm:t>
    </dgm:pt>
    <dgm:pt modelId="{4A6FF031-16C4-4D63-A7BB-763820F899DF}" type="parTrans" cxnId="{B4EA601D-5B3F-402F-9C60-9BD38061B892}">
      <dgm:prSet/>
      <dgm:spPr/>
      <dgm:t>
        <a:bodyPr/>
        <a:lstStyle/>
        <a:p>
          <a:endParaRPr lang="en-IN"/>
        </a:p>
      </dgm:t>
    </dgm:pt>
    <dgm:pt modelId="{AE9B171D-0DCE-46D0-A141-761752F76199}" type="sibTrans" cxnId="{B4EA601D-5B3F-402F-9C60-9BD38061B892}">
      <dgm:prSet/>
      <dgm:spPr/>
      <dgm:t>
        <a:bodyPr/>
        <a:lstStyle/>
        <a:p>
          <a:pPr>
            <a:lnSpc>
              <a:spcPct val="100000"/>
            </a:lnSpc>
          </a:pPr>
          <a:endParaRPr lang="en-IN"/>
        </a:p>
      </dgm:t>
    </dgm:pt>
    <dgm:pt modelId="{8EABA0C0-0ADD-4628-B00E-58C16F96CCC7}">
      <dgm:prSet/>
      <dgm:spPr/>
      <dgm:t>
        <a:bodyPr/>
        <a:lstStyle/>
        <a:p>
          <a:pPr>
            <a:lnSpc>
              <a:spcPct val="100000"/>
            </a:lnSpc>
          </a:pPr>
          <a:r>
            <a:rPr lang="en-US" b="0" i="0">
              <a:effectLst/>
              <a:latin typeface="Söhne"/>
            </a:rPr>
            <a:t>Improve efficiency</a:t>
          </a:r>
        </a:p>
      </dgm:t>
    </dgm:pt>
    <dgm:pt modelId="{3AAC4834-137D-43A9-B2B0-63B72D4F0F5A}" type="parTrans" cxnId="{1D8862F2-B6AD-48B7-9E00-297B7F7FAD61}">
      <dgm:prSet/>
      <dgm:spPr/>
      <dgm:t>
        <a:bodyPr/>
        <a:lstStyle/>
        <a:p>
          <a:endParaRPr lang="en-IN"/>
        </a:p>
      </dgm:t>
    </dgm:pt>
    <dgm:pt modelId="{C1D85CDD-FCC5-4384-94EF-E78C0C1DC1C0}" type="sibTrans" cxnId="{1D8862F2-B6AD-48B7-9E00-297B7F7FAD61}">
      <dgm:prSet/>
      <dgm:spPr/>
      <dgm:t>
        <a:bodyPr/>
        <a:lstStyle/>
        <a:p>
          <a:pPr>
            <a:lnSpc>
              <a:spcPct val="100000"/>
            </a:lnSpc>
          </a:pPr>
          <a:endParaRPr lang="en-IN"/>
        </a:p>
      </dgm:t>
    </dgm:pt>
    <dgm:pt modelId="{F7C25AFF-F5C3-4C5F-9601-D215B03F05C0}">
      <dgm:prSet/>
      <dgm:spPr/>
      <dgm:t>
        <a:bodyPr/>
        <a:lstStyle/>
        <a:p>
          <a:pPr>
            <a:lnSpc>
              <a:spcPct val="100000"/>
            </a:lnSpc>
          </a:pPr>
          <a:r>
            <a:rPr lang="en-US" b="0" i="0">
              <a:effectLst/>
              <a:latin typeface="Söhne"/>
            </a:rPr>
            <a:t>Optimize resources</a:t>
          </a:r>
        </a:p>
      </dgm:t>
    </dgm:pt>
    <dgm:pt modelId="{28BDEA39-D3AB-41BB-B810-A5B51A09E8AD}" type="parTrans" cxnId="{106A33BB-F733-4872-AA69-C7994C011D55}">
      <dgm:prSet/>
      <dgm:spPr/>
      <dgm:t>
        <a:bodyPr/>
        <a:lstStyle/>
        <a:p>
          <a:endParaRPr lang="en-IN"/>
        </a:p>
      </dgm:t>
    </dgm:pt>
    <dgm:pt modelId="{E98A2EF3-5009-4EBF-B9A5-ADD124D3D86C}" type="sibTrans" cxnId="{106A33BB-F733-4872-AA69-C7994C011D55}">
      <dgm:prSet/>
      <dgm:spPr/>
      <dgm:t>
        <a:bodyPr/>
        <a:lstStyle/>
        <a:p>
          <a:pPr>
            <a:lnSpc>
              <a:spcPct val="100000"/>
            </a:lnSpc>
          </a:pPr>
          <a:endParaRPr lang="en-IN"/>
        </a:p>
      </dgm:t>
    </dgm:pt>
    <dgm:pt modelId="{FFDE8967-E829-49B4-987C-D91FE4F2465E}">
      <dgm:prSet/>
      <dgm:spPr/>
      <dgm:t>
        <a:bodyPr/>
        <a:lstStyle/>
        <a:p>
          <a:pPr>
            <a:lnSpc>
              <a:spcPct val="100000"/>
            </a:lnSpc>
          </a:pPr>
          <a:r>
            <a:rPr lang="en-US" b="0" i="0" dirty="0">
              <a:effectLst/>
              <a:latin typeface="Söhne"/>
            </a:rPr>
            <a:t>Reduce wait times</a:t>
          </a:r>
        </a:p>
      </dgm:t>
    </dgm:pt>
    <dgm:pt modelId="{79214EE5-C823-41F5-8EAE-411068AA2C17}" type="parTrans" cxnId="{117E8B29-4F70-4965-8FED-176F19EBBAFE}">
      <dgm:prSet/>
      <dgm:spPr/>
      <dgm:t>
        <a:bodyPr/>
        <a:lstStyle/>
        <a:p>
          <a:endParaRPr lang="en-IN"/>
        </a:p>
      </dgm:t>
    </dgm:pt>
    <dgm:pt modelId="{25DB6A3B-7C50-4853-94A4-606856A759FC}" type="sibTrans" cxnId="{117E8B29-4F70-4965-8FED-176F19EBBAFE}">
      <dgm:prSet/>
      <dgm:spPr/>
      <dgm:t>
        <a:bodyPr/>
        <a:lstStyle/>
        <a:p>
          <a:pPr>
            <a:lnSpc>
              <a:spcPct val="100000"/>
            </a:lnSpc>
          </a:pPr>
          <a:endParaRPr lang="en-IN"/>
        </a:p>
      </dgm:t>
    </dgm:pt>
    <dgm:pt modelId="{86378C65-BAE8-4485-8B98-89BB3F8DB183}">
      <dgm:prSet/>
      <dgm:spPr/>
      <dgm:t>
        <a:bodyPr/>
        <a:lstStyle/>
        <a:p>
          <a:pPr>
            <a:lnSpc>
              <a:spcPct val="100000"/>
            </a:lnSpc>
          </a:pPr>
          <a:r>
            <a:rPr lang="en-US" b="0" i="0">
              <a:effectLst/>
              <a:latin typeface="Söhne"/>
            </a:rPr>
            <a:t>Increase revenue</a:t>
          </a:r>
        </a:p>
      </dgm:t>
    </dgm:pt>
    <dgm:pt modelId="{E576C410-4F98-4CB8-86E0-7ED0FBAF90AC}" type="parTrans" cxnId="{264AB501-A393-42A8-A28A-C6133A4C8CD6}">
      <dgm:prSet/>
      <dgm:spPr/>
      <dgm:t>
        <a:bodyPr/>
        <a:lstStyle/>
        <a:p>
          <a:endParaRPr lang="en-IN"/>
        </a:p>
      </dgm:t>
    </dgm:pt>
    <dgm:pt modelId="{37D463BE-2DCD-4353-8882-A2F5DABD3788}" type="sibTrans" cxnId="{264AB501-A393-42A8-A28A-C6133A4C8CD6}">
      <dgm:prSet/>
      <dgm:spPr/>
      <dgm:t>
        <a:bodyPr/>
        <a:lstStyle/>
        <a:p>
          <a:endParaRPr lang="en-IN"/>
        </a:p>
      </dgm:t>
    </dgm:pt>
    <dgm:pt modelId="{8D10A614-AF51-4586-88AB-0162B6B53C19}" type="pres">
      <dgm:prSet presAssocID="{6200E369-A88C-41E3-BF04-F4CE9B8742EF}" presName="root" presStyleCnt="0">
        <dgm:presLayoutVars>
          <dgm:dir/>
          <dgm:resizeHandles val="exact"/>
        </dgm:presLayoutVars>
      </dgm:prSet>
      <dgm:spPr/>
    </dgm:pt>
    <dgm:pt modelId="{52BCD8EC-544E-4425-9F42-E9E66C41A636}" type="pres">
      <dgm:prSet presAssocID="{6200E369-A88C-41E3-BF04-F4CE9B8742EF}" presName="container" presStyleCnt="0">
        <dgm:presLayoutVars>
          <dgm:dir/>
          <dgm:resizeHandles val="exact"/>
        </dgm:presLayoutVars>
      </dgm:prSet>
      <dgm:spPr/>
    </dgm:pt>
    <dgm:pt modelId="{6384F9AA-0292-48B7-9CA2-11D43CF4BCEE}" type="pres">
      <dgm:prSet presAssocID="{5FC8B2BA-B7CD-43E9-A8BE-B9D78C21B562}" presName="compNode" presStyleCnt="0"/>
      <dgm:spPr/>
    </dgm:pt>
    <dgm:pt modelId="{B3C68573-7206-43A1-9868-FF8EAFCDD169}" type="pres">
      <dgm:prSet presAssocID="{5FC8B2BA-B7CD-43E9-A8BE-B9D78C21B562}" presName="iconBgRect" presStyleLbl="bgShp" presStyleIdx="0" presStyleCnt="5"/>
      <dgm:spPr/>
    </dgm:pt>
    <dgm:pt modelId="{B19F7C3B-FAC0-4C4C-8E11-75613AFF8E58}" type="pres">
      <dgm:prSet presAssocID="{5FC8B2BA-B7CD-43E9-A8BE-B9D78C21B5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C6A33155-8E68-40B4-B9FC-5DBBC8EA0CF2}" type="pres">
      <dgm:prSet presAssocID="{5FC8B2BA-B7CD-43E9-A8BE-B9D78C21B562}" presName="spaceRect" presStyleCnt="0"/>
      <dgm:spPr/>
    </dgm:pt>
    <dgm:pt modelId="{B71112A0-42C3-4533-8416-FDA3109BD25D}" type="pres">
      <dgm:prSet presAssocID="{5FC8B2BA-B7CD-43E9-A8BE-B9D78C21B562}" presName="textRect" presStyleLbl="revTx" presStyleIdx="0" presStyleCnt="5">
        <dgm:presLayoutVars>
          <dgm:chMax val="1"/>
          <dgm:chPref val="1"/>
        </dgm:presLayoutVars>
      </dgm:prSet>
      <dgm:spPr/>
    </dgm:pt>
    <dgm:pt modelId="{888152F6-EB00-4DDE-A676-3989C09FE004}" type="pres">
      <dgm:prSet presAssocID="{AE9B171D-0DCE-46D0-A141-761752F76199}" presName="sibTrans" presStyleLbl="sibTrans2D1" presStyleIdx="0" presStyleCnt="0"/>
      <dgm:spPr/>
    </dgm:pt>
    <dgm:pt modelId="{6EDB228F-A633-4892-BD28-9099DA8787AE}" type="pres">
      <dgm:prSet presAssocID="{8EABA0C0-0ADD-4628-B00E-58C16F96CCC7}" presName="compNode" presStyleCnt="0"/>
      <dgm:spPr/>
    </dgm:pt>
    <dgm:pt modelId="{D924F43F-A40B-4AEC-A1D3-0414E66B4892}" type="pres">
      <dgm:prSet presAssocID="{8EABA0C0-0ADD-4628-B00E-58C16F96CCC7}" presName="iconBgRect" presStyleLbl="bgShp" presStyleIdx="1" presStyleCnt="5"/>
      <dgm:spPr/>
    </dgm:pt>
    <dgm:pt modelId="{DDD7BE9B-C738-48B5-8631-8285581DD320}" type="pres">
      <dgm:prSet presAssocID="{8EABA0C0-0ADD-4628-B00E-58C16F96CC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254E475C-6304-4A56-839B-1CA4C6D5021D}" type="pres">
      <dgm:prSet presAssocID="{8EABA0C0-0ADD-4628-B00E-58C16F96CCC7}" presName="spaceRect" presStyleCnt="0"/>
      <dgm:spPr/>
    </dgm:pt>
    <dgm:pt modelId="{52757902-D4A7-49BC-91AD-9760F0B3545F}" type="pres">
      <dgm:prSet presAssocID="{8EABA0C0-0ADD-4628-B00E-58C16F96CCC7}" presName="textRect" presStyleLbl="revTx" presStyleIdx="1" presStyleCnt="5">
        <dgm:presLayoutVars>
          <dgm:chMax val="1"/>
          <dgm:chPref val="1"/>
        </dgm:presLayoutVars>
      </dgm:prSet>
      <dgm:spPr/>
    </dgm:pt>
    <dgm:pt modelId="{203AA12E-09E0-49A7-8F18-78A5C711D65C}" type="pres">
      <dgm:prSet presAssocID="{C1D85CDD-FCC5-4384-94EF-E78C0C1DC1C0}" presName="sibTrans" presStyleLbl="sibTrans2D1" presStyleIdx="0" presStyleCnt="0"/>
      <dgm:spPr/>
    </dgm:pt>
    <dgm:pt modelId="{320EBF69-BE74-4FC6-B78E-B668A35CF350}" type="pres">
      <dgm:prSet presAssocID="{F7C25AFF-F5C3-4C5F-9601-D215B03F05C0}" presName="compNode" presStyleCnt="0"/>
      <dgm:spPr/>
    </dgm:pt>
    <dgm:pt modelId="{54C90108-99FC-4040-8EB6-39E356ABBB9C}" type="pres">
      <dgm:prSet presAssocID="{F7C25AFF-F5C3-4C5F-9601-D215B03F05C0}" presName="iconBgRect" presStyleLbl="bgShp" presStyleIdx="2" presStyleCnt="5"/>
      <dgm:spPr/>
    </dgm:pt>
    <dgm:pt modelId="{758E0871-41B9-49F4-84DA-09332AD13F17}" type="pres">
      <dgm:prSet presAssocID="{F7C25AFF-F5C3-4C5F-9601-D215B03F05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7F3D6A2-0B20-4FFB-824A-663F469CDE6E}" type="pres">
      <dgm:prSet presAssocID="{F7C25AFF-F5C3-4C5F-9601-D215B03F05C0}" presName="spaceRect" presStyleCnt="0"/>
      <dgm:spPr/>
    </dgm:pt>
    <dgm:pt modelId="{C2CFFC7B-6D4A-46A0-B502-B168C9BDB642}" type="pres">
      <dgm:prSet presAssocID="{F7C25AFF-F5C3-4C5F-9601-D215B03F05C0}" presName="textRect" presStyleLbl="revTx" presStyleIdx="2" presStyleCnt="5">
        <dgm:presLayoutVars>
          <dgm:chMax val="1"/>
          <dgm:chPref val="1"/>
        </dgm:presLayoutVars>
      </dgm:prSet>
      <dgm:spPr/>
    </dgm:pt>
    <dgm:pt modelId="{18FFFE6F-F666-4C8B-828A-3F9AC48C5C9C}" type="pres">
      <dgm:prSet presAssocID="{E98A2EF3-5009-4EBF-B9A5-ADD124D3D86C}" presName="sibTrans" presStyleLbl="sibTrans2D1" presStyleIdx="0" presStyleCnt="0"/>
      <dgm:spPr/>
    </dgm:pt>
    <dgm:pt modelId="{31098FA9-3BCC-4F59-BD45-ACEE8D1FC72D}" type="pres">
      <dgm:prSet presAssocID="{FFDE8967-E829-49B4-987C-D91FE4F2465E}" presName="compNode" presStyleCnt="0"/>
      <dgm:spPr/>
    </dgm:pt>
    <dgm:pt modelId="{1F6E74B6-83E7-42B2-B0C0-4CE2572304BB}" type="pres">
      <dgm:prSet presAssocID="{FFDE8967-E829-49B4-987C-D91FE4F2465E}" presName="iconBgRect" presStyleLbl="bgShp" presStyleIdx="3" presStyleCnt="5"/>
      <dgm:spPr/>
    </dgm:pt>
    <dgm:pt modelId="{EFE1C864-4CC5-4965-A4C1-459A613E6A37}" type="pres">
      <dgm:prSet presAssocID="{FFDE8967-E829-49B4-987C-D91FE4F246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7881D03B-715C-4C78-8B28-2E7D46B5CC2C}" type="pres">
      <dgm:prSet presAssocID="{FFDE8967-E829-49B4-987C-D91FE4F2465E}" presName="spaceRect" presStyleCnt="0"/>
      <dgm:spPr/>
    </dgm:pt>
    <dgm:pt modelId="{3A0838DC-B9D4-4EE7-976E-381BD52E6EA1}" type="pres">
      <dgm:prSet presAssocID="{FFDE8967-E829-49B4-987C-D91FE4F2465E}" presName="textRect" presStyleLbl="revTx" presStyleIdx="3" presStyleCnt="5">
        <dgm:presLayoutVars>
          <dgm:chMax val="1"/>
          <dgm:chPref val="1"/>
        </dgm:presLayoutVars>
      </dgm:prSet>
      <dgm:spPr/>
    </dgm:pt>
    <dgm:pt modelId="{911E3511-D007-48D9-8C95-8367608918CB}" type="pres">
      <dgm:prSet presAssocID="{25DB6A3B-7C50-4853-94A4-606856A759FC}" presName="sibTrans" presStyleLbl="sibTrans2D1" presStyleIdx="0" presStyleCnt="0"/>
      <dgm:spPr/>
    </dgm:pt>
    <dgm:pt modelId="{A9F0FF67-BB10-46ED-B150-838EBF301C5A}" type="pres">
      <dgm:prSet presAssocID="{86378C65-BAE8-4485-8B98-89BB3F8DB183}" presName="compNode" presStyleCnt="0"/>
      <dgm:spPr/>
    </dgm:pt>
    <dgm:pt modelId="{B902F5D2-F35C-4BA4-988C-053C0B65B75C}" type="pres">
      <dgm:prSet presAssocID="{86378C65-BAE8-4485-8B98-89BB3F8DB183}" presName="iconBgRect" presStyleLbl="bgShp" presStyleIdx="4" presStyleCnt="5"/>
      <dgm:spPr/>
    </dgm:pt>
    <dgm:pt modelId="{F34AAE08-838B-45C5-8CBC-3BAB77A3B68D}" type="pres">
      <dgm:prSet presAssocID="{86378C65-BAE8-4485-8B98-89BB3F8DB1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2549760C-5DCC-441C-80AA-D8A0BF56D256}" type="pres">
      <dgm:prSet presAssocID="{86378C65-BAE8-4485-8B98-89BB3F8DB183}" presName="spaceRect" presStyleCnt="0"/>
      <dgm:spPr/>
    </dgm:pt>
    <dgm:pt modelId="{2FA15F0E-7228-4EFB-9770-D7E0973FB3F1}" type="pres">
      <dgm:prSet presAssocID="{86378C65-BAE8-4485-8B98-89BB3F8DB183}" presName="textRect" presStyleLbl="revTx" presStyleIdx="4" presStyleCnt="5">
        <dgm:presLayoutVars>
          <dgm:chMax val="1"/>
          <dgm:chPref val="1"/>
        </dgm:presLayoutVars>
      </dgm:prSet>
      <dgm:spPr/>
    </dgm:pt>
  </dgm:ptLst>
  <dgm:cxnLst>
    <dgm:cxn modelId="{264AB501-A393-42A8-A28A-C6133A4C8CD6}" srcId="{6200E369-A88C-41E3-BF04-F4CE9B8742EF}" destId="{86378C65-BAE8-4485-8B98-89BB3F8DB183}" srcOrd="4" destOrd="0" parTransId="{E576C410-4F98-4CB8-86E0-7ED0FBAF90AC}" sibTransId="{37D463BE-2DCD-4353-8882-A2F5DABD3788}"/>
    <dgm:cxn modelId="{B4EA601D-5B3F-402F-9C60-9BD38061B892}" srcId="{6200E369-A88C-41E3-BF04-F4CE9B8742EF}" destId="{5FC8B2BA-B7CD-43E9-A8BE-B9D78C21B562}" srcOrd="0" destOrd="0" parTransId="{4A6FF031-16C4-4D63-A7BB-763820F899DF}" sibTransId="{AE9B171D-0DCE-46D0-A141-761752F76199}"/>
    <dgm:cxn modelId="{B5E6A823-D0DA-4A58-A723-6ABF7CBF436B}" type="presOf" srcId="{5FC8B2BA-B7CD-43E9-A8BE-B9D78C21B562}" destId="{B71112A0-42C3-4533-8416-FDA3109BD25D}" srcOrd="0" destOrd="0" presId="urn:microsoft.com/office/officeart/2018/2/layout/IconCircleList"/>
    <dgm:cxn modelId="{117E8B29-4F70-4965-8FED-176F19EBBAFE}" srcId="{6200E369-A88C-41E3-BF04-F4CE9B8742EF}" destId="{FFDE8967-E829-49B4-987C-D91FE4F2465E}" srcOrd="3" destOrd="0" parTransId="{79214EE5-C823-41F5-8EAE-411068AA2C17}" sibTransId="{25DB6A3B-7C50-4853-94A4-606856A759FC}"/>
    <dgm:cxn modelId="{4B108A42-0D83-41A6-8154-2623577DF441}" type="presOf" srcId="{86378C65-BAE8-4485-8B98-89BB3F8DB183}" destId="{2FA15F0E-7228-4EFB-9770-D7E0973FB3F1}" srcOrd="0" destOrd="0" presId="urn:microsoft.com/office/officeart/2018/2/layout/IconCircleList"/>
    <dgm:cxn modelId="{59883163-EDA9-4DB5-BE63-7AEC8D8191BC}" type="presOf" srcId="{8EABA0C0-0ADD-4628-B00E-58C16F96CCC7}" destId="{52757902-D4A7-49BC-91AD-9760F0B3545F}" srcOrd="0" destOrd="0" presId="urn:microsoft.com/office/officeart/2018/2/layout/IconCircleList"/>
    <dgm:cxn modelId="{ABF19468-F7D9-4639-A093-FFC9FF94761F}" type="presOf" srcId="{6200E369-A88C-41E3-BF04-F4CE9B8742EF}" destId="{8D10A614-AF51-4586-88AB-0162B6B53C19}" srcOrd="0" destOrd="0" presId="urn:microsoft.com/office/officeart/2018/2/layout/IconCircleList"/>
    <dgm:cxn modelId="{F11B4B69-FD68-4188-AFFA-C4AF80449DB8}" type="presOf" srcId="{25DB6A3B-7C50-4853-94A4-606856A759FC}" destId="{911E3511-D007-48D9-8C95-8367608918CB}" srcOrd="0" destOrd="0" presId="urn:microsoft.com/office/officeart/2018/2/layout/IconCircleList"/>
    <dgm:cxn modelId="{A046369F-D807-4D65-B17E-B967FD9DC93F}" type="presOf" srcId="{F7C25AFF-F5C3-4C5F-9601-D215B03F05C0}" destId="{C2CFFC7B-6D4A-46A0-B502-B168C9BDB642}" srcOrd="0" destOrd="0" presId="urn:microsoft.com/office/officeart/2018/2/layout/IconCircleList"/>
    <dgm:cxn modelId="{106A33BB-F733-4872-AA69-C7994C011D55}" srcId="{6200E369-A88C-41E3-BF04-F4CE9B8742EF}" destId="{F7C25AFF-F5C3-4C5F-9601-D215B03F05C0}" srcOrd="2" destOrd="0" parTransId="{28BDEA39-D3AB-41BB-B810-A5B51A09E8AD}" sibTransId="{E98A2EF3-5009-4EBF-B9A5-ADD124D3D86C}"/>
    <dgm:cxn modelId="{21F1FEE9-0D4B-4613-8A6C-55EF9AE2C543}" type="presOf" srcId="{FFDE8967-E829-49B4-987C-D91FE4F2465E}" destId="{3A0838DC-B9D4-4EE7-976E-381BD52E6EA1}" srcOrd="0" destOrd="0" presId="urn:microsoft.com/office/officeart/2018/2/layout/IconCircleList"/>
    <dgm:cxn modelId="{786CFAEA-4577-4C00-855B-135B81117AC0}" type="presOf" srcId="{E98A2EF3-5009-4EBF-B9A5-ADD124D3D86C}" destId="{18FFFE6F-F666-4C8B-828A-3F9AC48C5C9C}" srcOrd="0" destOrd="0" presId="urn:microsoft.com/office/officeart/2018/2/layout/IconCircleList"/>
    <dgm:cxn modelId="{1D8862F2-B6AD-48B7-9E00-297B7F7FAD61}" srcId="{6200E369-A88C-41E3-BF04-F4CE9B8742EF}" destId="{8EABA0C0-0ADD-4628-B00E-58C16F96CCC7}" srcOrd="1" destOrd="0" parTransId="{3AAC4834-137D-43A9-B2B0-63B72D4F0F5A}" sibTransId="{C1D85CDD-FCC5-4384-94EF-E78C0C1DC1C0}"/>
    <dgm:cxn modelId="{CBD851F4-7550-4E6F-99D6-12E445B346CB}" type="presOf" srcId="{AE9B171D-0DCE-46D0-A141-761752F76199}" destId="{888152F6-EB00-4DDE-A676-3989C09FE004}" srcOrd="0" destOrd="0" presId="urn:microsoft.com/office/officeart/2018/2/layout/IconCircleList"/>
    <dgm:cxn modelId="{331EE4FA-33CE-479A-AFC1-D575F4B58375}" type="presOf" srcId="{C1D85CDD-FCC5-4384-94EF-E78C0C1DC1C0}" destId="{203AA12E-09E0-49A7-8F18-78A5C711D65C}" srcOrd="0" destOrd="0" presId="urn:microsoft.com/office/officeart/2018/2/layout/IconCircleList"/>
    <dgm:cxn modelId="{C39697AA-F84A-4589-AE60-8A3ED8D88981}" type="presParOf" srcId="{8D10A614-AF51-4586-88AB-0162B6B53C19}" destId="{52BCD8EC-544E-4425-9F42-E9E66C41A636}" srcOrd="0" destOrd="0" presId="urn:microsoft.com/office/officeart/2018/2/layout/IconCircleList"/>
    <dgm:cxn modelId="{BD2088FD-6B72-4F20-A214-BC1E5A7F6D80}" type="presParOf" srcId="{52BCD8EC-544E-4425-9F42-E9E66C41A636}" destId="{6384F9AA-0292-48B7-9CA2-11D43CF4BCEE}" srcOrd="0" destOrd="0" presId="urn:microsoft.com/office/officeart/2018/2/layout/IconCircleList"/>
    <dgm:cxn modelId="{4840B143-C7AA-4C73-A07B-73F47D7A2C15}" type="presParOf" srcId="{6384F9AA-0292-48B7-9CA2-11D43CF4BCEE}" destId="{B3C68573-7206-43A1-9868-FF8EAFCDD169}" srcOrd="0" destOrd="0" presId="urn:microsoft.com/office/officeart/2018/2/layout/IconCircleList"/>
    <dgm:cxn modelId="{8E8F0421-0F34-4AA9-963E-707AE07A3AC2}" type="presParOf" srcId="{6384F9AA-0292-48B7-9CA2-11D43CF4BCEE}" destId="{B19F7C3B-FAC0-4C4C-8E11-75613AFF8E58}" srcOrd="1" destOrd="0" presId="urn:microsoft.com/office/officeart/2018/2/layout/IconCircleList"/>
    <dgm:cxn modelId="{86FDD0F1-F373-43E2-A552-33128630F06B}" type="presParOf" srcId="{6384F9AA-0292-48B7-9CA2-11D43CF4BCEE}" destId="{C6A33155-8E68-40B4-B9FC-5DBBC8EA0CF2}" srcOrd="2" destOrd="0" presId="urn:microsoft.com/office/officeart/2018/2/layout/IconCircleList"/>
    <dgm:cxn modelId="{5E106E2F-53E8-4EAE-9606-DCDB77577E67}" type="presParOf" srcId="{6384F9AA-0292-48B7-9CA2-11D43CF4BCEE}" destId="{B71112A0-42C3-4533-8416-FDA3109BD25D}" srcOrd="3" destOrd="0" presId="urn:microsoft.com/office/officeart/2018/2/layout/IconCircleList"/>
    <dgm:cxn modelId="{16BFFB9B-D218-4096-A449-2D2C6A4D5825}" type="presParOf" srcId="{52BCD8EC-544E-4425-9F42-E9E66C41A636}" destId="{888152F6-EB00-4DDE-A676-3989C09FE004}" srcOrd="1" destOrd="0" presId="urn:microsoft.com/office/officeart/2018/2/layout/IconCircleList"/>
    <dgm:cxn modelId="{133B909B-842E-47F7-BDC9-3F0413E45C23}" type="presParOf" srcId="{52BCD8EC-544E-4425-9F42-E9E66C41A636}" destId="{6EDB228F-A633-4892-BD28-9099DA8787AE}" srcOrd="2" destOrd="0" presId="urn:microsoft.com/office/officeart/2018/2/layout/IconCircleList"/>
    <dgm:cxn modelId="{00441AC9-42EA-43C7-AE36-08379769002E}" type="presParOf" srcId="{6EDB228F-A633-4892-BD28-9099DA8787AE}" destId="{D924F43F-A40B-4AEC-A1D3-0414E66B4892}" srcOrd="0" destOrd="0" presId="urn:microsoft.com/office/officeart/2018/2/layout/IconCircleList"/>
    <dgm:cxn modelId="{A75B69F2-2402-4E3B-8262-C387E2063F30}" type="presParOf" srcId="{6EDB228F-A633-4892-BD28-9099DA8787AE}" destId="{DDD7BE9B-C738-48B5-8631-8285581DD320}" srcOrd="1" destOrd="0" presId="urn:microsoft.com/office/officeart/2018/2/layout/IconCircleList"/>
    <dgm:cxn modelId="{25AA683C-5783-42EE-917C-1B518E605AB1}" type="presParOf" srcId="{6EDB228F-A633-4892-BD28-9099DA8787AE}" destId="{254E475C-6304-4A56-839B-1CA4C6D5021D}" srcOrd="2" destOrd="0" presId="urn:microsoft.com/office/officeart/2018/2/layout/IconCircleList"/>
    <dgm:cxn modelId="{CC0DF830-159D-4F0B-9BB1-1B99E03AB452}" type="presParOf" srcId="{6EDB228F-A633-4892-BD28-9099DA8787AE}" destId="{52757902-D4A7-49BC-91AD-9760F0B3545F}" srcOrd="3" destOrd="0" presId="urn:microsoft.com/office/officeart/2018/2/layout/IconCircleList"/>
    <dgm:cxn modelId="{7EAF6C88-C515-4867-ABC5-649808520B63}" type="presParOf" srcId="{52BCD8EC-544E-4425-9F42-E9E66C41A636}" destId="{203AA12E-09E0-49A7-8F18-78A5C711D65C}" srcOrd="3" destOrd="0" presId="urn:microsoft.com/office/officeart/2018/2/layout/IconCircleList"/>
    <dgm:cxn modelId="{2EAC2B5F-CE20-47A8-AC29-C0A32F0A096B}" type="presParOf" srcId="{52BCD8EC-544E-4425-9F42-E9E66C41A636}" destId="{320EBF69-BE74-4FC6-B78E-B668A35CF350}" srcOrd="4" destOrd="0" presId="urn:microsoft.com/office/officeart/2018/2/layout/IconCircleList"/>
    <dgm:cxn modelId="{394D79E9-A4C6-47BD-8B6B-82C9325406E1}" type="presParOf" srcId="{320EBF69-BE74-4FC6-B78E-B668A35CF350}" destId="{54C90108-99FC-4040-8EB6-39E356ABBB9C}" srcOrd="0" destOrd="0" presId="urn:microsoft.com/office/officeart/2018/2/layout/IconCircleList"/>
    <dgm:cxn modelId="{7A1CE50F-D1DE-4E66-8B78-AD5A7229F32E}" type="presParOf" srcId="{320EBF69-BE74-4FC6-B78E-B668A35CF350}" destId="{758E0871-41B9-49F4-84DA-09332AD13F17}" srcOrd="1" destOrd="0" presId="urn:microsoft.com/office/officeart/2018/2/layout/IconCircleList"/>
    <dgm:cxn modelId="{B5598C24-192A-44F4-93BF-7CC4C05FE8D6}" type="presParOf" srcId="{320EBF69-BE74-4FC6-B78E-B668A35CF350}" destId="{97F3D6A2-0B20-4FFB-824A-663F469CDE6E}" srcOrd="2" destOrd="0" presId="urn:microsoft.com/office/officeart/2018/2/layout/IconCircleList"/>
    <dgm:cxn modelId="{23F6AB08-BF0B-458B-99E0-D9A3C9EE864F}" type="presParOf" srcId="{320EBF69-BE74-4FC6-B78E-B668A35CF350}" destId="{C2CFFC7B-6D4A-46A0-B502-B168C9BDB642}" srcOrd="3" destOrd="0" presId="urn:microsoft.com/office/officeart/2018/2/layout/IconCircleList"/>
    <dgm:cxn modelId="{CB8F12D1-4902-4F6B-86AE-E4CFE4A088E3}" type="presParOf" srcId="{52BCD8EC-544E-4425-9F42-E9E66C41A636}" destId="{18FFFE6F-F666-4C8B-828A-3F9AC48C5C9C}" srcOrd="5" destOrd="0" presId="urn:microsoft.com/office/officeart/2018/2/layout/IconCircleList"/>
    <dgm:cxn modelId="{DE71A02A-1F40-46C3-8EC1-BE11C7F8EC47}" type="presParOf" srcId="{52BCD8EC-544E-4425-9F42-E9E66C41A636}" destId="{31098FA9-3BCC-4F59-BD45-ACEE8D1FC72D}" srcOrd="6" destOrd="0" presId="urn:microsoft.com/office/officeart/2018/2/layout/IconCircleList"/>
    <dgm:cxn modelId="{75552689-E5F8-411C-A4D4-0D9DC1087AF9}" type="presParOf" srcId="{31098FA9-3BCC-4F59-BD45-ACEE8D1FC72D}" destId="{1F6E74B6-83E7-42B2-B0C0-4CE2572304BB}" srcOrd="0" destOrd="0" presId="urn:microsoft.com/office/officeart/2018/2/layout/IconCircleList"/>
    <dgm:cxn modelId="{D6D4730A-1BC5-4488-9DCD-4AB6BAF47031}" type="presParOf" srcId="{31098FA9-3BCC-4F59-BD45-ACEE8D1FC72D}" destId="{EFE1C864-4CC5-4965-A4C1-459A613E6A37}" srcOrd="1" destOrd="0" presId="urn:microsoft.com/office/officeart/2018/2/layout/IconCircleList"/>
    <dgm:cxn modelId="{A6A9D19E-7EEB-46FB-8D19-52F071CE857A}" type="presParOf" srcId="{31098FA9-3BCC-4F59-BD45-ACEE8D1FC72D}" destId="{7881D03B-715C-4C78-8B28-2E7D46B5CC2C}" srcOrd="2" destOrd="0" presId="urn:microsoft.com/office/officeart/2018/2/layout/IconCircleList"/>
    <dgm:cxn modelId="{0C122783-2634-45D6-858A-3A8EF32B368D}" type="presParOf" srcId="{31098FA9-3BCC-4F59-BD45-ACEE8D1FC72D}" destId="{3A0838DC-B9D4-4EE7-976E-381BD52E6EA1}" srcOrd="3" destOrd="0" presId="urn:microsoft.com/office/officeart/2018/2/layout/IconCircleList"/>
    <dgm:cxn modelId="{FDF17FD2-8243-4FEA-ADAA-927D37553784}" type="presParOf" srcId="{52BCD8EC-544E-4425-9F42-E9E66C41A636}" destId="{911E3511-D007-48D9-8C95-8367608918CB}" srcOrd="7" destOrd="0" presId="urn:microsoft.com/office/officeart/2018/2/layout/IconCircleList"/>
    <dgm:cxn modelId="{94197CF7-4ACA-415D-BBC7-4899D6A911F4}" type="presParOf" srcId="{52BCD8EC-544E-4425-9F42-E9E66C41A636}" destId="{A9F0FF67-BB10-46ED-B150-838EBF301C5A}" srcOrd="8" destOrd="0" presId="urn:microsoft.com/office/officeart/2018/2/layout/IconCircleList"/>
    <dgm:cxn modelId="{1ADD9E63-A721-4B07-B751-A67BD8D82161}" type="presParOf" srcId="{A9F0FF67-BB10-46ED-B150-838EBF301C5A}" destId="{B902F5D2-F35C-4BA4-988C-053C0B65B75C}" srcOrd="0" destOrd="0" presId="urn:microsoft.com/office/officeart/2018/2/layout/IconCircleList"/>
    <dgm:cxn modelId="{22F21356-8496-47B8-8BFC-93707D64CA94}" type="presParOf" srcId="{A9F0FF67-BB10-46ED-B150-838EBF301C5A}" destId="{F34AAE08-838B-45C5-8CBC-3BAB77A3B68D}" srcOrd="1" destOrd="0" presId="urn:microsoft.com/office/officeart/2018/2/layout/IconCircleList"/>
    <dgm:cxn modelId="{0E817906-6934-4425-A0F2-698FAC3047FD}" type="presParOf" srcId="{A9F0FF67-BB10-46ED-B150-838EBF301C5A}" destId="{2549760C-5DCC-441C-80AA-D8A0BF56D256}" srcOrd="2" destOrd="0" presId="urn:microsoft.com/office/officeart/2018/2/layout/IconCircleList"/>
    <dgm:cxn modelId="{6E9E64F9-407B-461B-B16D-81B78D64F6C1}" type="presParOf" srcId="{A9F0FF67-BB10-46ED-B150-838EBF301C5A}" destId="{2FA15F0E-7228-4EFB-9770-D7E0973FB3F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1BE1AB-BC22-4682-AFE6-8FCB3C48CB57}" type="doc">
      <dgm:prSet loTypeId="urn:microsoft.com/office/officeart/2005/8/layout/process1" loCatId="process" qsTypeId="urn:microsoft.com/office/officeart/2005/8/quickstyle/simple1" qsCatId="simple" csTypeId="urn:microsoft.com/office/officeart/2005/8/colors/accent1_5" csCatId="accent1" phldr="1"/>
      <dgm:spPr/>
      <dgm:t>
        <a:bodyPr/>
        <a:lstStyle/>
        <a:p>
          <a:endParaRPr lang="en-IN"/>
        </a:p>
      </dgm:t>
    </dgm:pt>
    <dgm:pt modelId="{D7BAF328-7A6C-49F5-AFD1-4B3E1482F304}">
      <dgm:prSet phldrT="[Text]"/>
      <dgm:spPr/>
      <dgm:t>
        <a:bodyPr/>
        <a:lstStyle/>
        <a:p>
          <a:r>
            <a:rPr lang="en-IN" dirty="0"/>
            <a:t>Taxi Trip Dataset/ Initial Dataset Overview</a:t>
          </a:r>
        </a:p>
      </dgm:t>
    </dgm:pt>
    <dgm:pt modelId="{249FC190-F12F-4E48-9DCE-1B363DDCDEA8}" type="parTrans" cxnId="{B1CA0876-D103-4464-B28B-E18CC39353C8}">
      <dgm:prSet/>
      <dgm:spPr/>
      <dgm:t>
        <a:bodyPr/>
        <a:lstStyle/>
        <a:p>
          <a:endParaRPr lang="en-IN"/>
        </a:p>
      </dgm:t>
    </dgm:pt>
    <dgm:pt modelId="{B737ECDE-AAAC-4642-B123-3CEDEED607CA}" type="sibTrans" cxnId="{B1CA0876-D103-4464-B28B-E18CC39353C8}">
      <dgm:prSet/>
      <dgm:spPr/>
      <dgm:t>
        <a:bodyPr/>
        <a:lstStyle/>
        <a:p>
          <a:endParaRPr lang="en-IN"/>
        </a:p>
      </dgm:t>
    </dgm:pt>
    <dgm:pt modelId="{17EBF7B0-404C-4355-9E52-89FF8EFA1E74}">
      <dgm:prSet phldrT="[Text]"/>
      <dgm:spPr/>
      <dgm:t>
        <a:bodyPr/>
        <a:lstStyle/>
        <a:p>
          <a:r>
            <a:rPr lang="en-IN" dirty="0"/>
            <a:t>Training the Machine with existing data set</a:t>
          </a:r>
        </a:p>
      </dgm:t>
    </dgm:pt>
    <dgm:pt modelId="{6F7D3778-3F3E-4FDE-9DBF-2AB0194F597D}" type="parTrans" cxnId="{FCE25D40-B714-42A7-A874-BADC52AA943A}">
      <dgm:prSet/>
      <dgm:spPr/>
      <dgm:t>
        <a:bodyPr/>
        <a:lstStyle/>
        <a:p>
          <a:endParaRPr lang="en-IN"/>
        </a:p>
      </dgm:t>
    </dgm:pt>
    <dgm:pt modelId="{FCA76DAE-CF0D-4005-BB93-E0AAC1A88812}" type="sibTrans" cxnId="{FCE25D40-B714-42A7-A874-BADC52AA943A}">
      <dgm:prSet/>
      <dgm:spPr/>
      <dgm:t>
        <a:bodyPr/>
        <a:lstStyle/>
        <a:p>
          <a:endParaRPr lang="en-IN"/>
        </a:p>
      </dgm:t>
    </dgm:pt>
    <dgm:pt modelId="{715EBACD-8A9F-4B3E-8CA5-DDDED72EBB71}">
      <dgm:prSet phldrT="[Text]"/>
      <dgm:spPr/>
      <dgm:t>
        <a:bodyPr/>
        <a:lstStyle/>
        <a:p>
          <a:r>
            <a:rPr lang="en-IN"/>
            <a:t>Transforming the Trained Data</a:t>
          </a:r>
        </a:p>
      </dgm:t>
    </dgm:pt>
    <dgm:pt modelId="{C5A9920C-BE5D-4048-9007-7EBF9FD39BF3}" type="parTrans" cxnId="{AE982E53-553B-4AE2-B879-5A91496CBB98}">
      <dgm:prSet/>
      <dgm:spPr/>
      <dgm:t>
        <a:bodyPr/>
        <a:lstStyle/>
        <a:p>
          <a:endParaRPr lang="en-IN"/>
        </a:p>
      </dgm:t>
    </dgm:pt>
    <dgm:pt modelId="{9B9C9073-8380-4C64-843A-F1CEB5983825}" type="sibTrans" cxnId="{AE982E53-553B-4AE2-B879-5A91496CBB98}">
      <dgm:prSet/>
      <dgm:spPr/>
      <dgm:t>
        <a:bodyPr/>
        <a:lstStyle/>
        <a:p>
          <a:endParaRPr lang="en-IN"/>
        </a:p>
      </dgm:t>
    </dgm:pt>
    <dgm:pt modelId="{79C7DEB3-B6D1-4A16-92B1-F607599135D4}">
      <dgm:prSet phldrT="[Text]"/>
      <dgm:spPr/>
      <dgm:t>
        <a:bodyPr/>
        <a:lstStyle/>
        <a:p>
          <a:r>
            <a:rPr lang="en-IN"/>
            <a:t>Data Visualisation</a:t>
          </a:r>
        </a:p>
      </dgm:t>
    </dgm:pt>
    <dgm:pt modelId="{53302562-8473-479D-AB31-AE063C63A0DB}" type="parTrans" cxnId="{24551D95-9794-4E04-8191-53288F9BDD60}">
      <dgm:prSet/>
      <dgm:spPr/>
      <dgm:t>
        <a:bodyPr/>
        <a:lstStyle/>
        <a:p>
          <a:endParaRPr lang="en-IN"/>
        </a:p>
      </dgm:t>
    </dgm:pt>
    <dgm:pt modelId="{D999B6F5-005E-4A47-AC9F-4DC635AA5F46}" type="sibTrans" cxnId="{24551D95-9794-4E04-8191-53288F9BDD60}">
      <dgm:prSet/>
      <dgm:spPr/>
      <dgm:t>
        <a:bodyPr/>
        <a:lstStyle/>
        <a:p>
          <a:endParaRPr lang="en-IN"/>
        </a:p>
      </dgm:t>
    </dgm:pt>
    <dgm:pt modelId="{A7DB05E7-B2FB-44D8-8927-B59CEAF8EF06}">
      <dgm:prSet phldrT="[Text]"/>
      <dgm:spPr/>
      <dgm:t>
        <a:bodyPr/>
        <a:lstStyle/>
        <a:p>
          <a:r>
            <a:rPr lang="en-IN"/>
            <a:t>Predicting Future Demand</a:t>
          </a:r>
        </a:p>
      </dgm:t>
    </dgm:pt>
    <dgm:pt modelId="{F8984629-3DDB-4F04-A3BB-26D384840FC5}" type="parTrans" cxnId="{9DA23DAA-9225-4213-AE5C-C8CD9D0D17DF}">
      <dgm:prSet/>
      <dgm:spPr/>
      <dgm:t>
        <a:bodyPr/>
        <a:lstStyle/>
        <a:p>
          <a:endParaRPr lang="en-IN"/>
        </a:p>
      </dgm:t>
    </dgm:pt>
    <dgm:pt modelId="{F296907A-3664-4966-9EAC-679734FEC8EC}" type="sibTrans" cxnId="{9DA23DAA-9225-4213-AE5C-C8CD9D0D17DF}">
      <dgm:prSet/>
      <dgm:spPr/>
      <dgm:t>
        <a:bodyPr/>
        <a:lstStyle/>
        <a:p>
          <a:endParaRPr lang="en-IN"/>
        </a:p>
      </dgm:t>
    </dgm:pt>
    <dgm:pt modelId="{CF7C9D36-4BAD-4723-9273-4EAE7C13B20B}" type="pres">
      <dgm:prSet presAssocID="{191BE1AB-BC22-4682-AFE6-8FCB3C48CB57}" presName="Name0" presStyleCnt="0">
        <dgm:presLayoutVars>
          <dgm:dir/>
          <dgm:resizeHandles val="exact"/>
        </dgm:presLayoutVars>
      </dgm:prSet>
      <dgm:spPr/>
    </dgm:pt>
    <dgm:pt modelId="{C957B72C-F177-4295-8504-12D091550E44}" type="pres">
      <dgm:prSet presAssocID="{D7BAF328-7A6C-49F5-AFD1-4B3E1482F304}" presName="node" presStyleLbl="node1" presStyleIdx="0" presStyleCnt="5">
        <dgm:presLayoutVars>
          <dgm:bulletEnabled val="1"/>
        </dgm:presLayoutVars>
      </dgm:prSet>
      <dgm:spPr/>
    </dgm:pt>
    <dgm:pt modelId="{0C0CA548-53CA-4DBA-81B5-01FF664A13D9}" type="pres">
      <dgm:prSet presAssocID="{B737ECDE-AAAC-4642-B123-3CEDEED607CA}" presName="sibTrans" presStyleLbl="sibTrans2D1" presStyleIdx="0" presStyleCnt="4"/>
      <dgm:spPr/>
    </dgm:pt>
    <dgm:pt modelId="{17726B3A-600F-4C3C-98BE-0A6ABAB3A2B4}" type="pres">
      <dgm:prSet presAssocID="{B737ECDE-AAAC-4642-B123-3CEDEED607CA}" presName="connectorText" presStyleLbl="sibTrans2D1" presStyleIdx="0" presStyleCnt="4"/>
      <dgm:spPr/>
    </dgm:pt>
    <dgm:pt modelId="{11E105F5-C081-482E-BC69-58F361946B6D}" type="pres">
      <dgm:prSet presAssocID="{17EBF7B0-404C-4355-9E52-89FF8EFA1E74}" presName="node" presStyleLbl="node1" presStyleIdx="1" presStyleCnt="5">
        <dgm:presLayoutVars>
          <dgm:bulletEnabled val="1"/>
        </dgm:presLayoutVars>
      </dgm:prSet>
      <dgm:spPr/>
    </dgm:pt>
    <dgm:pt modelId="{656E5DE1-F428-4356-934C-79D84E25E50F}" type="pres">
      <dgm:prSet presAssocID="{FCA76DAE-CF0D-4005-BB93-E0AAC1A88812}" presName="sibTrans" presStyleLbl="sibTrans2D1" presStyleIdx="1" presStyleCnt="4"/>
      <dgm:spPr/>
    </dgm:pt>
    <dgm:pt modelId="{4A6D371A-6AA5-4224-944F-FE9F394A1BCE}" type="pres">
      <dgm:prSet presAssocID="{FCA76DAE-CF0D-4005-BB93-E0AAC1A88812}" presName="connectorText" presStyleLbl="sibTrans2D1" presStyleIdx="1" presStyleCnt="4"/>
      <dgm:spPr/>
    </dgm:pt>
    <dgm:pt modelId="{711DCEB8-348B-4CB7-9B80-EADBBC50FD3B}" type="pres">
      <dgm:prSet presAssocID="{715EBACD-8A9F-4B3E-8CA5-DDDED72EBB71}" presName="node" presStyleLbl="node1" presStyleIdx="2" presStyleCnt="5">
        <dgm:presLayoutVars>
          <dgm:bulletEnabled val="1"/>
        </dgm:presLayoutVars>
      </dgm:prSet>
      <dgm:spPr/>
    </dgm:pt>
    <dgm:pt modelId="{959B0B9E-985C-4BEF-96F1-EE7E9863A2DA}" type="pres">
      <dgm:prSet presAssocID="{9B9C9073-8380-4C64-843A-F1CEB5983825}" presName="sibTrans" presStyleLbl="sibTrans2D1" presStyleIdx="2" presStyleCnt="4"/>
      <dgm:spPr/>
    </dgm:pt>
    <dgm:pt modelId="{9946241F-33F4-47D5-92C5-853111CAD71E}" type="pres">
      <dgm:prSet presAssocID="{9B9C9073-8380-4C64-843A-F1CEB5983825}" presName="connectorText" presStyleLbl="sibTrans2D1" presStyleIdx="2" presStyleCnt="4"/>
      <dgm:spPr/>
    </dgm:pt>
    <dgm:pt modelId="{D0A68AF1-5915-4A3A-BD98-60B872CD7DE8}" type="pres">
      <dgm:prSet presAssocID="{A7DB05E7-B2FB-44D8-8927-B59CEAF8EF06}" presName="node" presStyleLbl="node1" presStyleIdx="3" presStyleCnt="5">
        <dgm:presLayoutVars>
          <dgm:bulletEnabled val="1"/>
        </dgm:presLayoutVars>
      </dgm:prSet>
      <dgm:spPr/>
    </dgm:pt>
    <dgm:pt modelId="{5CBF82EC-5008-494E-99F9-9DDB4A073385}" type="pres">
      <dgm:prSet presAssocID="{F296907A-3664-4966-9EAC-679734FEC8EC}" presName="sibTrans" presStyleLbl="sibTrans2D1" presStyleIdx="3" presStyleCnt="4"/>
      <dgm:spPr/>
    </dgm:pt>
    <dgm:pt modelId="{DA66B328-D6FB-4A73-9E5F-48A40D884A03}" type="pres">
      <dgm:prSet presAssocID="{F296907A-3664-4966-9EAC-679734FEC8EC}" presName="connectorText" presStyleLbl="sibTrans2D1" presStyleIdx="3" presStyleCnt="4"/>
      <dgm:spPr/>
    </dgm:pt>
    <dgm:pt modelId="{AA85D0A8-B1E6-4282-9C3E-BDCBF4C38949}" type="pres">
      <dgm:prSet presAssocID="{79C7DEB3-B6D1-4A16-92B1-F607599135D4}" presName="node" presStyleLbl="node1" presStyleIdx="4" presStyleCnt="5">
        <dgm:presLayoutVars>
          <dgm:bulletEnabled val="1"/>
        </dgm:presLayoutVars>
      </dgm:prSet>
      <dgm:spPr/>
    </dgm:pt>
  </dgm:ptLst>
  <dgm:cxnLst>
    <dgm:cxn modelId="{5C45042C-4B57-4361-BB14-585C4402F84C}" type="presOf" srcId="{D7BAF328-7A6C-49F5-AFD1-4B3E1482F304}" destId="{C957B72C-F177-4295-8504-12D091550E44}" srcOrd="0" destOrd="0" presId="urn:microsoft.com/office/officeart/2005/8/layout/process1"/>
    <dgm:cxn modelId="{240ACF35-3CFF-4140-9A31-EE6C44678AC2}" type="presOf" srcId="{17EBF7B0-404C-4355-9E52-89FF8EFA1E74}" destId="{11E105F5-C081-482E-BC69-58F361946B6D}" srcOrd="0" destOrd="0" presId="urn:microsoft.com/office/officeart/2005/8/layout/process1"/>
    <dgm:cxn modelId="{FCE25D40-B714-42A7-A874-BADC52AA943A}" srcId="{191BE1AB-BC22-4682-AFE6-8FCB3C48CB57}" destId="{17EBF7B0-404C-4355-9E52-89FF8EFA1E74}" srcOrd="1" destOrd="0" parTransId="{6F7D3778-3F3E-4FDE-9DBF-2AB0194F597D}" sibTransId="{FCA76DAE-CF0D-4005-BB93-E0AAC1A88812}"/>
    <dgm:cxn modelId="{97F67A41-4F0A-46BB-AB8E-46601F27B318}" type="presOf" srcId="{B737ECDE-AAAC-4642-B123-3CEDEED607CA}" destId="{17726B3A-600F-4C3C-98BE-0A6ABAB3A2B4}" srcOrd="1" destOrd="0" presId="urn:microsoft.com/office/officeart/2005/8/layout/process1"/>
    <dgm:cxn modelId="{1EE3CD44-671A-4E6F-9062-35B691DD0589}" type="presOf" srcId="{A7DB05E7-B2FB-44D8-8927-B59CEAF8EF06}" destId="{D0A68AF1-5915-4A3A-BD98-60B872CD7DE8}" srcOrd="0" destOrd="0" presId="urn:microsoft.com/office/officeart/2005/8/layout/process1"/>
    <dgm:cxn modelId="{8FCA1F45-9F63-43E6-BDEF-FC87738D98EF}" type="presOf" srcId="{FCA76DAE-CF0D-4005-BB93-E0AAC1A88812}" destId="{4A6D371A-6AA5-4224-944F-FE9F394A1BCE}" srcOrd="1" destOrd="0" presId="urn:microsoft.com/office/officeart/2005/8/layout/process1"/>
    <dgm:cxn modelId="{DCB65848-4E8A-4F3F-937C-5A39802FE431}" type="presOf" srcId="{F296907A-3664-4966-9EAC-679734FEC8EC}" destId="{5CBF82EC-5008-494E-99F9-9DDB4A073385}" srcOrd="0" destOrd="0" presId="urn:microsoft.com/office/officeart/2005/8/layout/process1"/>
    <dgm:cxn modelId="{887E056D-03B9-4B31-A5A5-1031A5B5C99B}" type="presOf" srcId="{9B9C9073-8380-4C64-843A-F1CEB5983825}" destId="{959B0B9E-985C-4BEF-96F1-EE7E9863A2DA}" srcOrd="0" destOrd="0" presId="urn:microsoft.com/office/officeart/2005/8/layout/process1"/>
    <dgm:cxn modelId="{AE982E53-553B-4AE2-B879-5A91496CBB98}" srcId="{191BE1AB-BC22-4682-AFE6-8FCB3C48CB57}" destId="{715EBACD-8A9F-4B3E-8CA5-DDDED72EBB71}" srcOrd="2" destOrd="0" parTransId="{C5A9920C-BE5D-4048-9007-7EBF9FD39BF3}" sibTransId="{9B9C9073-8380-4C64-843A-F1CEB5983825}"/>
    <dgm:cxn modelId="{B1CA0876-D103-4464-B28B-E18CC39353C8}" srcId="{191BE1AB-BC22-4682-AFE6-8FCB3C48CB57}" destId="{D7BAF328-7A6C-49F5-AFD1-4B3E1482F304}" srcOrd="0" destOrd="0" parTransId="{249FC190-F12F-4E48-9DCE-1B363DDCDEA8}" sibTransId="{B737ECDE-AAAC-4642-B123-3CEDEED607CA}"/>
    <dgm:cxn modelId="{66DA1682-54C4-49A7-A38C-5CFDCCBBB5B6}" type="presOf" srcId="{191BE1AB-BC22-4682-AFE6-8FCB3C48CB57}" destId="{CF7C9D36-4BAD-4723-9273-4EAE7C13B20B}" srcOrd="0" destOrd="0" presId="urn:microsoft.com/office/officeart/2005/8/layout/process1"/>
    <dgm:cxn modelId="{24551D95-9794-4E04-8191-53288F9BDD60}" srcId="{191BE1AB-BC22-4682-AFE6-8FCB3C48CB57}" destId="{79C7DEB3-B6D1-4A16-92B1-F607599135D4}" srcOrd="4" destOrd="0" parTransId="{53302562-8473-479D-AB31-AE063C63A0DB}" sibTransId="{D999B6F5-005E-4A47-AC9F-4DC635AA5F46}"/>
    <dgm:cxn modelId="{D770499F-CFED-4509-ABAA-AF05B39A769E}" type="presOf" srcId="{79C7DEB3-B6D1-4A16-92B1-F607599135D4}" destId="{AA85D0A8-B1E6-4282-9C3E-BDCBF4C38949}" srcOrd="0" destOrd="0" presId="urn:microsoft.com/office/officeart/2005/8/layout/process1"/>
    <dgm:cxn modelId="{C4B630A6-1447-4852-8086-5CFBE087362D}" type="presOf" srcId="{9B9C9073-8380-4C64-843A-F1CEB5983825}" destId="{9946241F-33F4-47D5-92C5-853111CAD71E}" srcOrd="1" destOrd="0" presId="urn:microsoft.com/office/officeart/2005/8/layout/process1"/>
    <dgm:cxn modelId="{9DA23DAA-9225-4213-AE5C-C8CD9D0D17DF}" srcId="{191BE1AB-BC22-4682-AFE6-8FCB3C48CB57}" destId="{A7DB05E7-B2FB-44D8-8927-B59CEAF8EF06}" srcOrd="3" destOrd="0" parTransId="{F8984629-3DDB-4F04-A3BB-26D384840FC5}" sibTransId="{F296907A-3664-4966-9EAC-679734FEC8EC}"/>
    <dgm:cxn modelId="{1C4829C2-E76F-4A49-BC10-AD7F25F7C4C1}" type="presOf" srcId="{715EBACD-8A9F-4B3E-8CA5-DDDED72EBB71}" destId="{711DCEB8-348B-4CB7-9B80-EADBBC50FD3B}" srcOrd="0" destOrd="0" presId="urn:microsoft.com/office/officeart/2005/8/layout/process1"/>
    <dgm:cxn modelId="{77B4C5C6-A2DF-4486-A069-B028B183D655}" type="presOf" srcId="{FCA76DAE-CF0D-4005-BB93-E0AAC1A88812}" destId="{656E5DE1-F428-4356-934C-79D84E25E50F}" srcOrd="0" destOrd="0" presId="urn:microsoft.com/office/officeart/2005/8/layout/process1"/>
    <dgm:cxn modelId="{C44A9BD6-3017-4BC8-B6C6-A4E18008A66B}" type="presOf" srcId="{B737ECDE-AAAC-4642-B123-3CEDEED607CA}" destId="{0C0CA548-53CA-4DBA-81B5-01FF664A13D9}" srcOrd="0" destOrd="0" presId="urn:microsoft.com/office/officeart/2005/8/layout/process1"/>
    <dgm:cxn modelId="{18F2FDE9-4459-4F00-A1E5-86954697BE7F}" type="presOf" srcId="{F296907A-3664-4966-9EAC-679734FEC8EC}" destId="{DA66B328-D6FB-4A73-9E5F-48A40D884A03}" srcOrd="1" destOrd="0" presId="urn:microsoft.com/office/officeart/2005/8/layout/process1"/>
    <dgm:cxn modelId="{5578B5E8-D607-497A-AC56-899BDCB5A685}" type="presParOf" srcId="{CF7C9D36-4BAD-4723-9273-4EAE7C13B20B}" destId="{C957B72C-F177-4295-8504-12D091550E44}" srcOrd="0" destOrd="0" presId="urn:microsoft.com/office/officeart/2005/8/layout/process1"/>
    <dgm:cxn modelId="{37ACDB7B-2D14-43FD-92C6-17F04746B4B6}" type="presParOf" srcId="{CF7C9D36-4BAD-4723-9273-4EAE7C13B20B}" destId="{0C0CA548-53CA-4DBA-81B5-01FF664A13D9}" srcOrd="1" destOrd="0" presId="urn:microsoft.com/office/officeart/2005/8/layout/process1"/>
    <dgm:cxn modelId="{61A6C806-C1FC-457F-AED1-BD80124DCB31}" type="presParOf" srcId="{0C0CA548-53CA-4DBA-81B5-01FF664A13D9}" destId="{17726B3A-600F-4C3C-98BE-0A6ABAB3A2B4}" srcOrd="0" destOrd="0" presId="urn:microsoft.com/office/officeart/2005/8/layout/process1"/>
    <dgm:cxn modelId="{C48A8358-BD58-4D1E-968C-F8127CE7A893}" type="presParOf" srcId="{CF7C9D36-4BAD-4723-9273-4EAE7C13B20B}" destId="{11E105F5-C081-482E-BC69-58F361946B6D}" srcOrd="2" destOrd="0" presId="urn:microsoft.com/office/officeart/2005/8/layout/process1"/>
    <dgm:cxn modelId="{C43D6211-C75B-4A42-9719-3CD61AD7E6F3}" type="presParOf" srcId="{CF7C9D36-4BAD-4723-9273-4EAE7C13B20B}" destId="{656E5DE1-F428-4356-934C-79D84E25E50F}" srcOrd="3" destOrd="0" presId="urn:microsoft.com/office/officeart/2005/8/layout/process1"/>
    <dgm:cxn modelId="{B7341CB4-7BF1-42DA-8C26-2FF3E2698F68}" type="presParOf" srcId="{656E5DE1-F428-4356-934C-79D84E25E50F}" destId="{4A6D371A-6AA5-4224-944F-FE9F394A1BCE}" srcOrd="0" destOrd="0" presId="urn:microsoft.com/office/officeart/2005/8/layout/process1"/>
    <dgm:cxn modelId="{2A005574-6D34-43FA-8F50-EEADDA8465B1}" type="presParOf" srcId="{CF7C9D36-4BAD-4723-9273-4EAE7C13B20B}" destId="{711DCEB8-348B-4CB7-9B80-EADBBC50FD3B}" srcOrd="4" destOrd="0" presId="urn:microsoft.com/office/officeart/2005/8/layout/process1"/>
    <dgm:cxn modelId="{0D061854-3B4F-4DE7-A1F1-62019D7E7A86}" type="presParOf" srcId="{CF7C9D36-4BAD-4723-9273-4EAE7C13B20B}" destId="{959B0B9E-985C-4BEF-96F1-EE7E9863A2DA}" srcOrd="5" destOrd="0" presId="urn:microsoft.com/office/officeart/2005/8/layout/process1"/>
    <dgm:cxn modelId="{96BC7EEE-4EF5-4A8B-930A-0BC67EC77C2B}" type="presParOf" srcId="{959B0B9E-985C-4BEF-96F1-EE7E9863A2DA}" destId="{9946241F-33F4-47D5-92C5-853111CAD71E}" srcOrd="0" destOrd="0" presId="urn:microsoft.com/office/officeart/2005/8/layout/process1"/>
    <dgm:cxn modelId="{379FDA84-42FF-4684-8C2D-05F23295CB41}" type="presParOf" srcId="{CF7C9D36-4BAD-4723-9273-4EAE7C13B20B}" destId="{D0A68AF1-5915-4A3A-BD98-60B872CD7DE8}" srcOrd="6" destOrd="0" presId="urn:microsoft.com/office/officeart/2005/8/layout/process1"/>
    <dgm:cxn modelId="{F60CC77D-D0B3-40DB-9548-889E5FFE47C4}" type="presParOf" srcId="{CF7C9D36-4BAD-4723-9273-4EAE7C13B20B}" destId="{5CBF82EC-5008-494E-99F9-9DDB4A073385}" srcOrd="7" destOrd="0" presId="urn:microsoft.com/office/officeart/2005/8/layout/process1"/>
    <dgm:cxn modelId="{10A2AE5F-6912-49BC-840B-5EF7F22C7D6B}" type="presParOf" srcId="{5CBF82EC-5008-494E-99F9-9DDB4A073385}" destId="{DA66B328-D6FB-4A73-9E5F-48A40D884A03}" srcOrd="0" destOrd="0" presId="urn:microsoft.com/office/officeart/2005/8/layout/process1"/>
    <dgm:cxn modelId="{3AD4743F-AC51-4057-98A3-6D6E106EF611}" type="presParOf" srcId="{CF7C9D36-4BAD-4723-9273-4EAE7C13B20B}" destId="{AA85D0A8-B1E6-4282-9C3E-BDCBF4C3894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DF4BB-3B9F-4D1B-BAC8-32F578691FCB}" type="doc">
      <dgm:prSet loTypeId="urn:microsoft.com/office/officeart/2009/layout/CircleArrowProcess" loCatId="cycle" qsTypeId="urn:microsoft.com/office/officeart/2005/8/quickstyle/simple1" qsCatId="simple" csTypeId="urn:microsoft.com/office/officeart/2005/8/colors/accent0_2" csCatId="mainScheme" phldr="1"/>
      <dgm:spPr/>
      <dgm:t>
        <a:bodyPr/>
        <a:lstStyle/>
        <a:p>
          <a:endParaRPr lang="en-IN"/>
        </a:p>
      </dgm:t>
    </dgm:pt>
    <dgm:pt modelId="{F641B2A2-40D1-46DF-9F68-4A78831BFCE6}">
      <dgm:prSet phldrT="[Text]"/>
      <dgm:spPr/>
      <dgm:t>
        <a:bodyPr/>
        <a:lstStyle/>
        <a:p>
          <a:r>
            <a:rPr lang="en-IN" dirty="0"/>
            <a:t>Cleaning</a:t>
          </a:r>
        </a:p>
      </dgm:t>
    </dgm:pt>
    <dgm:pt modelId="{13E70BD7-C1BC-47BA-AC8A-50962E191F22}" type="parTrans" cxnId="{9B9D05E7-9B28-4D78-944B-5DE9CCF8839A}">
      <dgm:prSet/>
      <dgm:spPr/>
      <dgm:t>
        <a:bodyPr/>
        <a:lstStyle/>
        <a:p>
          <a:endParaRPr lang="en-IN"/>
        </a:p>
      </dgm:t>
    </dgm:pt>
    <dgm:pt modelId="{6E7D95CD-E058-4CBE-AAF8-2321BB2D0088}" type="sibTrans" cxnId="{9B9D05E7-9B28-4D78-944B-5DE9CCF8839A}">
      <dgm:prSet/>
      <dgm:spPr/>
      <dgm:t>
        <a:bodyPr/>
        <a:lstStyle/>
        <a:p>
          <a:endParaRPr lang="en-IN"/>
        </a:p>
      </dgm:t>
    </dgm:pt>
    <dgm:pt modelId="{90002076-E847-4DF1-AE1D-F2AA522F55A7}">
      <dgm:prSet phldrT="[Text]"/>
      <dgm:spPr/>
      <dgm:t>
        <a:bodyPr/>
        <a:lstStyle/>
        <a:p>
          <a:r>
            <a:rPr lang="en-IN" dirty="0"/>
            <a:t>Pre-Processing</a:t>
          </a:r>
        </a:p>
      </dgm:t>
    </dgm:pt>
    <dgm:pt modelId="{13F068B5-1467-4FCF-872E-76E00D2C303D}" type="parTrans" cxnId="{03B98C65-045D-44AC-A31F-2914F97DDB00}">
      <dgm:prSet/>
      <dgm:spPr/>
      <dgm:t>
        <a:bodyPr/>
        <a:lstStyle/>
        <a:p>
          <a:endParaRPr lang="en-IN"/>
        </a:p>
      </dgm:t>
    </dgm:pt>
    <dgm:pt modelId="{7CF1E6B2-E9D5-4C42-A23B-BD9E32012750}" type="sibTrans" cxnId="{03B98C65-045D-44AC-A31F-2914F97DDB00}">
      <dgm:prSet/>
      <dgm:spPr/>
      <dgm:t>
        <a:bodyPr/>
        <a:lstStyle/>
        <a:p>
          <a:endParaRPr lang="en-IN"/>
        </a:p>
      </dgm:t>
    </dgm:pt>
    <dgm:pt modelId="{DBF06683-E00B-4DD0-A052-456069F2840E}">
      <dgm:prSet phldrT="[Text]"/>
      <dgm:spPr/>
      <dgm:t>
        <a:bodyPr/>
        <a:lstStyle/>
        <a:p>
          <a:r>
            <a:rPr lang="en-IN" dirty="0"/>
            <a:t>Collection</a:t>
          </a:r>
        </a:p>
      </dgm:t>
    </dgm:pt>
    <dgm:pt modelId="{4311BE96-6CD7-446F-A644-C608D147A765}" type="parTrans" cxnId="{80BDA3C7-FC4A-448F-822A-ECA28477B4C2}">
      <dgm:prSet/>
      <dgm:spPr/>
      <dgm:t>
        <a:bodyPr/>
        <a:lstStyle/>
        <a:p>
          <a:endParaRPr lang="en-IN"/>
        </a:p>
      </dgm:t>
    </dgm:pt>
    <dgm:pt modelId="{7518B517-16BD-41C9-A1EE-45AE81EBF528}" type="sibTrans" cxnId="{80BDA3C7-FC4A-448F-822A-ECA28477B4C2}">
      <dgm:prSet/>
      <dgm:spPr/>
      <dgm:t>
        <a:bodyPr/>
        <a:lstStyle/>
        <a:p>
          <a:endParaRPr lang="en-IN"/>
        </a:p>
      </dgm:t>
    </dgm:pt>
    <dgm:pt modelId="{3F102F1F-1802-45FA-B3A3-BC8220B3C0BB}" type="pres">
      <dgm:prSet presAssocID="{495DF4BB-3B9F-4D1B-BAC8-32F578691FCB}" presName="Name0" presStyleCnt="0">
        <dgm:presLayoutVars>
          <dgm:chMax val="7"/>
          <dgm:chPref val="7"/>
          <dgm:dir/>
          <dgm:animLvl val="lvl"/>
        </dgm:presLayoutVars>
      </dgm:prSet>
      <dgm:spPr/>
    </dgm:pt>
    <dgm:pt modelId="{EED3E45C-8913-4167-A9DE-42CA1DFB36E4}" type="pres">
      <dgm:prSet presAssocID="{DBF06683-E00B-4DD0-A052-456069F2840E}" presName="Accent1" presStyleCnt="0"/>
      <dgm:spPr/>
    </dgm:pt>
    <dgm:pt modelId="{D217ACFD-EFB9-4C20-B8F9-F836367F94F9}" type="pres">
      <dgm:prSet presAssocID="{DBF06683-E00B-4DD0-A052-456069F2840E}" presName="Accent" presStyleLbl="node1" presStyleIdx="0" presStyleCnt="3"/>
      <dgm:spPr/>
    </dgm:pt>
    <dgm:pt modelId="{1C5315C2-82FB-4F9B-A47A-CD400CABE9DA}" type="pres">
      <dgm:prSet presAssocID="{DBF06683-E00B-4DD0-A052-456069F2840E}" presName="Parent1" presStyleLbl="revTx" presStyleIdx="0" presStyleCnt="3">
        <dgm:presLayoutVars>
          <dgm:chMax val="1"/>
          <dgm:chPref val="1"/>
          <dgm:bulletEnabled val="1"/>
        </dgm:presLayoutVars>
      </dgm:prSet>
      <dgm:spPr/>
    </dgm:pt>
    <dgm:pt modelId="{C1620EB1-4B45-4EB8-A337-7B3013CFC8C3}" type="pres">
      <dgm:prSet presAssocID="{F641B2A2-40D1-46DF-9F68-4A78831BFCE6}" presName="Accent2" presStyleCnt="0"/>
      <dgm:spPr/>
    </dgm:pt>
    <dgm:pt modelId="{80ECE58C-241C-4F26-9955-514E50ADB6E5}" type="pres">
      <dgm:prSet presAssocID="{F641B2A2-40D1-46DF-9F68-4A78831BFCE6}" presName="Accent" presStyleLbl="node1" presStyleIdx="1" presStyleCnt="3"/>
      <dgm:spPr/>
    </dgm:pt>
    <dgm:pt modelId="{C86ED021-E02F-4C89-BA63-030826646FC4}" type="pres">
      <dgm:prSet presAssocID="{F641B2A2-40D1-46DF-9F68-4A78831BFCE6}" presName="Parent2" presStyleLbl="revTx" presStyleIdx="1" presStyleCnt="3">
        <dgm:presLayoutVars>
          <dgm:chMax val="1"/>
          <dgm:chPref val="1"/>
          <dgm:bulletEnabled val="1"/>
        </dgm:presLayoutVars>
      </dgm:prSet>
      <dgm:spPr/>
    </dgm:pt>
    <dgm:pt modelId="{D17E0807-9B7E-4854-9FF6-A0F291E88CBB}" type="pres">
      <dgm:prSet presAssocID="{90002076-E847-4DF1-AE1D-F2AA522F55A7}" presName="Accent3" presStyleCnt="0"/>
      <dgm:spPr/>
    </dgm:pt>
    <dgm:pt modelId="{D1FE51A7-FA9F-48CC-B6D8-6C1F92278604}" type="pres">
      <dgm:prSet presAssocID="{90002076-E847-4DF1-AE1D-F2AA522F55A7}" presName="Accent" presStyleLbl="node1" presStyleIdx="2" presStyleCnt="3"/>
      <dgm:spPr/>
    </dgm:pt>
    <dgm:pt modelId="{5F49602E-19EB-43CD-8842-DEE204A7332D}" type="pres">
      <dgm:prSet presAssocID="{90002076-E847-4DF1-AE1D-F2AA522F55A7}" presName="Parent3" presStyleLbl="revTx" presStyleIdx="2" presStyleCnt="3">
        <dgm:presLayoutVars>
          <dgm:chMax val="1"/>
          <dgm:chPref val="1"/>
          <dgm:bulletEnabled val="1"/>
        </dgm:presLayoutVars>
      </dgm:prSet>
      <dgm:spPr/>
    </dgm:pt>
  </dgm:ptLst>
  <dgm:cxnLst>
    <dgm:cxn modelId="{3D4A9708-EE13-4B75-A9CF-44578F99C174}" type="presOf" srcId="{90002076-E847-4DF1-AE1D-F2AA522F55A7}" destId="{5F49602E-19EB-43CD-8842-DEE204A7332D}" srcOrd="0" destOrd="0" presId="urn:microsoft.com/office/officeart/2009/layout/CircleArrowProcess"/>
    <dgm:cxn modelId="{EA99EB0E-AB48-4E98-A94F-E72B6C0B7BD5}" type="presOf" srcId="{F641B2A2-40D1-46DF-9F68-4A78831BFCE6}" destId="{C86ED021-E02F-4C89-BA63-030826646FC4}" srcOrd="0" destOrd="0" presId="urn:microsoft.com/office/officeart/2009/layout/CircleArrowProcess"/>
    <dgm:cxn modelId="{03B98C65-045D-44AC-A31F-2914F97DDB00}" srcId="{495DF4BB-3B9F-4D1B-BAC8-32F578691FCB}" destId="{90002076-E847-4DF1-AE1D-F2AA522F55A7}" srcOrd="2" destOrd="0" parTransId="{13F068B5-1467-4FCF-872E-76E00D2C303D}" sibTransId="{7CF1E6B2-E9D5-4C42-A23B-BD9E32012750}"/>
    <dgm:cxn modelId="{6BB98E96-3701-483F-87FF-1D3567E2872B}" type="presOf" srcId="{495DF4BB-3B9F-4D1B-BAC8-32F578691FCB}" destId="{3F102F1F-1802-45FA-B3A3-BC8220B3C0BB}" srcOrd="0" destOrd="0" presId="urn:microsoft.com/office/officeart/2009/layout/CircleArrowProcess"/>
    <dgm:cxn modelId="{80BDA3C7-FC4A-448F-822A-ECA28477B4C2}" srcId="{495DF4BB-3B9F-4D1B-BAC8-32F578691FCB}" destId="{DBF06683-E00B-4DD0-A052-456069F2840E}" srcOrd="0" destOrd="0" parTransId="{4311BE96-6CD7-446F-A644-C608D147A765}" sibTransId="{7518B517-16BD-41C9-A1EE-45AE81EBF528}"/>
    <dgm:cxn modelId="{8DD677D6-F36E-41BF-93FD-ABCEF865B072}" type="presOf" srcId="{DBF06683-E00B-4DD0-A052-456069F2840E}" destId="{1C5315C2-82FB-4F9B-A47A-CD400CABE9DA}" srcOrd="0" destOrd="0" presId="urn:microsoft.com/office/officeart/2009/layout/CircleArrowProcess"/>
    <dgm:cxn modelId="{9B9D05E7-9B28-4D78-944B-5DE9CCF8839A}" srcId="{495DF4BB-3B9F-4D1B-BAC8-32F578691FCB}" destId="{F641B2A2-40D1-46DF-9F68-4A78831BFCE6}" srcOrd="1" destOrd="0" parTransId="{13E70BD7-C1BC-47BA-AC8A-50962E191F22}" sibTransId="{6E7D95CD-E058-4CBE-AAF8-2321BB2D0088}"/>
    <dgm:cxn modelId="{83F1CC55-9003-4741-964D-508FCE2EECD4}" type="presParOf" srcId="{3F102F1F-1802-45FA-B3A3-BC8220B3C0BB}" destId="{EED3E45C-8913-4167-A9DE-42CA1DFB36E4}" srcOrd="0" destOrd="0" presId="urn:microsoft.com/office/officeart/2009/layout/CircleArrowProcess"/>
    <dgm:cxn modelId="{E9EB8B55-F897-46F5-A079-87690962D4A6}" type="presParOf" srcId="{EED3E45C-8913-4167-A9DE-42CA1DFB36E4}" destId="{D217ACFD-EFB9-4C20-B8F9-F836367F94F9}" srcOrd="0" destOrd="0" presId="urn:microsoft.com/office/officeart/2009/layout/CircleArrowProcess"/>
    <dgm:cxn modelId="{7E9EE8E5-E758-4CC7-9454-40874286AC9A}" type="presParOf" srcId="{3F102F1F-1802-45FA-B3A3-BC8220B3C0BB}" destId="{1C5315C2-82FB-4F9B-A47A-CD400CABE9DA}" srcOrd="1" destOrd="0" presId="urn:microsoft.com/office/officeart/2009/layout/CircleArrowProcess"/>
    <dgm:cxn modelId="{CB0FAD14-EA87-48B3-9AB8-49A5A1E9F869}" type="presParOf" srcId="{3F102F1F-1802-45FA-B3A3-BC8220B3C0BB}" destId="{C1620EB1-4B45-4EB8-A337-7B3013CFC8C3}" srcOrd="2" destOrd="0" presId="urn:microsoft.com/office/officeart/2009/layout/CircleArrowProcess"/>
    <dgm:cxn modelId="{8543EE12-B067-49F0-8128-B6E009AC8477}" type="presParOf" srcId="{C1620EB1-4B45-4EB8-A337-7B3013CFC8C3}" destId="{80ECE58C-241C-4F26-9955-514E50ADB6E5}" srcOrd="0" destOrd="0" presId="urn:microsoft.com/office/officeart/2009/layout/CircleArrowProcess"/>
    <dgm:cxn modelId="{5513208A-3B49-43BD-BA0E-221D15563A05}" type="presParOf" srcId="{3F102F1F-1802-45FA-B3A3-BC8220B3C0BB}" destId="{C86ED021-E02F-4C89-BA63-030826646FC4}" srcOrd="3" destOrd="0" presId="urn:microsoft.com/office/officeart/2009/layout/CircleArrowProcess"/>
    <dgm:cxn modelId="{AD0C536F-815F-46DA-A937-D9720267D069}" type="presParOf" srcId="{3F102F1F-1802-45FA-B3A3-BC8220B3C0BB}" destId="{D17E0807-9B7E-4854-9FF6-A0F291E88CBB}" srcOrd="4" destOrd="0" presId="urn:microsoft.com/office/officeart/2009/layout/CircleArrowProcess"/>
    <dgm:cxn modelId="{69563832-A419-42F8-B9B9-FE3497FD3808}" type="presParOf" srcId="{D17E0807-9B7E-4854-9FF6-A0F291E88CBB}" destId="{D1FE51A7-FA9F-48CC-B6D8-6C1F92278604}" srcOrd="0" destOrd="0" presId="urn:microsoft.com/office/officeart/2009/layout/CircleArrowProcess"/>
    <dgm:cxn modelId="{42EF825E-D3B9-4E7F-AA33-D42920469015}" type="presParOf" srcId="{3F102F1F-1802-45FA-B3A3-BC8220B3C0BB}" destId="{5F49602E-19EB-43CD-8842-DEE204A7332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EC32CF-EEE3-4CCE-9412-7964AA568827}" type="doc">
      <dgm:prSet loTypeId="urn:microsoft.com/office/officeart/2008/layout/RadialCluster" loCatId="relationship" qsTypeId="urn:microsoft.com/office/officeart/2005/8/quickstyle/simple1" qsCatId="simple" csTypeId="urn:microsoft.com/office/officeart/2005/8/colors/colorful5" csCatId="colorful" phldr="1"/>
      <dgm:spPr/>
      <dgm:t>
        <a:bodyPr/>
        <a:lstStyle/>
        <a:p>
          <a:endParaRPr lang="en-IN"/>
        </a:p>
      </dgm:t>
    </dgm:pt>
    <dgm:pt modelId="{C3C5A714-4832-4F6D-8F20-B4F6905AEA21}">
      <dgm:prSet phldrT="[Text]"/>
      <dgm:spPr/>
      <dgm:t>
        <a:bodyPr/>
        <a:lstStyle/>
        <a:p>
          <a:r>
            <a:rPr lang="en-IN" dirty="0"/>
            <a:t>Linear Regression</a:t>
          </a:r>
        </a:p>
      </dgm:t>
    </dgm:pt>
    <dgm:pt modelId="{1685D952-954F-4733-AB50-4E198973D2D1}" type="parTrans" cxnId="{3EE18857-AFF2-464D-8AAE-FD9D20F28B74}">
      <dgm:prSet/>
      <dgm:spPr/>
      <dgm:t>
        <a:bodyPr/>
        <a:lstStyle/>
        <a:p>
          <a:endParaRPr lang="en-IN"/>
        </a:p>
      </dgm:t>
    </dgm:pt>
    <dgm:pt modelId="{86654EB6-344A-4E95-B722-018E418A5047}" type="sibTrans" cxnId="{3EE18857-AFF2-464D-8AAE-FD9D20F28B74}">
      <dgm:prSet/>
      <dgm:spPr/>
      <dgm:t>
        <a:bodyPr/>
        <a:lstStyle/>
        <a:p>
          <a:endParaRPr lang="en-IN"/>
        </a:p>
      </dgm:t>
    </dgm:pt>
    <dgm:pt modelId="{E8A701B4-206E-4DFC-8331-A3A51E22A9C6}">
      <dgm:prSet phldrT="[Text]"/>
      <dgm:spPr/>
      <dgm:t>
        <a:bodyPr/>
        <a:lstStyle/>
        <a:p>
          <a:r>
            <a:rPr lang="en-IN" dirty="0"/>
            <a:t>Relatively efficient</a:t>
          </a:r>
        </a:p>
      </dgm:t>
    </dgm:pt>
    <dgm:pt modelId="{F89F3A45-D881-4ABA-A532-8D0B8108DE8C}" type="parTrans" cxnId="{4ECB7A93-EA72-4E3A-8E0C-9547D2262103}">
      <dgm:prSet/>
      <dgm:spPr/>
      <dgm:t>
        <a:bodyPr/>
        <a:lstStyle/>
        <a:p>
          <a:endParaRPr lang="en-IN"/>
        </a:p>
      </dgm:t>
    </dgm:pt>
    <dgm:pt modelId="{AE74B5EC-9FEA-4383-BA29-4AA0DB6DCCC6}" type="sibTrans" cxnId="{4ECB7A93-EA72-4E3A-8E0C-9547D2262103}">
      <dgm:prSet/>
      <dgm:spPr/>
      <dgm:t>
        <a:bodyPr/>
        <a:lstStyle/>
        <a:p>
          <a:endParaRPr lang="en-IN"/>
        </a:p>
      </dgm:t>
    </dgm:pt>
    <dgm:pt modelId="{28671378-4A87-4A20-9B24-9DE03816F1C9}">
      <dgm:prSet phldrT="[Text]"/>
      <dgm:spPr/>
      <dgm:t>
        <a:bodyPr/>
        <a:lstStyle/>
        <a:p>
          <a:r>
            <a:rPr lang="en-IN" dirty="0"/>
            <a:t>Relevance of features</a:t>
          </a:r>
        </a:p>
      </dgm:t>
    </dgm:pt>
    <dgm:pt modelId="{607BE406-9156-4D6E-96CF-795197C73FD6}" type="parTrans" cxnId="{1685E99A-DDFF-46C9-BD61-57FD4ACD66BF}">
      <dgm:prSet/>
      <dgm:spPr/>
      <dgm:t>
        <a:bodyPr/>
        <a:lstStyle/>
        <a:p>
          <a:endParaRPr lang="en-IN"/>
        </a:p>
      </dgm:t>
    </dgm:pt>
    <dgm:pt modelId="{ABABD9E4-FC36-412A-B9F9-495EB81317FF}" type="sibTrans" cxnId="{1685E99A-DDFF-46C9-BD61-57FD4ACD66BF}">
      <dgm:prSet/>
      <dgm:spPr/>
      <dgm:t>
        <a:bodyPr/>
        <a:lstStyle/>
        <a:p>
          <a:endParaRPr lang="en-IN"/>
        </a:p>
      </dgm:t>
    </dgm:pt>
    <dgm:pt modelId="{F26BC8D9-B9B3-4E02-9A9E-777314D72F7B}">
      <dgm:prSet phldrT="[Text]"/>
      <dgm:spPr/>
      <dgm:t>
        <a:bodyPr/>
        <a:lstStyle/>
        <a:p>
          <a:r>
            <a:rPr lang="en-IN" dirty="0"/>
            <a:t>Good on large datasets</a:t>
          </a:r>
        </a:p>
      </dgm:t>
    </dgm:pt>
    <dgm:pt modelId="{C6DE8F9D-CAEA-4DB4-ADA0-5B52FEF92F0A}" type="parTrans" cxnId="{2E8A16F9-4CE6-451C-BA8B-D25B085E7EE1}">
      <dgm:prSet/>
      <dgm:spPr/>
      <dgm:t>
        <a:bodyPr/>
        <a:lstStyle/>
        <a:p>
          <a:endParaRPr lang="en-IN"/>
        </a:p>
      </dgm:t>
    </dgm:pt>
    <dgm:pt modelId="{F7F2FF58-1BC7-4040-ABF4-CD633A7355F0}" type="sibTrans" cxnId="{2E8A16F9-4CE6-451C-BA8B-D25B085E7EE1}">
      <dgm:prSet/>
      <dgm:spPr/>
      <dgm:t>
        <a:bodyPr/>
        <a:lstStyle/>
        <a:p>
          <a:endParaRPr lang="en-IN"/>
        </a:p>
      </dgm:t>
    </dgm:pt>
    <dgm:pt modelId="{CB2A93D1-0B8C-4158-9672-CDDEC7DB9BC4}">
      <dgm:prSet phldrT="[Text]"/>
      <dgm:spPr/>
      <dgm:t>
        <a:bodyPr/>
        <a:lstStyle/>
        <a:p>
          <a:r>
            <a:rPr lang="en-IN" dirty="0"/>
            <a:t>Integration effectiveness</a:t>
          </a:r>
        </a:p>
      </dgm:t>
    </dgm:pt>
    <dgm:pt modelId="{61EB9B05-9DBE-49E3-ABE4-C944A772C4EE}" type="parTrans" cxnId="{2E4192EB-4B8C-4D4A-88EB-32ED24F9B553}">
      <dgm:prSet/>
      <dgm:spPr/>
      <dgm:t>
        <a:bodyPr/>
        <a:lstStyle/>
        <a:p>
          <a:endParaRPr lang="en-IN"/>
        </a:p>
      </dgm:t>
    </dgm:pt>
    <dgm:pt modelId="{6F064A12-985E-4DB2-A876-33ACFBAA4CB3}" type="sibTrans" cxnId="{2E4192EB-4B8C-4D4A-88EB-32ED24F9B553}">
      <dgm:prSet/>
      <dgm:spPr/>
      <dgm:t>
        <a:bodyPr/>
        <a:lstStyle/>
        <a:p>
          <a:endParaRPr lang="en-IN"/>
        </a:p>
      </dgm:t>
    </dgm:pt>
    <dgm:pt modelId="{2425C2C9-0AB9-4E7D-9601-C91DC912735E}">
      <dgm:prSet phldrT="[Text]"/>
      <dgm:spPr/>
      <dgm:t>
        <a:bodyPr/>
        <a:lstStyle/>
        <a:p>
          <a:r>
            <a:rPr lang="en-IN" dirty="0"/>
            <a:t>Efficient at training</a:t>
          </a:r>
        </a:p>
      </dgm:t>
    </dgm:pt>
    <dgm:pt modelId="{43653A82-9EF1-4B9C-8D6F-F3D1D20331FF}" type="parTrans" cxnId="{F5B48614-B1C8-48C0-8D87-A7EC1A98F124}">
      <dgm:prSet/>
      <dgm:spPr/>
      <dgm:t>
        <a:bodyPr/>
        <a:lstStyle/>
        <a:p>
          <a:endParaRPr lang="en-IN"/>
        </a:p>
      </dgm:t>
    </dgm:pt>
    <dgm:pt modelId="{0F5D516F-A553-4994-A10B-1D53752263E2}" type="sibTrans" cxnId="{F5B48614-B1C8-48C0-8D87-A7EC1A98F124}">
      <dgm:prSet/>
      <dgm:spPr/>
      <dgm:t>
        <a:bodyPr/>
        <a:lstStyle/>
        <a:p>
          <a:endParaRPr lang="en-IN"/>
        </a:p>
      </dgm:t>
    </dgm:pt>
    <dgm:pt modelId="{DB12ECFF-624C-4265-B075-010D1591BAE8}" type="pres">
      <dgm:prSet presAssocID="{FCEC32CF-EEE3-4CCE-9412-7964AA568827}" presName="Name0" presStyleCnt="0">
        <dgm:presLayoutVars>
          <dgm:chMax val="1"/>
          <dgm:chPref val="1"/>
          <dgm:dir/>
          <dgm:animOne val="branch"/>
          <dgm:animLvl val="lvl"/>
        </dgm:presLayoutVars>
      </dgm:prSet>
      <dgm:spPr/>
    </dgm:pt>
    <dgm:pt modelId="{3FDCBD01-914C-4366-84A0-94E50AB294AE}" type="pres">
      <dgm:prSet presAssocID="{C3C5A714-4832-4F6D-8F20-B4F6905AEA21}" presName="singleCycle" presStyleCnt="0"/>
      <dgm:spPr/>
    </dgm:pt>
    <dgm:pt modelId="{9E56D9EA-F2A7-45FB-9060-6B0D9C23AF09}" type="pres">
      <dgm:prSet presAssocID="{C3C5A714-4832-4F6D-8F20-B4F6905AEA21}" presName="singleCenter" presStyleLbl="node1" presStyleIdx="0" presStyleCnt="6">
        <dgm:presLayoutVars>
          <dgm:chMax val="7"/>
          <dgm:chPref val="7"/>
        </dgm:presLayoutVars>
      </dgm:prSet>
      <dgm:spPr/>
    </dgm:pt>
    <dgm:pt modelId="{4B5820B0-53D8-4EFF-8BD3-1181CDE94B53}" type="pres">
      <dgm:prSet presAssocID="{F89F3A45-D881-4ABA-A532-8D0B8108DE8C}" presName="Name56" presStyleLbl="parChTrans1D2" presStyleIdx="0" presStyleCnt="5"/>
      <dgm:spPr/>
    </dgm:pt>
    <dgm:pt modelId="{B11A2581-3265-4D8F-865B-222BE5003BCA}" type="pres">
      <dgm:prSet presAssocID="{E8A701B4-206E-4DFC-8331-A3A51E22A9C6}" presName="text0" presStyleLbl="node1" presStyleIdx="1" presStyleCnt="6">
        <dgm:presLayoutVars>
          <dgm:bulletEnabled val="1"/>
        </dgm:presLayoutVars>
      </dgm:prSet>
      <dgm:spPr/>
    </dgm:pt>
    <dgm:pt modelId="{958E827E-2F21-45F7-9EA2-8A5B84F76D56}" type="pres">
      <dgm:prSet presAssocID="{607BE406-9156-4D6E-96CF-795197C73FD6}" presName="Name56" presStyleLbl="parChTrans1D2" presStyleIdx="1" presStyleCnt="5"/>
      <dgm:spPr/>
    </dgm:pt>
    <dgm:pt modelId="{263EFA73-DD2D-40E0-9DA5-FCF07838EB36}" type="pres">
      <dgm:prSet presAssocID="{28671378-4A87-4A20-9B24-9DE03816F1C9}" presName="text0" presStyleLbl="node1" presStyleIdx="2" presStyleCnt="6">
        <dgm:presLayoutVars>
          <dgm:bulletEnabled val="1"/>
        </dgm:presLayoutVars>
      </dgm:prSet>
      <dgm:spPr/>
    </dgm:pt>
    <dgm:pt modelId="{7654F0C7-6342-43B6-9C96-90E748012E4B}" type="pres">
      <dgm:prSet presAssocID="{C6DE8F9D-CAEA-4DB4-ADA0-5B52FEF92F0A}" presName="Name56" presStyleLbl="parChTrans1D2" presStyleIdx="2" presStyleCnt="5"/>
      <dgm:spPr/>
    </dgm:pt>
    <dgm:pt modelId="{A0A8E566-78CE-4C82-88C0-757CEDD0FD36}" type="pres">
      <dgm:prSet presAssocID="{F26BC8D9-B9B3-4E02-9A9E-777314D72F7B}" presName="text0" presStyleLbl="node1" presStyleIdx="3" presStyleCnt="6">
        <dgm:presLayoutVars>
          <dgm:bulletEnabled val="1"/>
        </dgm:presLayoutVars>
      </dgm:prSet>
      <dgm:spPr/>
    </dgm:pt>
    <dgm:pt modelId="{DF6EA523-7BDC-4DC9-9D44-76D08F84818B}" type="pres">
      <dgm:prSet presAssocID="{61EB9B05-9DBE-49E3-ABE4-C944A772C4EE}" presName="Name56" presStyleLbl="parChTrans1D2" presStyleIdx="3" presStyleCnt="5"/>
      <dgm:spPr/>
    </dgm:pt>
    <dgm:pt modelId="{52DA744F-04A4-40D4-91BF-5FD0885EE9C5}" type="pres">
      <dgm:prSet presAssocID="{CB2A93D1-0B8C-4158-9672-CDDEC7DB9BC4}" presName="text0" presStyleLbl="node1" presStyleIdx="4" presStyleCnt="6">
        <dgm:presLayoutVars>
          <dgm:bulletEnabled val="1"/>
        </dgm:presLayoutVars>
      </dgm:prSet>
      <dgm:spPr/>
    </dgm:pt>
    <dgm:pt modelId="{0DBCC535-3A27-4B98-AFDF-1F3B41C1D662}" type="pres">
      <dgm:prSet presAssocID="{43653A82-9EF1-4B9C-8D6F-F3D1D20331FF}" presName="Name56" presStyleLbl="parChTrans1D2" presStyleIdx="4" presStyleCnt="5"/>
      <dgm:spPr/>
    </dgm:pt>
    <dgm:pt modelId="{9D8F0FE3-BAE2-43D2-94EB-767D9D85A070}" type="pres">
      <dgm:prSet presAssocID="{2425C2C9-0AB9-4E7D-9601-C91DC912735E}" presName="text0" presStyleLbl="node1" presStyleIdx="5" presStyleCnt="6">
        <dgm:presLayoutVars>
          <dgm:bulletEnabled val="1"/>
        </dgm:presLayoutVars>
      </dgm:prSet>
      <dgm:spPr/>
    </dgm:pt>
  </dgm:ptLst>
  <dgm:cxnLst>
    <dgm:cxn modelId="{B0176F00-F58C-42AC-B489-FBE9A1C4AA19}" type="presOf" srcId="{2425C2C9-0AB9-4E7D-9601-C91DC912735E}" destId="{9D8F0FE3-BAE2-43D2-94EB-767D9D85A070}" srcOrd="0" destOrd="0" presId="urn:microsoft.com/office/officeart/2008/layout/RadialCluster"/>
    <dgm:cxn modelId="{A893EA02-899C-4085-BDD0-D67226BC8661}" type="presOf" srcId="{607BE406-9156-4D6E-96CF-795197C73FD6}" destId="{958E827E-2F21-45F7-9EA2-8A5B84F76D56}" srcOrd="0" destOrd="0" presId="urn:microsoft.com/office/officeart/2008/layout/RadialCluster"/>
    <dgm:cxn modelId="{4DBA5308-CA3B-433F-BD03-4AAEAC4C3099}" type="presOf" srcId="{C6DE8F9D-CAEA-4DB4-ADA0-5B52FEF92F0A}" destId="{7654F0C7-6342-43B6-9C96-90E748012E4B}" srcOrd="0" destOrd="0" presId="urn:microsoft.com/office/officeart/2008/layout/RadialCluster"/>
    <dgm:cxn modelId="{F5B48614-B1C8-48C0-8D87-A7EC1A98F124}" srcId="{C3C5A714-4832-4F6D-8F20-B4F6905AEA21}" destId="{2425C2C9-0AB9-4E7D-9601-C91DC912735E}" srcOrd="4" destOrd="0" parTransId="{43653A82-9EF1-4B9C-8D6F-F3D1D20331FF}" sibTransId="{0F5D516F-A553-4994-A10B-1D53752263E2}"/>
    <dgm:cxn modelId="{CA3FD739-7F5B-4EEB-AD9F-876E0E1ACC83}" type="presOf" srcId="{43653A82-9EF1-4B9C-8D6F-F3D1D20331FF}" destId="{0DBCC535-3A27-4B98-AFDF-1F3B41C1D662}" srcOrd="0" destOrd="0" presId="urn:microsoft.com/office/officeart/2008/layout/RadialCluster"/>
    <dgm:cxn modelId="{A1D6CC62-C376-46BC-BB62-343C1330A157}" type="presOf" srcId="{E8A701B4-206E-4DFC-8331-A3A51E22A9C6}" destId="{B11A2581-3265-4D8F-865B-222BE5003BCA}" srcOrd="0" destOrd="0" presId="urn:microsoft.com/office/officeart/2008/layout/RadialCluster"/>
    <dgm:cxn modelId="{0DEC536C-6967-4686-9FD2-FAF7DF2BE9E6}" type="presOf" srcId="{C3C5A714-4832-4F6D-8F20-B4F6905AEA21}" destId="{9E56D9EA-F2A7-45FB-9060-6B0D9C23AF09}" srcOrd="0" destOrd="0" presId="urn:microsoft.com/office/officeart/2008/layout/RadialCluster"/>
    <dgm:cxn modelId="{62719B53-8BAF-4F8D-81FB-DC903EE50D7F}" type="presOf" srcId="{61EB9B05-9DBE-49E3-ABE4-C944A772C4EE}" destId="{DF6EA523-7BDC-4DC9-9D44-76D08F84818B}" srcOrd="0" destOrd="0" presId="urn:microsoft.com/office/officeart/2008/layout/RadialCluster"/>
    <dgm:cxn modelId="{9614B954-5FCE-4940-B357-4BAEC805E2D2}" type="presOf" srcId="{28671378-4A87-4A20-9B24-9DE03816F1C9}" destId="{263EFA73-DD2D-40E0-9DA5-FCF07838EB36}" srcOrd="0" destOrd="0" presId="urn:microsoft.com/office/officeart/2008/layout/RadialCluster"/>
    <dgm:cxn modelId="{3EE18857-AFF2-464D-8AAE-FD9D20F28B74}" srcId="{FCEC32CF-EEE3-4CCE-9412-7964AA568827}" destId="{C3C5A714-4832-4F6D-8F20-B4F6905AEA21}" srcOrd="0" destOrd="0" parTransId="{1685D952-954F-4733-AB50-4E198973D2D1}" sibTransId="{86654EB6-344A-4E95-B722-018E418A5047}"/>
    <dgm:cxn modelId="{4ECB7A93-EA72-4E3A-8E0C-9547D2262103}" srcId="{C3C5A714-4832-4F6D-8F20-B4F6905AEA21}" destId="{E8A701B4-206E-4DFC-8331-A3A51E22A9C6}" srcOrd="0" destOrd="0" parTransId="{F89F3A45-D881-4ABA-A532-8D0B8108DE8C}" sibTransId="{AE74B5EC-9FEA-4383-BA29-4AA0DB6DCCC6}"/>
    <dgm:cxn modelId="{1685E99A-DDFF-46C9-BD61-57FD4ACD66BF}" srcId="{C3C5A714-4832-4F6D-8F20-B4F6905AEA21}" destId="{28671378-4A87-4A20-9B24-9DE03816F1C9}" srcOrd="1" destOrd="0" parTransId="{607BE406-9156-4D6E-96CF-795197C73FD6}" sibTransId="{ABABD9E4-FC36-412A-B9F9-495EB81317FF}"/>
    <dgm:cxn modelId="{682A5A9E-C66D-42C1-9A1A-011AFA85FB37}" type="presOf" srcId="{FCEC32CF-EEE3-4CCE-9412-7964AA568827}" destId="{DB12ECFF-624C-4265-B075-010D1591BAE8}" srcOrd="0" destOrd="0" presId="urn:microsoft.com/office/officeart/2008/layout/RadialCluster"/>
    <dgm:cxn modelId="{65C5C4B1-914B-4521-A226-52698B50535A}" type="presOf" srcId="{F89F3A45-D881-4ABA-A532-8D0B8108DE8C}" destId="{4B5820B0-53D8-4EFF-8BD3-1181CDE94B53}" srcOrd="0" destOrd="0" presId="urn:microsoft.com/office/officeart/2008/layout/RadialCluster"/>
    <dgm:cxn modelId="{2E4192EB-4B8C-4D4A-88EB-32ED24F9B553}" srcId="{C3C5A714-4832-4F6D-8F20-B4F6905AEA21}" destId="{CB2A93D1-0B8C-4158-9672-CDDEC7DB9BC4}" srcOrd="3" destOrd="0" parTransId="{61EB9B05-9DBE-49E3-ABE4-C944A772C4EE}" sibTransId="{6F064A12-985E-4DB2-A876-33ACFBAA4CB3}"/>
    <dgm:cxn modelId="{E0CCE9F0-8389-4D2A-9F16-FB4C90561F80}" type="presOf" srcId="{CB2A93D1-0B8C-4158-9672-CDDEC7DB9BC4}" destId="{52DA744F-04A4-40D4-91BF-5FD0885EE9C5}" srcOrd="0" destOrd="0" presId="urn:microsoft.com/office/officeart/2008/layout/RadialCluster"/>
    <dgm:cxn modelId="{2E8A16F9-4CE6-451C-BA8B-D25B085E7EE1}" srcId="{C3C5A714-4832-4F6D-8F20-B4F6905AEA21}" destId="{F26BC8D9-B9B3-4E02-9A9E-777314D72F7B}" srcOrd="2" destOrd="0" parTransId="{C6DE8F9D-CAEA-4DB4-ADA0-5B52FEF92F0A}" sibTransId="{F7F2FF58-1BC7-4040-ABF4-CD633A7355F0}"/>
    <dgm:cxn modelId="{D3C937FA-9EE3-4EC1-871E-EC5046514DF4}" type="presOf" srcId="{F26BC8D9-B9B3-4E02-9A9E-777314D72F7B}" destId="{A0A8E566-78CE-4C82-88C0-757CEDD0FD36}" srcOrd="0" destOrd="0" presId="urn:microsoft.com/office/officeart/2008/layout/RadialCluster"/>
    <dgm:cxn modelId="{67718E22-5247-4626-9C59-DDF3B520CF3C}" type="presParOf" srcId="{DB12ECFF-624C-4265-B075-010D1591BAE8}" destId="{3FDCBD01-914C-4366-84A0-94E50AB294AE}" srcOrd="0" destOrd="0" presId="urn:microsoft.com/office/officeart/2008/layout/RadialCluster"/>
    <dgm:cxn modelId="{6A0AC803-D152-4CE3-8AE8-DFF28D4E59C4}" type="presParOf" srcId="{3FDCBD01-914C-4366-84A0-94E50AB294AE}" destId="{9E56D9EA-F2A7-45FB-9060-6B0D9C23AF09}" srcOrd="0" destOrd="0" presId="urn:microsoft.com/office/officeart/2008/layout/RadialCluster"/>
    <dgm:cxn modelId="{C2EE0D6F-F24B-4A5F-B222-909718BCC1D3}" type="presParOf" srcId="{3FDCBD01-914C-4366-84A0-94E50AB294AE}" destId="{4B5820B0-53D8-4EFF-8BD3-1181CDE94B53}" srcOrd="1" destOrd="0" presId="urn:microsoft.com/office/officeart/2008/layout/RadialCluster"/>
    <dgm:cxn modelId="{FD273038-0B21-4F79-BD6F-DF6C7EB7F493}" type="presParOf" srcId="{3FDCBD01-914C-4366-84A0-94E50AB294AE}" destId="{B11A2581-3265-4D8F-865B-222BE5003BCA}" srcOrd="2" destOrd="0" presId="urn:microsoft.com/office/officeart/2008/layout/RadialCluster"/>
    <dgm:cxn modelId="{8CBB9908-8EA7-4116-BE6F-691C83D164B9}" type="presParOf" srcId="{3FDCBD01-914C-4366-84A0-94E50AB294AE}" destId="{958E827E-2F21-45F7-9EA2-8A5B84F76D56}" srcOrd="3" destOrd="0" presId="urn:microsoft.com/office/officeart/2008/layout/RadialCluster"/>
    <dgm:cxn modelId="{00D81212-2C7D-411F-8507-4B0F92D576B1}" type="presParOf" srcId="{3FDCBD01-914C-4366-84A0-94E50AB294AE}" destId="{263EFA73-DD2D-40E0-9DA5-FCF07838EB36}" srcOrd="4" destOrd="0" presId="urn:microsoft.com/office/officeart/2008/layout/RadialCluster"/>
    <dgm:cxn modelId="{C1ECF47D-F0AA-4F58-B951-66F0D0D8048F}" type="presParOf" srcId="{3FDCBD01-914C-4366-84A0-94E50AB294AE}" destId="{7654F0C7-6342-43B6-9C96-90E748012E4B}" srcOrd="5" destOrd="0" presId="urn:microsoft.com/office/officeart/2008/layout/RadialCluster"/>
    <dgm:cxn modelId="{C5CE4AB1-F736-4A95-81E5-7B3B8D6A6308}" type="presParOf" srcId="{3FDCBD01-914C-4366-84A0-94E50AB294AE}" destId="{A0A8E566-78CE-4C82-88C0-757CEDD0FD36}" srcOrd="6" destOrd="0" presId="urn:microsoft.com/office/officeart/2008/layout/RadialCluster"/>
    <dgm:cxn modelId="{7D6EFA54-AD9A-4462-8343-1D720840F630}" type="presParOf" srcId="{3FDCBD01-914C-4366-84A0-94E50AB294AE}" destId="{DF6EA523-7BDC-4DC9-9D44-76D08F84818B}" srcOrd="7" destOrd="0" presId="urn:microsoft.com/office/officeart/2008/layout/RadialCluster"/>
    <dgm:cxn modelId="{BEFF8DD3-F94B-41D9-B19A-A6C6130B2693}" type="presParOf" srcId="{3FDCBD01-914C-4366-84A0-94E50AB294AE}" destId="{52DA744F-04A4-40D4-91BF-5FD0885EE9C5}" srcOrd="8" destOrd="0" presId="urn:microsoft.com/office/officeart/2008/layout/RadialCluster"/>
    <dgm:cxn modelId="{4700EC21-3A9F-439B-AE30-AA659D346234}" type="presParOf" srcId="{3FDCBD01-914C-4366-84A0-94E50AB294AE}" destId="{0DBCC535-3A27-4B98-AFDF-1F3B41C1D662}" srcOrd="9" destOrd="0" presId="urn:microsoft.com/office/officeart/2008/layout/RadialCluster"/>
    <dgm:cxn modelId="{517CE25D-62A2-4366-AC36-60EAEC8D6DEA}" type="presParOf" srcId="{3FDCBD01-914C-4366-84A0-94E50AB294AE}" destId="{9D8F0FE3-BAE2-43D2-94EB-767D9D85A070}"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02516C-F152-4315-A00A-3CF9D757DABE}" type="doc">
      <dgm:prSet loTypeId="urn:microsoft.com/office/officeart/2005/8/layout/radial4" loCatId="relationship" qsTypeId="urn:microsoft.com/office/officeart/2005/8/quickstyle/simple1" qsCatId="simple" csTypeId="urn:microsoft.com/office/officeart/2005/8/colors/accent0_2" csCatId="mainScheme" phldr="1"/>
      <dgm:spPr/>
      <dgm:t>
        <a:bodyPr/>
        <a:lstStyle/>
        <a:p>
          <a:endParaRPr lang="en-IN"/>
        </a:p>
      </dgm:t>
    </dgm:pt>
    <dgm:pt modelId="{20B7292D-6375-4FAE-88DF-A0181040B5DF}">
      <dgm:prSet phldrT="[Text]"/>
      <dgm:spPr/>
      <dgm:t>
        <a:bodyPr/>
        <a:lstStyle/>
        <a:p>
          <a:r>
            <a:rPr lang="en-IN" dirty="0" err="1"/>
            <a:t>Optuna</a:t>
          </a:r>
          <a:endParaRPr lang="en-IN" dirty="0"/>
        </a:p>
      </dgm:t>
    </dgm:pt>
    <dgm:pt modelId="{D3E57AA8-D74E-4BFE-A8B2-57187AAF8D1B}" type="parTrans" cxnId="{594F7130-C388-4D23-AB92-F11E55A247D1}">
      <dgm:prSet/>
      <dgm:spPr/>
      <dgm:t>
        <a:bodyPr/>
        <a:lstStyle/>
        <a:p>
          <a:endParaRPr lang="en-IN"/>
        </a:p>
      </dgm:t>
    </dgm:pt>
    <dgm:pt modelId="{98D2BEAE-78B1-46ED-9416-A1FC790D1223}" type="sibTrans" cxnId="{594F7130-C388-4D23-AB92-F11E55A247D1}">
      <dgm:prSet/>
      <dgm:spPr/>
      <dgm:t>
        <a:bodyPr/>
        <a:lstStyle/>
        <a:p>
          <a:endParaRPr lang="en-IN"/>
        </a:p>
      </dgm:t>
    </dgm:pt>
    <dgm:pt modelId="{EBBFEF28-3381-4E44-8800-77F3BEE58780}">
      <dgm:prSet phldrT="[Text]"/>
      <dgm:spPr/>
      <dgm:t>
        <a:bodyPr/>
        <a:lstStyle/>
        <a:p>
          <a:pPr>
            <a:buFont typeface="+mj-lt"/>
            <a:buAutoNum type="arabicPeriod"/>
          </a:pPr>
          <a:r>
            <a:rPr lang="en-US" b="0" i="0" dirty="0">
              <a:solidFill>
                <a:srgbClr val="374151"/>
              </a:solidFill>
              <a:effectLst/>
              <a:latin typeface="Söhne"/>
            </a:rPr>
            <a:t>Hyperparameter optimization</a:t>
          </a:r>
          <a:endParaRPr lang="en-IN" dirty="0"/>
        </a:p>
      </dgm:t>
    </dgm:pt>
    <dgm:pt modelId="{2F160795-A252-48B1-9D9D-FA7F547FAA8F}" type="parTrans" cxnId="{C06A0306-060B-4AC8-86FD-219EB552D803}">
      <dgm:prSet/>
      <dgm:spPr/>
      <dgm:t>
        <a:bodyPr/>
        <a:lstStyle/>
        <a:p>
          <a:endParaRPr lang="en-IN"/>
        </a:p>
      </dgm:t>
    </dgm:pt>
    <dgm:pt modelId="{E1E2B705-295B-40DA-A44E-5C7B61243AF7}" type="sibTrans" cxnId="{C06A0306-060B-4AC8-86FD-219EB552D803}">
      <dgm:prSet/>
      <dgm:spPr/>
      <dgm:t>
        <a:bodyPr/>
        <a:lstStyle/>
        <a:p>
          <a:endParaRPr lang="en-IN"/>
        </a:p>
      </dgm:t>
    </dgm:pt>
    <dgm:pt modelId="{F3446EB2-0162-4CA6-9415-388952F08C0C}">
      <dgm:prSet/>
      <dgm:spPr/>
      <dgm:t>
        <a:bodyPr/>
        <a:lstStyle/>
        <a:p>
          <a:r>
            <a:rPr lang="en-US" b="0" i="0">
              <a:solidFill>
                <a:srgbClr val="374151"/>
              </a:solidFill>
              <a:effectLst/>
              <a:latin typeface="Söhne"/>
            </a:rPr>
            <a:t>Automated tuning</a:t>
          </a:r>
          <a:endParaRPr lang="en-US" b="0" i="0" dirty="0">
            <a:solidFill>
              <a:srgbClr val="374151"/>
            </a:solidFill>
            <a:effectLst/>
            <a:latin typeface="Söhne"/>
          </a:endParaRPr>
        </a:p>
      </dgm:t>
    </dgm:pt>
    <dgm:pt modelId="{6BA40658-0B2D-4EC5-B1CE-8EBC8A03119A}" type="parTrans" cxnId="{14E88649-B00C-49D3-A6C2-84727928358B}">
      <dgm:prSet/>
      <dgm:spPr/>
      <dgm:t>
        <a:bodyPr/>
        <a:lstStyle/>
        <a:p>
          <a:endParaRPr lang="en-IN"/>
        </a:p>
      </dgm:t>
    </dgm:pt>
    <dgm:pt modelId="{688D5574-AB26-4186-98B0-28F08A26BDC3}" type="sibTrans" cxnId="{14E88649-B00C-49D3-A6C2-84727928358B}">
      <dgm:prSet/>
      <dgm:spPr/>
      <dgm:t>
        <a:bodyPr/>
        <a:lstStyle/>
        <a:p>
          <a:endParaRPr lang="en-IN"/>
        </a:p>
      </dgm:t>
    </dgm:pt>
    <dgm:pt modelId="{926AF594-DED1-47E4-A013-833B36BD8245}">
      <dgm:prSet/>
      <dgm:spPr/>
      <dgm:t>
        <a:bodyPr/>
        <a:lstStyle/>
        <a:p>
          <a:r>
            <a:rPr lang="en-US" b="0" i="0">
              <a:solidFill>
                <a:srgbClr val="374151"/>
              </a:solidFill>
              <a:effectLst/>
              <a:latin typeface="Söhne"/>
            </a:rPr>
            <a:t>Efficient search</a:t>
          </a:r>
          <a:endParaRPr lang="en-US" b="0" i="0" dirty="0">
            <a:solidFill>
              <a:srgbClr val="374151"/>
            </a:solidFill>
            <a:effectLst/>
            <a:latin typeface="Söhne"/>
          </a:endParaRPr>
        </a:p>
      </dgm:t>
    </dgm:pt>
    <dgm:pt modelId="{509CC575-BF06-4677-BF6A-35E82C1C321A}" type="parTrans" cxnId="{4AC50799-90F2-424A-8A8A-E35B8891F158}">
      <dgm:prSet/>
      <dgm:spPr/>
      <dgm:t>
        <a:bodyPr/>
        <a:lstStyle/>
        <a:p>
          <a:endParaRPr lang="en-IN"/>
        </a:p>
      </dgm:t>
    </dgm:pt>
    <dgm:pt modelId="{23CC482E-0BFA-47E1-AD9D-B5F6A349FB4F}" type="sibTrans" cxnId="{4AC50799-90F2-424A-8A8A-E35B8891F158}">
      <dgm:prSet/>
      <dgm:spPr/>
      <dgm:t>
        <a:bodyPr/>
        <a:lstStyle/>
        <a:p>
          <a:endParaRPr lang="en-IN"/>
        </a:p>
      </dgm:t>
    </dgm:pt>
    <dgm:pt modelId="{C0375FBA-3FAA-4A0E-8189-9889350B1D9F}">
      <dgm:prSet/>
      <dgm:spPr/>
      <dgm:t>
        <a:bodyPr/>
        <a:lstStyle/>
        <a:p>
          <a:r>
            <a:rPr lang="en-US" b="0" i="0">
              <a:solidFill>
                <a:srgbClr val="374151"/>
              </a:solidFill>
              <a:effectLst/>
              <a:latin typeface="Söhne"/>
            </a:rPr>
            <a:t>Flexible framework</a:t>
          </a:r>
          <a:endParaRPr lang="en-US" b="0" i="0" dirty="0">
            <a:solidFill>
              <a:srgbClr val="374151"/>
            </a:solidFill>
            <a:effectLst/>
            <a:latin typeface="Söhne"/>
          </a:endParaRPr>
        </a:p>
      </dgm:t>
    </dgm:pt>
    <dgm:pt modelId="{A42A3B83-4C4D-449E-8742-6D0D2466B7FA}" type="parTrans" cxnId="{D41DEACB-20DB-4DD5-AC22-B6CEF4C4B236}">
      <dgm:prSet/>
      <dgm:spPr/>
      <dgm:t>
        <a:bodyPr/>
        <a:lstStyle/>
        <a:p>
          <a:endParaRPr lang="en-IN"/>
        </a:p>
      </dgm:t>
    </dgm:pt>
    <dgm:pt modelId="{91950CD6-3AC6-4F7C-A1E7-283FB1C17587}" type="sibTrans" cxnId="{D41DEACB-20DB-4DD5-AC22-B6CEF4C4B236}">
      <dgm:prSet/>
      <dgm:spPr/>
      <dgm:t>
        <a:bodyPr/>
        <a:lstStyle/>
        <a:p>
          <a:endParaRPr lang="en-IN"/>
        </a:p>
      </dgm:t>
    </dgm:pt>
    <dgm:pt modelId="{0C165B44-2D76-4210-94E7-5E709BF964BF}">
      <dgm:prSet/>
      <dgm:spPr/>
      <dgm:t>
        <a:bodyPr/>
        <a:lstStyle/>
        <a:p>
          <a:r>
            <a:rPr lang="en-US" b="0" i="0">
              <a:solidFill>
                <a:srgbClr val="374151"/>
              </a:solidFill>
              <a:effectLst/>
              <a:latin typeface="Söhne"/>
            </a:rPr>
            <a:t>Scalable solution</a:t>
          </a:r>
          <a:endParaRPr lang="en-US" b="0" i="0" dirty="0">
            <a:solidFill>
              <a:srgbClr val="374151"/>
            </a:solidFill>
            <a:effectLst/>
            <a:latin typeface="Söhne"/>
          </a:endParaRPr>
        </a:p>
      </dgm:t>
    </dgm:pt>
    <dgm:pt modelId="{283F8387-0FB4-43D7-9E23-BF32CA3D20BD}" type="parTrans" cxnId="{822ED03F-B931-473C-87FB-965527FC0611}">
      <dgm:prSet/>
      <dgm:spPr/>
      <dgm:t>
        <a:bodyPr/>
        <a:lstStyle/>
        <a:p>
          <a:endParaRPr lang="en-IN"/>
        </a:p>
      </dgm:t>
    </dgm:pt>
    <dgm:pt modelId="{13C3D235-9042-46F3-9421-CC0F732E475C}" type="sibTrans" cxnId="{822ED03F-B931-473C-87FB-965527FC0611}">
      <dgm:prSet/>
      <dgm:spPr/>
      <dgm:t>
        <a:bodyPr/>
        <a:lstStyle/>
        <a:p>
          <a:endParaRPr lang="en-IN"/>
        </a:p>
      </dgm:t>
    </dgm:pt>
    <dgm:pt modelId="{20CDA8E6-15DA-4887-B973-B4A0EB3D8A87}" type="pres">
      <dgm:prSet presAssocID="{F102516C-F152-4315-A00A-3CF9D757DABE}" presName="cycle" presStyleCnt="0">
        <dgm:presLayoutVars>
          <dgm:chMax val="1"/>
          <dgm:dir/>
          <dgm:animLvl val="ctr"/>
          <dgm:resizeHandles val="exact"/>
        </dgm:presLayoutVars>
      </dgm:prSet>
      <dgm:spPr/>
    </dgm:pt>
    <dgm:pt modelId="{D890DA96-D180-4256-B9D7-B04FBC2976BB}" type="pres">
      <dgm:prSet presAssocID="{20B7292D-6375-4FAE-88DF-A0181040B5DF}" presName="centerShape" presStyleLbl="node0" presStyleIdx="0" presStyleCnt="1"/>
      <dgm:spPr/>
    </dgm:pt>
    <dgm:pt modelId="{EA982A8E-195C-4C93-A893-6BE6B57D8E37}" type="pres">
      <dgm:prSet presAssocID="{2F160795-A252-48B1-9D9D-FA7F547FAA8F}" presName="parTrans" presStyleLbl="bgSibTrans2D1" presStyleIdx="0" presStyleCnt="5"/>
      <dgm:spPr/>
    </dgm:pt>
    <dgm:pt modelId="{D0D9A0CD-178B-4F2C-ABF8-A7754088BB48}" type="pres">
      <dgm:prSet presAssocID="{EBBFEF28-3381-4E44-8800-77F3BEE58780}" presName="node" presStyleLbl="node1" presStyleIdx="0" presStyleCnt="5">
        <dgm:presLayoutVars>
          <dgm:bulletEnabled val="1"/>
        </dgm:presLayoutVars>
      </dgm:prSet>
      <dgm:spPr/>
    </dgm:pt>
    <dgm:pt modelId="{4F8D55E7-CE4E-4345-ACDD-6F708DEA5905}" type="pres">
      <dgm:prSet presAssocID="{6BA40658-0B2D-4EC5-B1CE-8EBC8A03119A}" presName="parTrans" presStyleLbl="bgSibTrans2D1" presStyleIdx="1" presStyleCnt="5"/>
      <dgm:spPr/>
    </dgm:pt>
    <dgm:pt modelId="{76192FF5-F1A7-450B-A7B1-E878B6F47E74}" type="pres">
      <dgm:prSet presAssocID="{F3446EB2-0162-4CA6-9415-388952F08C0C}" presName="node" presStyleLbl="node1" presStyleIdx="1" presStyleCnt="5">
        <dgm:presLayoutVars>
          <dgm:bulletEnabled val="1"/>
        </dgm:presLayoutVars>
      </dgm:prSet>
      <dgm:spPr/>
    </dgm:pt>
    <dgm:pt modelId="{1A4EA093-2994-4AA7-BB60-4CBAFCF57ADA}" type="pres">
      <dgm:prSet presAssocID="{509CC575-BF06-4677-BF6A-35E82C1C321A}" presName="parTrans" presStyleLbl="bgSibTrans2D1" presStyleIdx="2" presStyleCnt="5"/>
      <dgm:spPr/>
    </dgm:pt>
    <dgm:pt modelId="{D0CAD8EF-07BC-4097-8BC5-868CA317DDD3}" type="pres">
      <dgm:prSet presAssocID="{926AF594-DED1-47E4-A013-833B36BD8245}" presName="node" presStyleLbl="node1" presStyleIdx="2" presStyleCnt="5">
        <dgm:presLayoutVars>
          <dgm:bulletEnabled val="1"/>
        </dgm:presLayoutVars>
      </dgm:prSet>
      <dgm:spPr/>
    </dgm:pt>
    <dgm:pt modelId="{11CA37AB-E093-445F-BFD9-4684E0011EBD}" type="pres">
      <dgm:prSet presAssocID="{A42A3B83-4C4D-449E-8742-6D0D2466B7FA}" presName="parTrans" presStyleLbl="bgSibTrans2D1" presStyleIdx="3" presStyleCnt="5"/>
      <dgm:spPr/>
    </dgm:pt>
    <dgm:pt modelId="{9F4D012D-779F-4D8B-969B-95857B4F5783}" type="pres">
      <dgm:prSet presAssocID="{C0375FBA-3FAA-4A0E-8189-9889350B1D9F}" presName="node" presStyleLbl="node1" presStyleIdx="3" presStyleCnt="5">
        <dgm:presLayoutVars>
          <dgm:bulletEnabled val="1"/>
        </dgm:presLayoutVars>
      </dgm:prSet>
      <dgm:spPr/>
    </dgm:pt>
    <dgm:pt modelId="{E510B0CB-A7BB-4EEC-BC4C-2497D0D49770}" type="pres">
      <dgm:prSet presAssocID="{283F8387-0FB4-43D7-9E23-BF32CA3D20BD}" presName="parTrans" presStyleLbl="bgSibTrans2D1" presStyleIdx="4" presStyleCnt="5"/>
      <dgm:spPr/>
    </dgm:pt>
    <dgm:pt modelId="{79587B8A-64DA-4C13-B5D3-0452848F8A11}" type="pres">
      <dgm:prSet presAssocID="{0C165B44-2D76-4210-94E7-5E709BF964BF}" presName="node" presStyleLbl="node1" presStyleIdx="4" presStyleCnt="5">
        <dgm:presLayoutVars>
          <dgm:bulletEnabled val="1"/>
        </dgm:presLayoutVars>
      </dgm:prSet>
      <dgm:spPr/>
    </dgm:pt>
  </dgm:ptLst>
  <dgm:cxnLst>
    <dgm:cxn modelId="{C06A0306-060B-4AC8-86FD-219EB552D803}" srcId="{20B7292D-6375-4FAE-88DF-A0181040B5DF}" destId="{EBBFEF28-3381-4E44-8800-77F3BEE58780}" srcOrd="0" destOrd="0" parTransId="{2F160795-A252-48B1-9D9D-FA7F547FAA8F}" sibTransId="{E1E2B705-295B-40DA-A44E-5C7B61243AF7}"/>
    <dgm:cxn modelId="{594F7130-C388-4D23-AB92-F11E55A247D1}" srcId="{F102516C-F152-4315-A00A-3CF9D757DABE}" destId="{20B7292D-6375-4FAE-88DF-A0181040B5DF}" srcOrd="0" destOrd="0" parTransId="{D3E57AA8-D74E-4BFE-A8B2-57187AAF8D1B}" sibTransId="{98D2BEAE-78B1-46ED-9416-A1FC790D1223}"/>
    <dgm:cxn modelId="{822ED03F-B931-473C-87FB-965527FC0611}" srcId="{20B7292D-6375-4FAE-88DF-A0181040B5DF}" destId="{0C165B44-2D76-4210-94E7-5E709BF964BF}" srcOrd="4" destOrd="0" parTransId="{283F8387-0FB4-43D7-9E23-BF32CA3D20BD}" sibTransId="{13C3D235-9042-46F3-9421-CC0F732E475C}"/>
    <dgm:cxn modelId="{C96EB160-049E-4D2B-916B-FD9C0F266EB1}" type="presOf" srcId="{F3446EB2-0162-4CA6-9415-388952F08C0C}" destId="{76192FF5-F1A7-450B-A7B1-E878B6F47E74}" srcOrd="0" destOrd="0" presId="urn:microsoft.com/office/officeart/2005/8/layout/radial4"/>
    <dgm:cxn modelId="{28000746-6032-4FF8-861F-63783D6CABA6}" type="presOf" srcId="{A42A3B83-4C4D-449E-8742-6D0D2466B7FA}" destId="{11CA37AB-E093-445F-BFD9-4684E0011EBD}" srcOrd="0" destOrd="0" presId="urn:microsoft.com/office/officeart/2005/8/layout/radial4"/>
    <dgm:cxn modelId="{14E88649-B00C-49D3-A6C2-84727928358B}" srcId="{20B7292D-6375-4FAE-88DF-A0181040B5DF}" destId="{F3446EB2-0162-4CA6-9415-388952F08C0C}" srcOrd="1" destOrd="0" parTransId="{6BA40658-0B2D-4EC5-B1CE-8EBC8A03119A}" sibTransId="{688D5574-AB26-4186-98B0-28F08A26BDC3}"/>
    <dgm:cxn modelId="{D0206D4D-819B-4621-B041-12F0C68C8DE6}" type="presOf" srcId="{0C165B44-2D76-4210-94E7-5E709BF964BF}" destId="{79587B8A-64DA-4C13-B5D3-0452848F8A11}" srcOrd="0" destOrd="0" presId="urn:microsoft.com/office/officeart/2005/8/layout/radial4"/>
    <dgm:cxn modelId="{75DECA70-EDFF-433E-A665-4B589605C715}" type="presOf" srcId="{283F8387-0FB4-43D7-9E23-BF32CA3D20BD}" destId="{E510B0CB-A7BB-4EEC-BC4C-2497D0D49770}" srcOrd="0" destOrd="0" presId="urn:microsoft.com/office/officeart/2005/8/layout/radial4"/>
    <dgm:cxn modelId="{B785F573-5B64-4E05-8302-2D5027482BD3}" type="presOf" srcId="{EBBFEF28-3381-4E44-8800-77F3BEE58780}" destId="{D0D9A0CD-178B-4F2C-ABF8-A7754088BB48}" srcOrd="0" destOrd="0" presId="urn:microsoft.com/office/officeart/2005/8/layout/radial4"/>
    <dgm:cxn modelId="{58A01075-C606-4FBA-A1C1-186C5548F139}" type="presOf" srcId="{C0375FBA-3FAA-4A0E-8189-9889350B1D9F}" destId="{9F4D012D-779F-4D8B-969B-95857B4F5783}" srcOrd="0" destOrd="0" presId="urn:microsoft.com/office/officeart/2005/8/layout/radial4"/>
    <dgm:cxn modelId="{71CC628A-049E-42AE-B04D-131126661EBE}" type="presOf" srcId="{509CC575-BF06-4677-BF6A-35E82C1C321A}" destId="{1A4EA093-2994-4AA7-BB60-4CBAFCF57ADA}" srcOrd="0" destOrd="0" presId="urn:microsoft.com/office/officeart/2005/8/layout/radial4"/>
    <dgm:cxn modelId="{81477B8D-1611-4CEE-A43A-AD7ACA32A187}" type="presOf" srcId="{926AF594-DED1-47E4-A013-833B36BD8245}" destId="{D0CAD8EF-07BC-4097-8BC5-868CA317DDD3}" srcOrd="0" destOrd="0" presId="urn:microsoft.com/office/officeart/2005/8/layout/radial4"/>
    <dgm:cxn modelId="{285F5F90-2B1A-4CE3-8DE6-FEE64E87B9CB}" type="presOf" srcId="{20B7292D-6375-4FAE-88DF-A0181040B5DF}" destId="{D890DA96-D180-4256-B9D7-B04FBC2976BB}" srcOrd="0" destOrd="0" presId="urn:microsoft.com/office/officeart/2005/8/layout/radial4"/>
    <dgm:cxn modelId="{D025AB98-DEC7-4ED5-83B2-4BB28117E0C2}" type="presOf" srcId="{2F160795-A252-48B1-9D9D-FA7F547FAA8F}" destId="{EA982A8E-195C-4C93-A893-6BE6B57D8E37}" srcOrd="0" destOrd="0" presId="urn:microsoft.com/office/officeart/2005/8/layout/radial4"/>
    <dgm:cxn modelId="{4AC50799-90F2-424A-8A8A-E35B8891F158}" srcId="{20B7292D-6375-4FAE-88DF-A0181040B5DF}" destId="{926AF594-DED1-47E4-A013-833B36BD8245}" srcOrd="2" destOrd="0" parTransId="{509CC575-BF06-4677-BF6A-35E82C1C321A}" sibTransId="{23CC482E-0BFA-47E1-AD9D-B5F6A349FB4F}"/>
    <dgm:cxn modelId="{BD2093B6-DE87-4817-B5A6-1E10734B24B2}" type="presOf" srcId="{F102516C-F152-4315-A00A-3CF9D757DABE}" destId="{20CDA8E6-15DA-4887-B973-B4A0EB3D8A87}" srcOrd="0" destOrd="0" presId="urn:microsoft.com/office/officeart/2005/8/layout/radial4"/>
    <dgm:cxn modelId="{D41DEACB-20DB-4DD5-AC22-B6CEF4C4B236}" srcId="{20B7292D-6375-4FAE-88DF-A0181040B5DF}" destId="{C0375FBA-3FAA-4A0E-8189-9889350B1D9F}" srcOrd="3" destOrd="0" parTransId="{A42A3B83-4C4D-449E-8742-6D0D2466B7FA}" sibTransId="{91950CD6-3AC6-4F7C-A1E7-283FB1C17587}"/>
    <dgm:cxn modelId="{EBFE20F1-5398-4797-992B-2BD6E75CF113}" type="presOf" srcId="{6BA40658-0B2D-4EC5-B1CE-8EBC8A03119A}" destId="{4F8D55E7-CE4E-4345-ACDD-6F708DEA5905}" srcOrd="0" destOrd="0" presId="urn:microsoft.com/office/officeart/2005/8/layout/radial4"/>
    <dgm:cxn modelId="{2DBDD4E9-6A00-446B-96BE-32A5D109FD0B}" type="presParOf" srcId="{20CDA8E6-15DA-4887-B973-B4A0EB3D8A87}" destId="{D890DA96-D180-4256-B9D7-B04FBC2976BB}" srcOrd="0" destOrd="0" presId="urn:microsoft.com/office/officeart/2005/8/layout/radial4"/>
    <dgm:cxn modelId="{6C28A222-7B5A-45F6-A8CD-F03C11853D69}" type="presParOf" srcId="{20CDA8E6-15DA-4887-B973-B4A0EB3D8A87}" destId="{EA982A8E-195C-4C93-A893-6BE6B57D8E37}" srcOrd="1" destOrd="0" presId="urn:microsoft.com/office/officeart/2005/8/layout/radial4"/>
    <dgm:cxn modelId="{A22E0900-65F9-47AD-A352-9D56F7E587EA}" type="presParOf" srcId="{20CDA8E6-15DA-4887-B973-B4A0EB3D8A87}" destId="{D0D9A0CD-178B-4F2C-ABF8-A7754088BB48}" srcOrd="2" destOrd="0" presId="urn:microsoft.com/office/officeart/2005/8/layout/radial4"/>
    <dgm:cxn modelId="{BA96E7B1-0253-4585-A292-DA8195242DB4}" type="presParOf" srcId="{20CDA8E6-15DA-4887-B973-B4A0EB3D8A87}" destId="{4F8D55E7-CE4E-4345-ACDD-6F708DEA5905}" srcOrd="3" destOrd="0" presId="urn:microsoft.com/office/officeart/2005/8/layout/radial4"/>
    <dgm:cxn modelId="{12A21220-D88E-4D85-9A79-E38689107330}" type="presParOf" srcId="{20CDA8E6-15DA-4887-B973-B4A0EB3D8A87}" destId="{76192FF5-F1A7-450B-A7B1-E878B6F47E74}" srcOrd="4" destOrd="0" presId="urn:microsoft.com/office/officeart/2005/8/layout/radial4"/>
    <dgm:cxn modelId="{D94F9E88-19EC-4DE8-ACA5-3AC78F0E180A}" type="presParOf" srcId="{20CDA8E6-15DA-4887-B973-B4A0EB3D8A87}" destId="{1A4EA093-2994-4AA7-BB60-4CBAFCF57ADA}" srcOrd="5" destOrd="0" presId="urn:microsoft.com/office/officeart/2005/8/layout/radial4"/>
    <dgm:cxn modelId="{DC93F9AE-D613-4385-9B8E-CE6E4853DB04}" type="presParOf" srcId="{20CDA8E6-15DA-4887-B973-B4A0EB3D8A87}" destId="{D0CAD8EF-07BC-4097-8BC5-868CA317DDD3}" srcOrd="6" destOrd="0" presId="urn:microsoft.com/office/officeart/2005/8/layout/radial4"/>
    <dgm:cxn modelId="{CA8999B8-C2B5-49DD-BE14-670CBDC23E1B}" type="presParOf" srcId="{20CDA8E6-15DA-4887-B973-B4A0EB3D8A87}" destId="{11CA37AB-E093-445F-BFD9-4684E0011EBD}" srcOrd="7" destOrd="0" presId="urn:microsoft.com/office/officeart/2005/8/layout/radial4"/>
    <dgm:cxn modelId="{0115745C-7EAB-4592-B319-EC99671344FC}" type="presParOf" srcId="{20CDA8E6-15DA-4887-B973-B4A0EB3D8A87}" destId="{9F4D012D-779F-4D8B-969B-95857B4F5783}" srcOrd="8" destOrd="0" presId="urn:microsoft.com/office/officeart/2005/8/layout/radial4"/>
    <dgm:cxn modelId="{3A8D5608-C493-4DE3-8432-3F02FE0FDF1B}" type="presParOf" srcId="{20CDA8E6-15DA-4887-B973-B4A0EB3D8A87}" destId="{E510B0CB-A7BB-4EEC-BC4C-2497D0D49770}" srcOrd="9" destOrd="0" presId="urn:microsoft.com/office/officeart/2005/8/layout/radial4"/>
    <dgm:cxn modelId="{D7FD3DFC-5977-4328-9A04-B1AFD4AA0AF9}" type="presParOf" srcId="{20CDA8E6-15DA-4887-B973-B4A0EB3D8A87}" destId="{79587B8A-64DA-4C13-B5D3-0452848F8A11}"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269959-B2F5-48A4-B4A7-0AF502B4D690}"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n-IN"/>
        </a:p>
      </dgm:t>
    </dgm:pt>
    <dgm:pt modelId="{C191781F-9B3E-45D6-BABD-68BCB06D29DC}">
      <dgm:prSet phldrT="[Text]"/>
      <dgm:spPr/>
      <dgm:t>
        <a:bodyPr/>
        <a:lstStyle/>
        <a:p>
          <a:r>
            <a:rPr lang="en-US" b="0" i="0" dirty="0">
              <a:solidFill>
                <a:srgbClr val="374151"/>
              </a:solidFill>
              <a:effectLst/>
              <a:latin typeface="Söhne"/>
            </a:rPr>
            <a:t>Data Collection</a:t>
          </a:r>
          <a:endParaRPr lang="en-IN" dirty="0"/>
        </a:p>
      </dgm:t>
    </dgm:pt>
    <dgm:pt modelId="{8160C8D8-479B-4D46-B38B-EAF54819BD88}" type="parTrans" cxnId="{4E44364C-4B96-4D80-9A44-93CA51B58E21}">
      <dgm:prSet/>
      <dgm:spPr/>
      <dgm:t>
        <a:bodyPr/>
        <a:lstStyle/>
        <a:p>
          <a:endParaRPr lang="en-IN"/>
        </a:p>
      </dgm:t>
    </dgm:pt>
    <dgm:pt modelId="{22D02F2E-BCC2-463A-BFF4-0560B700DA4D}" type="sibTrans" cxnId="{4E44364C-4B96-4D80-9A44-93CA51B58E21}">
      <dgm:prSet/>
      <dgm:spPr/>
      <dgm:t>
        <a:bodyPr/>
        <a:lstStyle/>
        <a:p>
          <a:endParaRPr lang="en-IN"/>
        </a:p>
      </dgm:t>
    </dgm:pt>
    <dgm:pt modelId="{2121DAA7-A4BD-496E-928F-27C163D326E7}">
      <dgm:prSet phldrT="[Text]"/>
      <dgm:spPr/>
      <dgm:t>
        <a:bodyPr/>
        <a:lstStyle/>
        <a:p>
          <a:r>
            <a:rPr lang="en-IN" dirty="0"/>
            <a:t>Data Cleaning</a:t>
          </a:r>
        </a:p>
      </dgm:t>
    </dgm:pt>
    <dgm:pt modelId="{B8AA41A1-A4A0-4F02-A582-24C8990057C2}" type="parTrans" cxnId="{9DA46204-0ECF-4541-8EA9-919092126E68}">
      <dgm:prSet/>
      <dgm:spPr/>
      <dgm:t>
        <a:bodyPr/>
        <a:lstStyle/>
        <a:p>
          <a:endParaRPr lang="en-IN"/>
        </a:p>
      </dgm:t>
    </dgm:pt>
    <dgm:pt modelId="{A1A8624B-BA85-4055-95A7-5BDD7F29B55D}" type="sibTrans" cxnId="{9DA46204-0ECF-4541-8EA9-919092126E68}">
      <dgm:prSet/>
      <dgm:spPr/>
      <dgm:t>
        <a:bodyPr/>
        <a:lstStyle/>
        <a:p>
          <a:endParaRPr lang="en-IN"/>
        </a:p>
      </dgm:t>
    </dgm:pt>
    <dgm:pt modelId="{29FAF243-73FE-4E5F-B9D8-98551BEB43F4}">
      <dgm:prSet phldrT="[Text]"/>
      <dgm:spPr/>
      <dgm:t>
        <a:bodyPr/>
        <a:lstStyle/>
        <a:p>
          <a:r>
            <a:rPr lang="en-US" b="0" i="0" dirty="0">
              <a:solidFill>
                <a:srgbClr val="374151"/>
              </a:solidFill>
              <a:effectLst/>
              <a:latin typeface="Söhne"/>
            </a:rPr>
            <a:t>Model Selection</a:t>
          </a:r>
          <a:endParaRPr lang="en-IN" dirty="0"/>
        </a:p>
      </dgm:t>
    </dgm:pt>
    <dgm:pt modelId="{14F21EAA-D262-4409-89B7-FFD6CC9D292F}" type="parTrans" cxnId="{A7088623-41AB-41C6-80EC-677A159E36B2}">
      <dgm:prSet/>
      <dgm:spPr/>
      <dgm:t>
        <a:bodyPr/>
        <a:lstStyle/>
        <a:p>
          <a:endParaRPr lang="en-IN"/>
        </a:p>
      </dgm:t>
    </dgm:pt>
    <dgm:pt modelId="{9D0A4659-BEBD-46F3-BB39-AA8A7E251216}" type="sibTrans" cxnId="{A7088623-41AB-41C6-80EC-677A159E36B2}">
      <dgm:prSet/>
      <dgm:spPr/>
      <dgm:t>
        <a:bodyPr/>
        <a:lstStyle/>
        <a:p>
          <a:endParaRPr lang="en-IN"/>
        </a:p>
      </dgm:t>
    </dgm:pt>
    <dgm:pt modelId="{78056970-1A7A-48F7-A797-A7A332C5AD99}">
      <dgm:prSet phldrT="[Text]"/>
      <dgm:spPr/>
      <dgm:t>
        <a:bodyPr/>
        <a:lstStyle/>
        <a:p>
          <a:r>
            <a:rPr lang="en-US" b="0" i="0" dirty="0">
              <a:solidFill>
                <a:srgbClr val="374151"/>
              </a:solidFill>
              <a:effectLst/>
              <a:latin typeface="Söhne"/>
            </a:rPr>
            <a:t>Model Training</a:t>
          </a:r>
          <a:endParaRPr lang="en-IN" dirty="0"/>
        </a:p>
      </dgm:t>
    </dgm:pt>
    <dgm:pt modelId="{C2BD13C9-FDCE-4994-A5E1-A775A8E6D40A}" type="parTrans" cxnId="{CB6D80EB-0F78-43C3-B129-E61015FF8803}">
      <dgm:prSet/>
      <dgm:spPr/>
      <dgm:t>
        <a:bodyPr/>
        <a:lstStyle/>
        <a:p>
          <a:endParaRPr lang="en-IN"/>
        </a:p>
      </dgm:t>
    </dgm:pt>
    <dgm:pt modelId="{23E11C08-28D2-4C04-8B6D-EE45FC169838}" type="sibTrans" cxnId="{CB6D80EB-0F78-43C3-B129-E61015FF8803}">
      <dgm:prSet/>
      <dgm:spPr/>
      <dgm:t>
        <a:bodyPr/>
        <a:lstStyle/>
        <a:p>
          <a:endParaRPr lang="en-IN"/>
        </a:p>
      </dgm:t>
    </dgm:pt>
    <dgm:pt modelId="{A5FB2367-42C7-402C-A3B7-35E62096E46C}">
      <dgm:prSet phldrT="[Text]"/>
      <dgm:spPr/>
      <dgm:t>
        <a:bodyPr/>
        <a:lstStyle/>
        <a:p>
          <a:r>
            <a:rPr lang="en-US" b="0" i="0" dirty="0">
              <a:solidFill>
                <a:srgbClr val="374151"/>
              </a:solidFill>
              <a:effectLst/>
              <a:latin typeface="Söhne"/>
            </a:rPr>
            <a:t>Hyperparameter Tuning</a:t>
          </a:r>
          <a:endParaRPr lang="en-IN" dirty="0"/>
        </a:p>
      </dgm:t>
    </dgm:pt>
    <dgm:pt modelId="{0894717A-AEAB-40B2-9B83-741E45D69880}" type="parTrans" cxnId="{F2124119-C5D0-4C7F-A88E-6CB35D45CDE0}">
      <dgm:prSet/>
      <dgm:spPr/>
      <dgm:t>
        <a:bodyPr/>
        <a:lstStyle/>
        <a:p>
          <a:endParaRPr lang="en-IN"/>
        </a:p>
      </dgm:t>
    </dgm:pt>
    <dgm:pt modelId="{A970824A-07D5-429A-8B0A-335BA127CA76}" type="sibTrans" cxnId="{F2124119-C5D0-4C7F-A88E-6CB35D45CDE0}">
      <dgm:prSet/>
      <dgm:spPr/>
      <dgm:t>
        <a:bodyPr/>
        <a:lstStyle/>
        <a:p>
          <a:endParaRPr lang="en-IN"/>
        </a:p>
      </dgm:t>
    </dgm:pt>
    <dgm:pt modelId="{B42CF935-D0D7-4FB4-8B34-8B3A4C7EE9DD}">
      <dgm:prSet phldrT="[Text]"/>
      <dgm:spPr/>
      <dgm:t>
        <a:bodyPr/>
        <a:lstStyle/>
        <a:p>
          <a:r>
            <a:rPr lang="en-US" b="0" i="0">
              <a:solidFill>
                <a:srgbClr val="374151"/>
              </a:solidFill>
              <a:effectLst/>
              <a:latin typeface="Söhne"/>
            </a:rPr>
            <a:t>Model Evaluation</a:t>
          </a:r>
          <a:endParaRPr lang="en-IN" dirty="0"/>
        </a:p>
      </dgm:t>
    </dgm:pt>
    <dgm:pt modelId="{C244FB8C-9D5B-41A1-BD01-F79A573229D1}" type="parTrans" cxnId="{DC72831C-56A2-4AA6-BB9F-B6075D87BCA9}">
      <dgm:prSet/>
      <dgm:spPr/>
      <dgm:t>
        <a:bodyPr/>
        <a:lstStyle/>
        <a:p>
          <a:endParaRPr lang="en-IN"/>
        </a:p>
      </dgm:t>
    </dgm:pt>
    <dgm:pt modelId="{EE7FAEFB-28E2-490D-A3FB-4EEBD34D5063}" type="sibTrans" cxnId="{DC72831C-56A2-4AA6-BB9F-B6075D87BCA9}">
      <dgm:prSet/>
      <dgm:spPr/>
      <dgm:t>
        <a:bodyPr/>
        <a:lstStyle/>
        <a:p>
          <a:endParaRPr lang="en-IN"/>
        </a:p>
      </dgm:t>
    </dgm:pt>
    <dgm:pt modelId="{E98FA021-8D5B-4DC0-9E38-D2D16B0E3A6B}">
      <dgm:prSet phldrT="[Text]"/>
      <dgm:spPr/>
      <dgm:t>
        <a:bodyPr/>
        <a:lstStyle/>
        <a:p>
          <a:r>
            <a:rPr lang="en-IN" dirty="0"/>
            <a:t>Final Results</a:t>
          </a:r>
        </a:p>
      </dgm:t>
    </dgm:pt>
    <dgm:pt modelId="{5335EF89-064F-4D24-9928-1F8762956C68}" type="parTrans" cxnId="{95F0F298-72D7-4F2A-89A9-0A8435AAA629}">
      <dgm:prSet/>
      <dgm:spPr/>
      <dgm:t>
        <a:bodyPr/>
        <a:lstStyle/>
        <a:p>
          <a:endParaRPr lang="en-IN"/>
        </a:p>
      </dgm:t>
    </dgm:pt>
    <dgm:pt modelId="{4A878C83-8B9F-4A15-A789-6B0E82026C48}" type="sibTrans" cxnId="{95F0F298-72D7-4F2A-89A9-0A8435AAA629}">
      <dgm:prSet/>
      <dgm:spPr/>
      <dgm:t>
        <a:bodyPr/>
        <a:lstStyle/>
        <a:p>
          <a:endParaRPr lang="en-IN"/>
        </a:p>
      </dgm:t>
    </dgm:pt>
    <dgm:pt modelId="{7DD01D5D-129D-43FB-9001-4E7A37D8555B}" type="pres">
      <dgm:prSet presAssocID="{52269959-B2F5-48A4-B4A7-0AF502B4D690}" presName="Name0" presStyleCnt="0">
        <dgm:presLayoutVars>
          <dgm:chMax val="7"/>
          <dgm:chPref val="7"/>
          <dgm:dir/>
        </dgm:presLayoutVars>
      </dgm:prSet>
      <dgm:spPr/>
    </dgm:pt>
    <dgm:pt modelId="{5FE3423E-AA53-498F-949C-D99888F547D5}" type="pres">
      <dgm:prSet presAssocID="{52269959-B2F5-48A4-B4A7-0AF502B4D690}" presName="Name1" presStyleCnt="0"/>
      <dgm:spPr/>
    </dgm:pt>
    <dgm:pt modelId="{0A10E50C-E3CE-4B01-90F1-9B29F14C9297}" type="pres">
      <dgm:prSet presAssocID="{52269959-B2F5-48A4-B4A7-0AF502B4D690}" presName="cycle" presStyleCnt="0"/>
      <dgm:spPr/>
    </dgm:pt>
    <dgm:pt modelId="{2A7DE29D-14CF-4E18-A4D2-A2C0E1493D5D}" type="pres">
      <dgm:prSet presAssocID="{52269959-B2F5-48A4-B4A7-0AF502B4D690}" presName="srcNode" presStyleLbl="node1" presStyleIdx="0" presStyleCnt="7"/>
      <dgm:spPr/>
    </dgm:pt>
    <dgm:pt modelId="{4BF46CB3-329A-4AE6-A890-39B96D6F9089}" type="pres">
      <dgm:prSet presAssocID="{52269959-B2F5-48A4-B4A7-0AF502B4D690}" presName="conn" presStyleLbl="parChTrans1D2" presStyleIdx="0" presStyleCnt="1"/>
      <dgm:spPr/>
    </dgm:pt>
    <dgm:pt modelId="{E311B571-5BA5-4DEE-BC77-8EDC228E6B54}" type="pres">
      <dgm:prSet presAssocID="{52269959-B2F5-48A4-B4A7-0AF502B4D690}" presName="extraNode" presStyleLbl="node1" presStyleIdx="0" presStyleCnt="7"/>
      <dgm:spPr/>
    </dgm:pt>
    <dgm:pt modelId="{A3D774B8-A80B-4A87-9A3E-5179CF3D73D0}" type="pres">
      <dgm:prSet presAssocID="{52269959-B2F5-48A4-B4A7-0AF502B4D690}" presName="dstNode" presStyleLbl="node1" presStyleIdx="0" presStyleCnt="7"/>
      <dgm:spPr/>
    </dgm:pt>
    <dgm:pt modelId="{311A2A6C-A5D4-47D1-88C5-7A335CE3C27D}" type="pres">
      <dgm:prSet presAssocID="{C191781F-9B3E-45D6-BABD-68BCB06D29DC}" presName="text_1" presStyleLbl="node1" presStyleIdx="0" presStyleCnt="7">
        <dgm:presLayoutVars>
          <dgm:bulletEnabled val="1"/>
        </dgm:presLayoutVars>
      </dgm:prSet>
      <dgm:spPr/>
    </dgm:pt>
    <dgm:pt modelId="{D5BE36A6-E1B3-402D-896D-7766C78CED50}" type="pres">
      <dgm:prSet presAssocID="{C191781F-9B3E-45D6-BABD-68BCB06D29DC}" presName="accent_1" presStyleCnt="0"/>
      <dgm:spPr/>
    </dgm:pt>
    <dgm:pt modelId="{B14C9B18-7B72-4013-9F4E-590433D9D63F}" type="pres">
      <dgm:prSet presAssocID="{C191781F-9B3E-45D6-BABD-68BCB06D29DC}" presName="accentRepeatNode" presStyleLbl="solidFgAcc1" presStyleIdx="0" presStyleCnt="7"/>
      <dgm:spPr/>
    </dgm:pt>
    <dgm:pt modelId="{945F2544-88FC-4195-9FB6-C52F2C5928BE}" type="pres">
      <dgm:prSet presAssocID="{2121DAA7-A4BD-496E-928F-27C163D326E7}" presName="text_2" presStyleLbl="node1" presStyleIdx="1" presStyleCnt="7">
        <dgm:presLayoutVars>
          <dgm:bulletEnabled val="1"/>
        </dgm:presLayoutVars>
      </dgm:prSet>
      <dgm:spPr/>
    </dgm:pt>
    <dgm:pt modelId="{DC8AD51D-FF27-4253-A0C2-86FC70238C86}" type="pres">
      <dgm:prSet presAssocID="{2121DAA7-A4BD-496E-928F-27C163D326E7}" presName="accent_2" presStyleCnt="0"/>
      <dgm:spPr/>
    </dgm:pt>
    <dgm:pt modelId="{E51EE9D8-1C50-48B2-A0DE-72FC7CB2379B}" type="pres">
      <dgm:prSet presAssocID="{2121DAA7-A4BD-496E-928F-27C163D326E7}" presName="accentRepeatNode" presStyleLbl="solidFgAcc1" presStyleIdx="1" presStyleCnt="7"/>
      <dgm:spPr/>
    </dgm:pt>
    <dgm:pt modelId="{A897C011-2878-44F0-9659-B11094AF0EF9}" type="pres">
      <dgm:prSet presAssocID="{29FAF243-73FE-4E5F-B9D8-98551BEB43F4}" presName="text_3" presStyleLbl="node1" presStyleIdx="2" presStyleCnt="7">
        <dgm:presLayoutVars>
          <dgm:bulletEnabled val="1"/>
        </dgm:presLayoutVars>
      </dgm:prSet>
      <dgm:spPr/>
    </dgm:pt>
    <dgm:pt modelId="{C6D5FEA2-C47A-441E-A70C-073079A4B34F}" type="pres">
      <dgm:prSet presAssocID="{29FAF243-73FE-4E5F-B9D8-98551BEB43F4}" presName="accent_3" presStyleCnt="0"/>
      <dgm:spPr/>
    </dgm:pt>
    <dgm:pt modelId="{351B7795-7AB3-4FB5-BC3C-B9423806DB10}" type="pres">
      <dgm:prSet presAssocID="{29FAF243-73FE-4E5F-B9D8-98551BEB43F4}" presName="accentRepeatNode" presStyleLbl="solidFgAcc1" presStyleIdx="2" presStyleCnt="7"/>
      <dgm:spPr/>
    </dgm:pt>
    <dgm:pt modelId="{23DCD611-4774-481D-852D-B93C55A7BC9C}" type="pres">
      <dgm:prSet presAssocID="{78056970-1A7A-48F7-A797-A7A332C5AD99}" presName="text_4" presStyleLbl="node1" presStyleIdx="3" presStyleCnt="7">
        <dgm:presLayoutVars>
          <dgm:bulletEnabled val="1"/>
        </dgm:presLayoutVars>
      </dgm:prSet>
      <dgm:spPr/>
    </dgm:pt>
    <dgm:pt modelId="{A27F79DF-AD44-46DE-A85C-95BD25BA885B}" type="pres">
      <dgm:prSet presAssocID="{78056970-1A7A-48F7-A797-A7A332C5AD99}" presName="accent_4" presStyleCnt="0"/>
      <dgm:spPr/>
    </dgm:pt>
    <dgm:pt modelId="{8A5CE30D-88AA-42DA-80C0-C6B9BAD98CF8}" type="pres">
      <dgm:prSet presAssocID="{78056970-1A7A-48F7-A797-A7A332C5AD99}" presName="accentRepeatNode" presStyleLbl="solidFgAcc1" presStyleIdx="3" presStyleCnt="7"/>
      <dgm:spPr/>
    </dgm:pt>
    <dgm:pt modelId="{59E9C5CA-43E1-4DC9-A8DD-6214B0201985}" type="pres">
      <dgm:prSet presAssocID="{A5FB2367-42C7-402C-A3B7-35E62096E46C}" presName="text_5" presStyleLbl="node1" presStyleIdx="4" presStyleCnt="7">
        <dgm:presLayoutVars>
          <dgm:bulletEnabled val="1"/>
        </dgm:presLayoutVars>
      </dgm:prSet>
      <dgm:spPr/>
    </dgm:pt>
    <dgm:pt modelId="{8EAA8EC1-6ABD-4658-9B8B-A4270CC4A272}" type="pres">
      <dgm:prSet presAssocID="{A5FB2367-42C7-402C-A3B7-35E62096E46C}" presName="accent_5" presStyleCnt="0"/>
      <dgm:spPr/>
    </dgm:pt>
    <dgm:pt modelId="{BED6971C-2345-48AE-96BB-CC5C8E750A65}" type="pres">
      <dgm:prSet presAssocID="{A5FB2367-42C7-402C-A3B7-35E62096E46C}" presName="accentRepeatNode" presStyleLbl="solidFgAcc1" presStyleIdx="4" presStyleCnt="7"/>
      <dgm:spPr/>
    </dgm:pt>
    <dgm:pt modelId="{840B4EE7-85B3-45CB-BD23-01ABCA0E09A0}" type="pres">
      <dgm:prSet presAssocID="{B42CF935-D0D7-4FB4-8B34-8B3A4C7EE9DD}" presName="text_6" presStyleLbl="node1" presStyleIdx="5" presStyleCnt="7">
        <dgm:presLayoutVars>
          <dgm:bulletEnabled val="1"/>
        </dgm:presLayoutVars>
      </dgm:prSet>
      <dgm:spPr/>
    </dgm:pt>
    <dgm:pt modelId="{04980299-1FEE-45EA-86BA-78C3BA392EFB}" type="pres">
      <dgm:prSet presAssocID="{B42CF935-D0D7-4FB4-8B34-8B3A4C7EE9DD}" presName="accent_6" presStyleCnt="0"/>
      <dgm:spPr/>
    </dgm:pt>
    <dgm:pt modelId="{26ECC2ED-D72B-4111-B687-B5FA5C1A8F93}" type="pres">
      <dgm:prSet presAssocID="{B42CF935-D0D7-4FB4-8B34-8B3A4C7EE9DD}" presName="accentRepeatNode" presStyleLbl="solidFgAcc1" presStyleIdx="5" presStyleCnt="7"/>
      <dgm:spPr/>
    </dgm:pt>
    <dgm:pt modelId="{71420CD0-1046-4C12-81D8-79479BF3584E}" type="pres">
      <dgm:prSet presAssocID="{E98FA021-8D5B-4DC0-9E38-D2D16B0E3A6B}" presName="text_7" presStyleLbl="node1" presStyleIdx="6" presStyleCnt="7">
        <dgm:presLayoutVars>
          <dgm:bulletEnabled val="1"/>
        </dgm:presLayoutVars>
      </dgm:prSet>
      <dgm:spPr/>
    </dgm:pt>
    <dgm:pt modelId="{56FC087A-0CA2-4995-8A8C-66C9447DC2A9}" type="pres">
      <dgm:prSet presAssocID="{E98FA021-8D5B-4DC0-9E38-D2D16B0E3A6B}" presName="accent_7" presStyleCnt="0"/>
      <dgm:spPr/>
    </dgm:pt>
    <dgm:pt modelId="{8125BD1B-09C9-46B2-96A1-4FF7EF265753}" type="pres">
      <dgm:prSet presAssocID="{E98FA021-8D5B-4DC0-9E38-D2D16B0E3A6B}" presName="accentRepeatNode" presStyleLbl="solidFgAcc1" presStyleIdx="6" presStyleCnt="7"/>
      <dgm:spPr/>
    </dgm:pt>
  </dgm:ptLst>
  <dgm:cxnLst>
    <dgm:cxn modelId="{9DA46204-0ECF-4541-8EA9-919092126E68}" srcId="{52269959-B2F5-48A4-B4A7-0AF502B4D690}" destId="{2121DAA7-A4BD-496E-928F-27C163D326E7}" srcOrd="1" destOrd="0" parTransId="{B8AA41A1-A4A0-4F02-A582-24C8990057C2}" sibTransId="{A1A8624B-BA85-4055-95A7-5BDD7F29B55D}"/>
    <dgm:cxn modelId="{8E133314-D235-4817-92A0-146B0950E99D}" type="presOf" srcId="{A5FB2367-42C7-402C-A3B7-35E62096E46C}" destId="{59E9C5CA-43E1-4DC9-A8DD-6214B0201985}" srcOrd="0" destOrd="0" presId="urn:microsoft.com/office/officeart/2008/layout/VerticalCurvedList"/>
    <dgm:cxn modelId="{F2124119-C5D0-4C7F-A88E-6CB35D45CDE0}" srcId="{52269959-B2F5-48A4-B4A7-0AF502B4D690}" destId="{A5FB2367-42C7-402C-A3B7-35E62096E46C}" srcOrd="4" destOrd="0" parTransId="{0894717A-AEAB-40B2-9B83-741E45D69880}" sibTransId="{A970824A-07D5-429A-8B0A-335BA127CA76}"/>
    <dgm:cxn modelId="{DC72831C-56A2-4AA6-BB9F-B6075D87BCA9}" srcId="{52269959-B2F5-48A4-B4A7-0AF502B4D690}" destId="{B42CF935-D0D7-4FB4-8B34-8B3A4C7EE9DD}" srcOrd="5" destOrd="0" parTransId="{C244FB8C-9D5B-41A1-BD01-F79A573229D1}" sibTransId="{EE7FAEFB-28E2-490D-A3FB-4EEBD34D5063}"/>
    <dgm:cxn modelId="{23C6CA21-5DEC-4B69-81BC-80D9A708880E}" type="presOf" srcId="{C191781F-9B3E-45D6-BABD-68BCB06D29DC}" destId="{311A2A6C-A5D4-47D1-88C5-7A335CE3C27D}" srcOrd="0" destOrd="0" presId="urn:microsoft.com/office/officeart/2008/layout/VerticalCurvedList"/>
    <dgm:cxn modelId="{A7088623-41AB-41C6-80EC-677A159E36B2}" srcId="{52269959-B2F5-48A4-B4A7-0AF502B4D690}" destId="{29FAF243-73FE-4E5F-B9D8-98551BEB43F4}" srcOrd="2" destOrd="0" parTransId="{14F21EAA-D262-4409-89B7-FFD6CC9D292F}" sibTransId="{9D0A4659-BEBD-46F3-BB39-AA8A7E251216}"/>
    <dgm:cxn modelId="{826E7330-3A40-4245-9500-FEECC251B4B5}" type="presOf" srcId="{78056970-1A7A-48F7-A797-A7A332C5AD99}" destId="{23DCD611-4774-481D-852D-B93C55A7BC9C}" srcOrd="0" destOrd="0" presId="urn:microsoft.com/office/officeart/2008/layout/VerticalCurvedList"/>
    <dgm:cxn modelId="{04291941-7387-432F-8DA2-78C15C4F0351}" type="presOf" srcId="{52269959-B2F5-48A4-B4A7-0AF502B4D690}" destId="{7DD01D5D-129D-43FB-9001-4E7A37D8555B}" srcOrd="0" destOrd="0" presId="urn:microsoft.com/office/officeart/2008/layout/VerticalCurvedList"/>
    <dgm:cxn modelId="{10F6B762-5519-44A9-8ACE-13C9CCA27AB6}" type="presOf" srcId="{E98FA021-8D5B-4DC0-9E38-D2D16B0E3A6B}" destId="{71420CD0-1046-4C12-81D8-79479BF3584E}" srcOrd="0" destOrd="0" presId="urn:microsoft.com/office/officeart/2008/layout/VerticalCurvedList"/>
    <dgm:cxn modelId="{4E44364C-4B96-4D80-9A44-93CA51B58E21}" srcId="{52269959-B2F5-48A4-B4A7-0AF502B4D690}" destId="{C191781F-9B3E-45D6-BABD-68BCB06D29DC}" srcOrd="0" destOrd="0" parTransId="{8160C8D8-479B-4D46-B38B-EAF54819BD88}" sibTransId="{22D02F2E-BCC2-463A-BFF4-0560B700DA4D}"/>
    <dgm:cxn modelId="{DA18F87E-BAE6-42AE-97D8-7303BBAE51D9}" type="presOf" srcId="{B42CF935-D0D7-4FB4-8B34-8B3A4C7EE9DD}" destId="{840B4EE7-85B3-45CB-BD23-01ABCA0E09A0}" srcOrd="0" destOrd="0" presId="urn:microsoft.com/office/officeart/2008/layout/VerticalCurvedList"/>
    <dgm:cxn modelId="{5EEE5382-2626-483A-A4EA-8DBFDA108FB7}" type="presOf" srcId="{29FAF243-73FE-4E5F-B9D8-98551BEB43F4}" destId="{A897C011-2878-44F0-9659-B11094AF0EF9}" srcOrd="0" destOrd="0" presId="urn:microsoft.com/office/officeart/2008/layout/VerticalCurvedList"/>
    <dgm:cxn modelId="{41883A8C-9E86-489F-AC93-23E6CA36EF82}" type="presOf" srcId="{22D02F2E-BCC2-463A-BFF4-0560B700DA4D}" destId="{4BF46CB3-329A-4AE6-A890-39B96D6F9089}" srcOrd="0" destOrd="0" presId="urn:microsoft.com/office/officeart/2008/layout/VerticalCurvedList"/>
    <dgm:cxn modelId="{95F0F298-72D7-4F2A-89A9-0A8435AAA629}" srcId="{52269959-B2F5-48A4-B4A7-0AF502B4D690}" destId="{E98FA021-8D5B-4DC0-9E38-D2D16B0E3A6B}" srcOrd="6" destOrd="0" parTransId="{5335EF89-064F-4D24-9928-1F8762956C68}" sibTransId="{4A878C83-8B9F-4A15-A789-6B0E82026C48}"/>
    <dgm:cxn modelId="{F57638CE-9650-45EF-8880-C8BF8A15C276}" type="presOf" srcId="{2121DAA7-A4BD-496E-928F-27C163D326E7}" destId="{945F2544-88FC-4195-9FB6-C52F2C5928BE}" srcOrd="0" destOrd="0" presId="urn:microsoft.com/office/officeart/2008/layout/VerticalCurvedList"/>
    <dgm:cxn modelId="{CB6D80EB-0F78-43C3-B129-E61015FF8803}" srcId="{52269959-B2F5-48A4-B4A7-0AF502B4D690}" destId="{78056970-1A7A-48F7-A797-A7A332C5AD99}" srcOrd="3" destOrd="0" parTransId="{C2BD13C9-FDCE-4994-A5E1-A775A8E6D40A}" sibTransId="{23E11C08-28D2-4C04-8B6D-EE45FC169838}"/>
    <dgm:cxn modelId="{68ADDCD2-A5A0-4999-A25F-A43C1AD72B42}" type="presParOf" srcId="{7DD01D5D-129D-43FB-9001-4E7A37D8555B}" destId="{5FE3423E-AA53-498F-949C-D99888F547D5}" srcOrd="0" destOrd="0" presId="urn:microsoft.com/office/officeart/2008/layout/VerticalCurvedList"/>
    <dgm:cxn modelId="{289F98E5-1CDC-4908-A062-92DF853590DD}" type="presParOf" srcId="{5FE3423E-AA53-498F-949C-D99888F547D5}" destId="{0A10E50C-E3CE-4B01-90F1-9B29F14C9297}" srcOrd="0" destOrd="0" presId="urn:microsoft.com/office/officeart/2008/layout/VerticalCurvedList"/>
    <dgm:cxn modelId="{3846333C-2418-4E29-8509-179A1A0A85FB}" type="presParOf" srcId="{0A10E50C-E3CE-4B01-90F1-9B29F14C9297}" destId="{2A7DE29D-14CF-4E18-A4D2-A2C0E1493D5D}" srcOrd="0" destOrd="0" presId="urn:microsoft.com/office/officeart/2008/layout/VerticalCurvedList"/>
    <dgm:cxn modelId="{991E2B0A-22D0-4F1E-A443-BB21F98FA0C7}" type="presParOf" srcId="{0A10E50C-E3CE-4B01-90F1-9B29F14C9297}" destId="{4BF46CB3-329A-4AE6-A890-39B96D6F9089}" srcOrd="1" destOrd="0" presId="urn:microsoft.com/office/officeart/2008/layout/VerticalCurvedList"/>
    <dgm:cxn modelId="{307A1164-0297-4946-88FA-930B0C07F168}" type="presParOf" srcId="{0A10E50C-E3CE-4B01-90F1-9B29F14C9297}" destId="{E311B571-5BA5-4DEE-BC77-8EDC228E6B54}" srcOrd="2" destOrd="0" presId="urn:microsoft.com/office/officeart/2008/layout/VerticalCurvedList"/>
    <dgm:cxn modelId="{9C372E29-CB95-4A1F-8981-1A5D6384CF45}" type="presParOf" srcId="{0A10E50C-E3CE-4B01-90F1-9B29F14C9297}" destId="{A3D774B8-A80B-4A87-9A3E-5179CF3D73D0}" srcOrd="3" destOrd="0" presId="urn:microsoft.com/office/officeart/2008/layout/VerticalCurvedList"/>
    <dgm:cxn modelId="{2A82EC87-F920-4FBC-A20A-8987C86C27CE}" type="presParOf" srcId="{5FE3423E-AA53-498F-949C-D99888F547D5}" destId="{311A2A6C-A5D4-47D1-88C5-7A335CE3C27D}" srcOrd="1" destOrd="0" presId="urn:microsoft.com/office/officeart/2008/layout/VerticalCurvedList"/>
    <dgm:cxn modelId="{CFE0E003-FB73-4D9A-BB92-2190AF3E838D}" type="presParOf" srcId="{5FE3423E-AA53-498F-949C-D99888F547D5}" destId="{D5BE36A6-E1B3-402D-896D-7766C78CED50}" srcOrd="2" destOrd="0" presId="urn:microsoft.com/office/officeart/2008/layout/VerticalCurvedList"/>
    <dgm:cxn modelId="{568B68B0-91DE-4CB7-AF6F-09A3DFEAEBEA}" type="presParOf" srcId="{D5BE36A6-E1B3-402D-896D-7766C78CED50}" destId="{B14C9B18-7B72-4013-9F4E-590433D9D63F}" srcOrd="0" destOrd="0" presId="urn:microsoft.com/office/officeart/2008/layout/VerticalCurvedList"/>
    <dgm:cxn modelId="{7D781DDC-AF12-4850-857D-503FBD0F78C0}" type="presParOf" srcId="{5FE3423E-AA53-498F-949C-D99888F547D5}" destId="{945F2544-88FC-4195-9FB6-C52F2C5928BE}" srcOrd="3" destOrd="0" presId="urn:microsoft.com/office/officeart/2008/layout/VerticalCurvedList"/>
    <dgm:cxn modelId="{480058DA-8B8C-44D8-ACBD-CB875EEAB788}" type="presParOf" srcId="{5FE3423E-AA53-498F-949C-D99888F547D5}" destId="{DC8AD51D-FF27-4253-A0C2-86FC70238C86}" srcOrd="4" destOrd="0" presId="urn:microsoft.com/office/officeart/2008/layout/VerticalCurvedList"/>
    <dgm:cxn modelId="{7EBAD0E3-34AA-49DF-B4F3-3C46558A93D6}" type="presParOf" srcId="{DC8AD51D-FF27-4253-A0C2-86FC70238C86}" destId="{E51EE9D8-1C50-48B2-A0DE-72FC7CB2379B}" srcOrd="0" destOrd="0" presId="urn:microsoft.com/office/officeart/2008/layout/VerticalCurvedList"/>
    <dgm:cxn modelId="{2370DF32-C50C-46CD-92DB-8131BC5AABA4}" type="presParOf" srcId="{5FE3423E-AA53-498F-949C-D99888F547D5}" destId="{A897C011-2878-44F0-9659-B11094AF0EF9}" srcOrd="5" destOrd="0" presId="urn:microsoft.com/office/officeart/2008/layout/VerticalCurvedList"/>
    <dgm:cxn modelId="{12BB4FF5-6560-4EC3-B6D7-F6C553BE5072}" type="presParOf" srcId="{5FE3423E-AA53-498F-949C-D99888F547D5}" destId="{C6D5FEA2-C47A-441E-A70C-073079A4B34F}" srcOrd="6" destOrd="0" presId="urn:microsoft.com/office/officeart/2008/layout/VerticalCurvedList"/>
    <dgm:cxn modelId="{70AC71C6-7465-4D21-8B85-D29B8A30D31F}" type="presParOf" srcId="{C6D5FEA2-C47A-441E-A70C-073079A4B34F}" destId="{351B7795-7AB3-4FB5-BC3C-B9423806DB10}" srcOrd="0" destOrd="0" presId="urn:microsoft.com/office/officeart/2008/layout/VerticalCurvedList"/>
    <dgm:cxn modelId="{4FCD3ED4-679C-40E6-8C00-CBAE1E459346}" type="presParOf" srcId="{5FE3423E-AA53-498F-949C-D99888F547D5}" destId="{23DCD611-4774-481D-852D-B93C55A7BC9C}" srcOrd="7" destOrd="0" presId="urn:microsoft.com/office/officeart/2008/layout/VerticalCurvedList"/>
    <dgm:cxn modelId="{7C44227E-9CB3-421A-A51F-EA935D85FCE0}" type="presParOf" srcId="{5FE3423E-AA53-498F-949C-D99888F547D5}" destId="{A27F79DF-AD44-46DE-A85C-95BD25BA885B}" srcOrd="8" destOrd="0" presId="urn:microsoft.com/office/officeart/2008/layout/VerticalCurvedList"/>
    <dgm:cxn modelId="{6ED56F05-94A0-4DFB-99EC-4EAA96B15BCE}" type="presParOf" srcId="{A27F79DF-AD44-46DE-A85C-95BD25BA885B}" destId="{8A5CE30D-88AA-42DA-80C0-C6B9BAD98CF8}" srcOrd="0" destOrd="0" presId="urn:microsoft.com/office/officeart/2008/layout/VerticalCurvedList"/>
    <dgm:cxn modelId="{04001702-EB9E-4CA8-BBC9-8EB3E8223170}" type="presParOf" srcId="{5FE3423E-AA53-498F-949C-D99888F547D5}" destId="{59E9C5CA-43E1-4DC9-A8DD-6214B0201985}" srcOrd="9" destOrd="0" presId="urn:microsoft.com/office/officeart/2008/layout/VerticalCurvedList"/>
    <dgm:cxn modelId="{D6E6032C-C412-460E-8961-7D8BB0C6E4A0}" type="presParOf" srcId="{5FE3423E-AA53-498F-949C-D99888F547D5}" destId="{8EAA8EC1-6ABD-4658-9B8B-A4270CC4A272}" srcOrd="10" destOrd="0" presId="urn:microsoft.com/office/officeart/2008/layout/VerticalCurvedList"/>
    <dgm:cxn modelId="{A9C6FA80-8542-4C0C-BE18-BB250E81FC54}" type="presParOf" srcId="{8EAA8EC1-6ABD-4658-9B8B-A4270CC4A272}" destId="{BED6971C-2345-48AE-96BB-CC5C8E750A65}" srcOrd="0" destOrd="0" presId="urn:microsoft.com/office/officeart/2008/layout/VerticalCurvedList"/>
    <dgm:cxn modelId="{FA8AEFC5-B0EE-4F20-9286-96C5914E8989}" type="presParOf" srcId="{5FE3423E-AA53-498F-949C-D99888F547D5}" destId="{840B4EE7-85B3-45CB-BD23-01ABCA0E09A0}" srcOrd="11" destOrd="0" presId="urn:microsoft.com/office/officeart/2008/layout/VerticalCurvedList"/>
    <dgm:cxn modelId="{3D99FF87-AA3A-48A5-AF5A-6B69100E02F5}" type="presParOf" srcId="{5FE3423E-AA53-498F-949C-D99888F547D5}" destId="{04980299-1FEE-45EA-86BA-78C3BA392EFB}" srcOrd="12" destOrd="0" presId="urn:microsoft.com/office/officeart/2008/layout/VerticalCurvedList"/>
    <dgm:cxn modelId="{C9DFB7E4-DB18-47E9-9A4D-67310E2BFCFD}" type="presParOf" srcId="{04980299-1FEE-45EA-86BA-78C3BA392EFB}" destId="{26ECC2ED-D72B-4111-B687-B5FA5C1A8F93}" srcOrd="0" destOrd="0" presId="urn:microsoft.com/office/officeart/2008/layout/VerticalCurvedList"/>
    <dgm:cxn modelId="{D7FF992B-1321-455C-B013-EA4399397809}" type="presParOf" srcId="{5FE3423E-AA53-498F-949C-D99888F547D5}" destId="{71420CD0-1046-4C12-81D8-79479BF3584E}" srcOrd="13" destOrd="0" presId="urn:microsoft.com/office/officeart/2008/layout/VerticalCurvedList"/>
    <dgm:cxn modelId="{4E343B6A-2F1A-4F79-82A1-B542E5DD1080}" type="presParOf" srcId="{5FE3423E-AA53-498F-949C-D99888F547D5}" destId="{56FC087A-0CA2-4995-8A8C-66C9447DC2A9}" srcOrd="14" destOrd="0" presId="urn:microsoft.com/office/officeart/2008/layout/VerticalCurvedList"/>
    <dgm:cxn modelId="{8CFF0551-7746-48FA-BF12-4644A7E4C698}" type="presParOf" srcId="{56FC087A-0CA2-4995-8A8C-66C9447DC2A9}" destId="{8125BD1B-09C9-46B2-96A1-4FF7EF26575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68573-7206-43A1-9868-FF8EAFCDD169}">
      <dsp:nvSpPr>
        <dsp:cNvPr id="0" name=""/>
        <dsp:cNvSpPr/>
      </dsp:nvSpPr>
      <dsp:spPr>
        <a:xfrm>
          <a:off x="164784" y="459"/>
          <a:ext cx="535106" cy="53510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F7C3B-FAC0-4C4C-8E11-75613AFF8E58}">
      <dsp:nvSpPr>
        <dsp:cNvPr id="0" name=""/>
        <dsp:cNvSpPr/>
      </dsp:nvSpPr>
      <dsp:spPr>
        <a:xfrm>
          <a:off x="277156" y="112832"/>
          <a:ext cx="310361" cy="310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112A0-42C3-4533-8416-FDA3109BD25D}">
      <dsp:nvSpPr>
        <dsp:cNvPr id="0" name=""/>
        <dsp:cNvSpPr/>
      </dsp:nvSpPr>
      <dsp:spPr>
        <a:xfrm>
          <a:off x="814555" y="459"/>
          <a:ext cx="1261321" cy="53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effectLst/>
              <a:latin typeface="Söhne"/>
            </a:rPr>
            <a:t>Predict taxi demand</a:t>
          </a:r>
          <a:endParaRPr lang="en-IN" sz="1700" kern="1200" dirty="0"/>
        </a:p>
      </dsp:txBody>
      <dsp:txXfrm>
        <a:off x="814555" y="459"/>
        <a:ext cx="1261321" cy="535106"/>
      </dsp:txXfrm>
    </dsp:sp>
    <dsp:sp modelId="{D924F43F-A40B-4AEC-A1D3-0414E66B4892}">
      <dsp:nvSpPr>
        <dsp:cNvPr id="0" name=""/>
        <dsp:cNvSpPr/>
      </dsp:nvSpPr>
      <dsp:spPr>
        <a:xfrm>
          <a:off x="2295653" y="459"/>
          <a:ext cx="535106" cy="535106"/>
        </a:xfrm>
        <a:prstGeom prst="ellipse">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DDD7BE9B-C738-48B5-8631-8285581DD320}">
      <dsp:nvSpPr>
        <dsp:cNvPr id="0" name=""/>
        <dsp:cNvSpPr/>
      </dsp:nvSpPr>
      <dsp:spPr>
        <a:xfrm>
          <a:off x="2408025" y="112832"/>
          <a:ext cx="310361" cy="310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757902-D4A7-49BC-91AD-9760F0B3545F}">
      <dsp:nvSpPr>
        <dsp:cNvPr id="0" name=""/>
        <dsp:cNvSpPr/>
      </dsp:nvSpPr>
      <dsp:spPr>
        <a:xfrm>
          <a:off x="2945425" y="459"/>
          <a:ext cx="1261321" cy="53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effectLst/>
              <a:latin typeface="Söhne"/>
            </a:rPr>
            <a:t>Improve efficiency</a:t>
          </a:r>
        </a:p>
      </dsp:txBody>
      <dsp:txXfrm>
        <a:off x="2945425" y="459"/>
        <a:ext cx="1261321" cy="535106"/>
      </dsp:txXfrm>
    </dsp:sp>
    <dsp:sp modelId="{54C90108-99FC-4040-8EB6-39E356ABBB9C}">
      <dsp:nvSpPr>
        <dsp:cNvPr id="0" name=""/>
        <dsp:cNvSpPr/>
      </dsp:nvSpPr>
      <dsp:spPr>
        <a:xfrm>
          <a:off x="4426523" y="459"/>
          <a:ext cx="535106" cy="535106"/>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758E0871-41B9-49F4-84DA-09332AD13F17}">
      <dsp:nvSpPr>
        <dsp:cNvPr id="0" name=""/>
        <dsp:cNvSpPr/>
      </dsp:nvSpPr>
      <dsp:spPr>
        <a:xfrm>
          <a:off x="4538895" y="112832"/>
          <a:ext cx="310361" cy="310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FFC7B-6D4A-46A0-B502-B168C9BDB642}">
      <dsp:nvSpPr>
        <dsp:cNvPr id="0" name=""/>
        <dsp:cNvSpPr/>
      </dsp:nvSpPr>
      <dsp:spPr>
        <a:xfrm>
          <a:off x="5076295" y="459"/>
          <a:ext cx="1261321" cy="53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effectLst/>
              <a:latin typeface="Söhne"/>
            </a:rPr>
            <a:t>Optimize resources</a:t>
          </a:r>
        </a:p>
      </dsp:txBody>
      <dsp:txXfrm>
        <a:off x="5076295" y="459"/>
        <a:ext cx="1261321" cy="535106"/>
      </dsp:txXfrm>
    </dsp:sp>
    <dsp:sp modelId="{1F6E74B6-83E7-42B2-B0C0-4CE2572304BB}">
      <dsp:nvSpPr>
        <dsp:cNvPr id="0" name=""/>
        <dsp:cNvSpPr/>
      </dsp:nvSpPr>
      <dsp:spPr>
        <a:xfrm>
          <a:off x="164784" y="725197"/>
          <a:ext cx="535106" cy="535106"/>
        </a:xfrm>
        <a:prstGeom prst="ellipse">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EFE1C864-4CC5-4965-A4C1-459A613E6A37}">
      <dsp:nvSpPr>
        <dsp:cNvPr id="0" name=""/>
        <dsp:cNvSpPr/>
      </dsp:nvSpPr>
      <dsp:spPr>
        <a:xfrm>
          <a:off x="277156" y="837570"/>
          <a:ext cx="310361" cy="3103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38DC-B9D4-4EE7-976E-381BD52E6EA1}">
      <dsp:nvSpPr>
        <dsp:cNvPr id="0" name=""/>
        <dsp:cNvSpPr/>
      </dsp:nvSpPr>
      <dsp:spPr>
        <a:xfrm>
          <a:off x="814555" y="725197"/>
          <a:ext cx="1261321" cy="53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effectLst/>
              <a:latin typeface="Söhne"/>
            </a:rPr>
            <a:t>Reduce wait times</a:t>
          </a:r>
        </a:p>
      </dsp:txBody>
      <dsp:txXfrm>
        <a:off x="814555" y="725197"/>
        <a:ext cx="1261321" cy="535106"/>
      </dsp:txXfrm>
    </dsp:sp>
    <dsp:sp modelId="{B902F5D2-F35C-4BA4-988C-053C0B65B75C}">
      <dsp:nvSpPr>
        <dsp:cNvPr id="0" name=""/>
        <dsp:cNvSpPr/>
      </dsp:nvSpPr>
      <dsp:spPr>
        <a:xfrm>
          <a:off x="2295653" y="725197"/>
          <a:ext cx="535106" cy="535106"/>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F34AAE08-838B-45C5-8CBC-3BAB77A3B68D}">
      <dsp:nvSpPr>
        <dsp:cNvPr id="0" name=""/>
        <dsp:cNvSpPr/>
      </dsp:nvSpPr>
      <dsp:spPr>
        <a:xfrm>
          <a:off x="2408025" y="837570"/>
          <a:ext cx="310361" cy="3103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A15F0E-7228-4EFB-9770-D7E0973FB3F1}">
      <dsp:nvSpPr>
        <dsp:cNvPr id="0" name=""/>
        <dsp:cNvSpPr/>
      </dsp:nvSpPr>
      <dsp:spPr>
        <a:xfrm>
          <a:off x="2945425" y="725197"/>
          <a:ext cx="1261321" cy="535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effectLst/>
              <a:latin typeface="Söhne"/>
            </a:rPr>
            <a:t>Increase revenue</a:t>
          </a:r>
        </a:p>
      </dsp:txBody>
      <dsp:txXfrm>
        <a:off x="2945425" y="725197"/>
        <a:ext cx="1261321" cy="535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7B72C-F177-4295-8504-12D091550E44}">
      <dsp:nvSpPr>
        <dsp:cNvPr id="0" name=""/>
        <dsp:cNvSpPr/>
      </dsp:nvSpPr>
      <dsp:spPr>
        <a:xfrm>
          <a:off x="4600" y="141429"/>
          <a:ext cx="1426044" cy="1176486"/>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Taxi Trip Dataset/ Initial Dataset Overview</a:t>
          </a:r>
        </a:p>
      </dsp:txBody>
      <dsp:txXfrm>
        <a:off x="39058" y="175887"/>
        <a:ext cx="1357128" cy="1107570"/>
      </dsp:txXfrm>
    </dsp:sp>
    <dsp:sp modelId="{0C0CA548-53CA-4DBA-81B5-01FF664A13D9}">
      <dsp:nvSpPr>
        <dsp:cNvPr id="0" name=""/>
        <dsp:cNvSpPr/>
      </dsp:nvSpPr>
      <dsp:spPr>
        <a:xfrm>
          <a:off x="1573248" y="552843"/>
          <a:ext cx="302321" cy="353658"/>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573248" y="623575"/>
        <a:ext cx="211625" cy="212194"/>
      </dsp:txXfrm>
    </dsp:sp>
    <dsp:sp modelId="{11E105F5-C081-482E-BC69-58F361946B6D}">
      <dsp:nvSpPr>
        <dsp:cNvPr id="0" name=""/>
        <dsp:cNvSpPr/>
      </dsp:nvSpPr>
      <dsp:spPr>
        <a:xfrm>
          <a:off x="2001061" y="141429"/>
          <a:ext cx="1426044" cy="1176486"/>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Training the Machine with existing data set</a:t>
          </a:r>
        </a:p>
      </dsp:txBody>
      <dsp:txXfrm>
        <a:off x="2035519" y="175887"/>
        <a:ext cx="1357128" cy="1107570"/>
      </dsp:txXfrm>
    </dsp:sp>
    <dsp:sp modelId="{656E5DE1-F428-4356-934C-79D84E25E50F}">
      <dsp:nvSpPr>
        <dsp:cNvPr id="0" name=""/>
        <dsp:cNvSpPr/>
      </dsp:nvSpPr>
      <dsp:spPr>
        <a:xfrm>
          <a:off x="3569710" y="552843"/>
          <a:ext cx="302321" cy="353658"/>
        </a:xfrm>
        <a:prstGeom prst="rightArrow">
          <a:avLst>
            <a:gd name="adj1" fmla="val 60000"/>
            <a:gd name="adj2" fmla="val 50000"/>
          </a:avLst>
        </a:prstGeom>
        <a:solidFill>
          <a:schemeClr val="accent1">
            <a:shade val="90000"/>
            <a:hueOff val="138475"/>
            <a:satOff val="-2957"/>
            <a:lumOff val="110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569710" y="623575"/>
        <a:ext cx="211625" cy="212194"/>
      </dsp:txXfrm>
    </dsp:sp>
    <dsp:sp modelId="{711DCEB8-348B-4CB7-9B80-EADBBC50FD3B}">
      <dsp:nvSpPr>
        <dsp:cNvPr id="0" name=""/>
        <dsp:cNvSpPr/>
      </dsp:nvSpPr>
      <dsp:spPr>
        <a:xfrm>
          <a:off x="3997523" y="141429"/>
          <a:ext cx="1426044" cy="1176486"/>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Transforming the Trained Data</a:t>
          </a:r>
        </a:p>
      </dsp:txBody>
      <dsp:txXfrm>
        <a:off x="4031981" y="175887"/>
        <a:ext cx="1357128" cy="1107570"/>
      </dsp:txXfrm>
    </dsp:sp>
    <dsp:sp modelId="{959B0B9E-985C-4BEF-96F1-EE7E9863A2DA}">
      <dsp:nvSpPr>
        <dsp:cNvPr id="0" name=""/>
        <dsp:cNvSpPr/>
      </dsp:nvSpPr>
      <dsp:spPr>
        <a:xfrm>
          <a:off x="5566171" y="552843"/>
          <a:ext cx="302321" cy="353658"/>
        </a:xfrm>
        <a:prstGeom prst="rightArrow">
          <a:avLst>
            <a:gd name="adj1" fmla="val 60000"/>
            <a:gd name="adj2" fmla="val 50000"/>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566171" y="623575"/>
        <a:ext cx="211625" cy="212194"/>
      </dsp:txXfrm>
    </dsp:sp>
    <dsp:sp modelId="{D0A68AF1-5915-4A3A-BD98-60B872CD7DE8}">
      <dsp:nvSpPr>
        <dsp:cNvPr id="0" name=""/>
        <dsp:cNvSpPr/>
      </dsp:nvSpPr>
      <dsp:spPr>
        <a:xfrm>
          <a:off x="5993985" y="141429"/>
          <a:ext cx="1426044" cy="1176486"/>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Predicting Future Demand</a:t>
          </a:r>
        </a:p>
      </dsp:txBody>
      <dsp:txXfrm>
        <a:off x="6028443" y="175887"/>
        <a:ext cx="1357128" cy="1107570"/>
      </dsp:txXfrm>
    </dsp:sp>
    <dsp:sp modelId="{5CBF82EC-5008-494E-99F9-9DDB4A073385}">
      <dsp:nvSpPr>
        <dsp:cNvPr id="0" name=""/>
        <dsp:cNvSpPr/>
      </dsp:nvSpPr>
      <dsp:spPr>
        <a:xfrm>
          <a:off x="7562633" y="552843"/>
          <a:ext cx="302321" cy="353658"/>
        </a:xfrm>
        <a:prstGeom prst="rightArrow">
          <a:avLst>
            <a:gd name="adj1" fmla="val 60000"/>
            <a:gd name="adj2" fmla="val 50000"/>
          </a:avLst>
        </a:prstGeom>
        <a:solidFill>
          <a:schemeClr val="accent1">
            <a:shade val="90000"/>
            <a:hueOff val="415426"/>
            <a:satOff val="-8871"/>
            <a:lumOff val="331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562633" y="623575"/>
        <a:ext cx="211625" cy="212194"/>
      </dsp:txXfrm>
    </dsp:sp>
    <dsp:sp modelId="{AA85D0A8-B1E6-4282-9C3E-BDCBF4C38949}">
      <dsp:nvSpPr>
        <dsp:cNvPr id="0" name=""/>
        <dsp:cNvSpPr/>
      </dsp:nvSpPr>
      <dsp:spPr>
        <a:xfrm>
          <a:off x="7990446" y="141429"/>
          <a:ext cx="1426044" cy="1176486"/>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Data Visualisation</a:t>
          </a:r>
        </a:p>
      </dsp:txBody>
      <dsp:txXfrm>
        <a:off x="8024904" y="175887"/>
        <a:ext cx="1357128" cy="1107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ACFD-EFB9-4C20-B8F9-F836367F94F9}">
      <dsp:nvSpPr>
        <dsp:cNvPr id="0" name=""/>
        <dsp:cNvSpPr/>
      </dsp:nvSpPr>
      <dsp:spPr>
        <a:xfrm>
          <a:off x="1108595" y="0"/>
          <a:ext cx="1892019" cy="1892307"/>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5315C2-82FB-4F9B-A47A-CD400CABE9DA}">
      <dsp:nvSpPr>
        <dsp:cNvPr id="0" name=""/>
        <dsp:cNvSpPr/>
      </dsp:nvSpPr>
      <dsp:spPr>
        <a:xfrm>
          <a:off x="1526794" y="683180"/>
          <a:ext cx="1051358" cy="525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Collection</a:t>
          </a:r>
        </a:p>
      </dsp:txBody>
      <dsp:txXfrm>
        <a:off x="1526794" y="683180"/>
        <a:ext cx="1051358" cy="525553"/>
      </dsp:txXfrm>
    </dsp:sp>
    <dsp:sp modelId="{80ECE58C-241C-4F26-9955-514E50ADB6E5}">
      <dsp:nvSpPr>
        <dsp:cNvPr id="0" name=""/>
        <dsp:cNvSpPr/>
      </dsp:nvSpPr>
      <dsp:spPr>
        <a:xfrm>
          <a:off x="583093" y="1087270"/>
          <a:ext cx="1892019" cy="1892307"/>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ED021-E02F-4C89-BA63-030826646FC4}">
      <dsp:nvSpPr>
        <dsp:cNvPr id="0" name=""/>
        <dsp:cNvSpPr/>
      </dsp:nvSpPr>
      <dsp:spPr>
        <a:xfrm>
          <a:off x="1003424" y="1776740"/>
          <a:ext cx="1051358" cy="525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Cleaning</a:t>
          </a:r>
        </a:p>
      </dsp:txBody>
      <dsp:txXfrm>
        <a:off x="1003424" y="1776740"/>
        <a:ext cx="1051358" cy="525553"/>
      </dsp:txXfrm>
    </dsp:sp>
    <dsp:sp modelId="{D1FE51A7-FA9F-48CC-B6D8-6C1F92278604}">
      <dsp:nvSpPr>
        <dsp:cNvPr id="0" name=""/>
        <dsp:cNvSpPr/>
      </dsp:nvSpPr>
      <dsp:spPr>
        <a:xfrm>
          <a:off x="1243257" y="2304652"/>
          <a:ext cx="1625537" cy="1626189"/>
        </a:xfrm>
        <a:prstGeom prst="blockArc">
          <a:avLst>
            <a:gd name="adj1" fmla="val 13500000"/>
            <a:gd name="adj2" fmla="val 10800000"/>
            <a:gd name="adj3" fmla="val 1274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9602E-19EB-43CD-8842-DEE204A7332D}">
      <dsp:nvSpPr>
        <dsp:cNvPr id="0" name=""/>
        <dsp:cNvSpPr/>
      </dsp:nvSpPr>
      <dsp:spPr>
        <a:xfrm>
          <a:off x="1529281" y="2871873"/>
          <a:ext cx="1051358" cy="525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Pre-Processing</a:t>
          </a:r>
        </a:p>
      </dsp:txBody>
      <dsp:txXfrm>
        <a:off x="1529281" y="2871873"/>
        <a:ext cx="1051358" cy="5255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6D9EA-F2A7-45FB-9060-6B0D9C23AF09}">
      <dsp:nvSpPr>
        <dsp:cNvPr id="0" name=""/>
        <dsp:cNvSpPr/>
      </dsp:nvSpPr>
      <dsp:spPr>
        <a:xfrm>
          <a:off x="1746078" y="1404150"/>
          <a:ext cx="1079841" cy="107984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dirty="0"/>
            <a:t>Linear Regression</a:t>
          </a:r>
        </a:p>
      </dsp:txBody>
      <dsp:txXfrm>
        <a:off x="1798791" y="1456863"/>
        <a:ext cx="974415" cy="974415"/>
      </dsp:txXfrm>
    </dsp:sp>
    <dsp:sp modelId="{4B5820B0-53D8-4EFF-8BD3-1181CDE94B53}">
      <dsp:nvSpPr>
        <dsp:cNvPr id="0" name=""/>
        <dsp:cNvSpPr/>
      </dsp:nvSpPr>
      <dsp:spPr>
        <a:xfrm rot="16200000">
          <a:off x="1981084" y="1099235"/>
          <a:ext cx="609829" cy="0"/>
        </a:xfrm>
        <a:custGeom>
          <a:avLst/>
          <a:gdLst/>
          <a:ahLst/>
          <a:cxnLst/>
          <a:rect l="0" t="0" r="0" b="0"/>
          <a:pathLst>
            <a:path>
              <a:moveTo>
                <a:pt x="0" y="0"/>
              </a:moveTo>
              <a:lnTo>
                <a:pt x="60982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A2581-3265-4D8F-865B-222BE5003BCA}">
      <dsp:nvSpPr>
        <dsp:cNvPr id="0" name=""/>
        <dsp:cNvSpPr/>
      </dsp:nvSpPr>
      <dsp:spPr>
        <a:xfrm>
          <a:off x="1924252" y="70827"/>
          <a:ext cx="723494" cy="723494"/>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kern="1200" dirty="0"/>
            <a:t>Relatively efficient</a:t>
          </a:r>
        </a:p>
      </dsp:txBody>
      <dsp:txXfrm>
        <a:off x="1959570" y="106145"/>
        <a:ext cx="652858" cy="652858"/>
      </dsp:txXfrm>
    </dsp:sp>
    <dsp:sp modelId="{958E827E-2F21-45F7-9EA2-8A5B84F76D56}">
      <dsp:nvSpPr>
        <dsp:cNvPr id="0" name=""/>
        <dsp:cNvSpPr/>
      </dsp:nvSpPr>
      <dsp:spPr>
        <a:xfrm rot="20520000">
          <a:off x="2812132" y="1681586"/>
          <a:ext cx="563427" cy="0"/>
        </a:xfrm>
        <a:custGeom>
          <a:avLst/>
          <a:gdLst/>
          <a:ahLst/>
          <a:cxnLst/>
          <a:rect l="0" t="0" r="0" b="0"/>
          <a:pathLst>
            <a:path>
              <a:moveTo>
                <a:pt x="0" y="0"/>
              </a:moveTo>
              <a:lnTo>
                <a:pt x="563427"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3EFA73-DD2D-40E0-9DA5-FCF07838EB36}">
      <dsp:nvSpPr>
        <dsp:cNvPr id="0" name=""/>
        <dsp:cNvSpPr/>
      </dsp:nvSpPr>
      <dsp:spPr>
        <a:xfrm>
          <a:off x="3361771" y="1115246"/>
          <a:ext cx="723494" cy="723494"/>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kern="1200" dirty="0"/>
            <a:t>Relevance of features</a:t>
          </a:r>
        </a:p>
      </dsp:txBody>
      <dsp:txXfrm>
        <a:off x="3397089" y="1150564"/>
        <a:ext cx="652858" cy="652858"/>
      </dsp:txXfrm>
    </dsp:sp>
    <dsp:sp modelId="{7654F0C7-6342-43B6-9C96-90E748012E4B}">
      <dsp:nvSpPr>
        <dsp:cNvPr id="0" name=""/>
        <dsp:cNvSpPr/>
      </dsp:nvSpPr>
      <dsp:spPr>
        <a:xfrm rot="3240000">
          <a:off x="2596455" y="2644572"/>
          <a:ext cx="396974" cy="0"/>
        </a:xfrm>
        <a:custGeom>
          <a:avLst/>
          <a:gdLst/>
          <a:ahLst/>
          <a:cxnLst/>
          <a:rect l="0" t="0" r="0" b="0"/>
          <a:pathLst>
            <a:path>
              <a:moveTo>
                <a:pt x="0" y="0"/>
              </a:moveTo>
              <a:lnTo>
                <a:pt x="396974"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A8E566-78CE-4C82-88C0-757CEDD0FD36}">
      <dsp:nvSpPr>
        <dsp:cNvPr id="0" name=""/>
        <dsp:cNvSpPr/>
      </dsp:nvSpPr>
      <dsp:spPr>
        <a:xfrm>
          <a:off x="2812688" y="2805151"/>
          <a:ext cx="723494" cy="723494"/>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IN" sz="1300" kern="1200" dirty="0"/>
            <a:t>Good on large datasets</a:t>
          </a:r>
        </a:p>
      </dsp:txBody>
      <dsp:txXfrm>
        <a:off x="2848006" y="2840469"/>
        <a:ext cx="652858" cy="652858"/>
      </dsp:txXfrm>
    </dsp:sp>
    <dsp:sp modelId="{DF6EA523-7BDC-4DC9-9D44-76D08F84818B}">
      <dsp:nvSpPr>
        <dsp:cNvPr id="0" name=""/>
        <dsp:cNvSpPr/>
      </dsp:nvSpPr>
      <dsp:spPr>
        <a:xfrm rot="7560000">
          <a:off x="1578568" y="2644572"/>
          <a:ext cx="396974" cy="0"/>
        </a:xfrm>
        <a:custGeom>
          <a:avLst/>
          <a:gdLst/>
          <a:ahLst/>
          <a:cxnLst/>
          <a:rect l="0" t="0" r="0" b="0"/>
          <a:pathLst>
            <a:path>
              <a:moveTo>
                <a:pt x="0" y="0"/>
              </a:moveTo>
              <a:lnTo>
                <a:pt x="396974"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DA744F-04A4-40D4-91BF-5FD0885EE9C5}">
      <dsp:nvSpPr>
        <dsp:cNvPr id="0" name=""/>
        <dsp:cNvSpPr/>
      </dsp:nvSpPr>
      <dsp:spPr>
        <a:xfrm>
          <a:off x="1035816" y="2805151"/>
          <a:ext cx="723494" cy="723494"/>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355600">
            <a:lnSpc>
              <a:spcPct val="90000"/>
            </a:lnSpc>
            <a:spcBef>
              <a:spcPct val="0"/>
            </a:spcBef>
            <a:spcAft>
              <a:spcPct val="35000"/>
            </a:spcAft>
            <a:buNone/>
          </a:pPr>
          <a:r>
            <a:rPr lang="en-IN" sz="800" kern="1200" dirty="0"/>
            <a:t>Integration effectiveness</a:t>
          </a:r>
        </a:p>
      </dsp:txBody>
      <dsp:txXfrm>
        <a:off x="1071134" y="2840469"/>
        <a:ext cx="652858" cy="652858"/>
      </dsp:txXfrm>
    </dsp:sp>
    <dsp:sp modelId="{0DBCC535-3A27-4B98-AFDF-1F3B41C1D662}">
      <dsp:nvSpPr>
        <dsp:cNvPr id="0" name=""/>
        <dsp:cNvSpPr/>
      </dsp:nvSpPr>
      <dsp:spPr>
        <a:xfrm rot="11880000">
          <a:off x="1196438" y="1681586"/>
          <a:ext cx="563427" cy="0"/>
        </a:xfrm>
        <a:custGeom>
          <a:avLst/>
          <a:gdLst/>
          <a:ahLst/>
          <a:cxnLst/>
          <a:rect l="0" t="0" r="0" b="0"/>
          <a:pathLst>
            <a:path>
              <a:moveTo>
                <a:pt x="0" y="0"/>
              </a:moveTo>
              <a:lnTo>
                <a:pt x="563427"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8F0FE3-BAE2-43D2-94EB-767D9D85A070}">
      <dsp:nvSpPr>
        <dsp:cNvPr id="0" name=""/>
        <dsp:cNvSpPr/>
      </dsp:nvSpPr>
      <dsp:spPr>
        <a:xfrm>
          <a:off x="486732" y="1115246"/>
          <a:ext cx="723494" cy="72349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IN" sz="1300" kern="1200" dirty="0"/>
            <a:t>Efficient at training</a:t>
          </a:r>
        </a:p>
      </dsp:txBody>
      <dsp:txXfrm>
        <a:off x="522050" y="1150564"/>
        <a:ext cx="652858" cy="6528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0DA96-D180-4256-B9D7-B04FBC2976BB}">
      <dsp:nvSpPr>
        <dsp:cNvPr id="0" name=""/>
        <dsp:cNvSpPr/>
      </dsp:nvSpPr>
      <dsp:spPr>
        <a:xfrm>
          <a:off x="2441961" y="2564378"/>
          <a:ext cx="1692367" cy="1692367"/>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err="1"/>
            <a:t>Optuna</a:t>
          </a:r>
          <a:endParaRPr lang="en-IN" sz="2900" kern="1200" dirty="0"/>
        </a:p>
      </dsp:txBody>
      <dsp:txXfrm>
        <a:off x="2689802" y="2812219"/>
        <a:ext cx="1196685" cy="1196685"/>
      </dsp:txXfrm>
    </dsp:sp>
    <dsp:sp modelId="{EA982A8E-195C-4C93-A893-6BE6B57D8E37}">
      <dsp:nvSpPr>
        <dsp:cNvPr id="0" name=""/>
        <dsp:cNvSpPr/>
      </dsp:nvSpPr>
      <dsp:spPr>
        <a:xfrm rot="10800000">
          <a:off x="804377" y="3169400"/>
          <a:ext cx="1547516" cy="48232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D9A0CD-178B-4F2C-ABF8-A7754088BB48}">
      <dsp:nvSpPr>
        <dsp:cNvPr id="0" name=""/>
        <dsp:cNvSpPr/>
      </dsp:nvSpPr>
      <dsp:spPr>
        <a:xfrm>
          <a:off x="503" y="2767463"/>
          <a:ext cx="1607748" cy="128619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Font typeface="+mj-lt"/>
            <a:buNone/>
          </a:pPr>
          <a:r>
            <a:rPr lang="en-US" sz="1700" b="0" i="0" kern="1200" dirty="0">
              <a:solidFill>
                <a:srgbClr val="374151"/>
              </a:solidFill>
              <a:effectLst/>
              <a:latin typeface="Söhne"/>
            </a:rPr>
            <a:t>Hyperparameter optimization</a:t>
          </a:r>
          <a:endParaRPr lang="en-IN" sz="1700" kern="1200" dirty="0"/>
        </a:p>
      </dsp:txBody>
      <dsp:txXfrm>
        <a:off x="38174" y="2805134"/>
        <a:ext cx="1532406" cy="1210857"/>
      </dsp:txXfrm>
    </dsp:sp>
    <dsp:sp modelId="{4F8D55E7-CE4E-4345-ACDD-6F708DEA5905}">
      <dsp:nvSpPr>
        <dsp:cNvPr id="0" name=""/>
        <dsp:cNvSpPr/>
      </dsp:nvSpPr>
      <dsp:spPr>
        <a:xfrm rot="13500000">
          <a:off x="1305227" y="1960241"/>
          <a:ext cx="1547516" cy="48232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192FF5-F1A7-450B-A7B1-E878B6F47E74}">
      <dsp:nvSpPr>
        <dsp:cNvPr id="0" name=""/>
        <dsp:cNvSpPr/>
      </dsp:nvSpPr>
      <dsp:spPr>
        <a:xfrm>
          <a:off x="727982" y="1011174"/>
          <a:ext cx="1607748" cy="128619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0" i="0" kern="1200">
              <a:solidFill>
                <a:srgbClr val="374151"/>
              </a:solidFill>
              <a:effectLst/>
              <a:latin typeface="Söhne"/>
            </a:rPr>
            <a:t>Automated tuning</a:t>
          </a:r>
          <a:endParaRPr lang="en-US" sz="1700" b="0" i="0" kern="1200" dirty="0">
            <a:solidFill>
              <a:srgbClr val="374151"/>
            </a:solidFill>
            <a:effectLst/>
            <a:latin typeface="Söhne"/>
          </a:endParaRPr>
        </a:p>
      </dsp:txBody>
      <dsp:txXfrm>
        <a:off x="765653" y="1048845"/>
        <a:ext cx="1532406" cy="1210857"/>
      </dsp:txXfrm>
    </dsp:sp>
    <dsp:sp modelId="{1A4EA093-2994-4AA7-BB60-4CBAFCF57ADA}">
      <dsp:nvSpPr>
        <dsp:cNvPr id="0" name=""/>
        <dsp:cNvSpPr/>
      </dsp:nvSpPr>
      <dsp:spPr>
        <a:xfrm rot="16200000">
          <a:off x="2514386" y="1459391"/>
          <a:ext cx="1547516" cy="48232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CAD8EF-07BC-4097-8BC5-868CA317DDD3}">
      <dsp:nvSpPr>
        <dsp:cNvPr id="0" name=""/>
        <dsp:cNvSpPr/>
      </dsp:nvSpPr>
      <dsp:spPr>
        <a:xfrm>
          <a:off x="2484270" y="283695"/>
          <a:ext cx="1607748" cy="128619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0" i="0" kern="1200">
              <a:solidFill>
                <a:srgbClr val="374151"/>
              </a:solidFill>
              <a:effectLst/>
              <a:latin typeface="Söhne"/>
            </a:rPr>
            <a:t>Efficient search</a:t>
          </a:r>
          <a:endParaRPr lang="en-US" sz="1700" b="0" i="0" kern="1200" dirty="0">
            <a:solidFill>
              <a:srgbClr val="374151"/>
            </a:solidFill>
            <a:effectLst/>
            <a:latin typeface="Söhne"/>
          </a:endParaRPr>
        </a:p>
      </dsp:txBody>
      <dsp:txXfrm>
        <a:off x="2521941" y="321366"/>
        <a:ext cx="1532406" cy="1210857"/>
      </dsp:txXfrm>
    </dsp:sp>
    <dsp:sp modelId="{11CA37AB-E093-445F-BFD9-4684E0011EBD}">
      <dsp:nvSpPr>
        <dsp:cNvPr id="0" name=""/>
        <dsp:cNvSpPr/>
      </dsp:nvSpPr>
      <dsp:spPr>
        <a:xfrm rot="18900000">
          <a:off x="3723545" y="1960241"/>
          <a:ext cx="1547516" cy="48232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4D012D-779F-4D8B-969B-95857B4F5783}">
      <dsp:nvSpPr>
        <dsp:cNvPr id="0" name=""/>
        <dsp:cNvSpPr/>
      </dsp:nvSpPr>
      <dsp:spPr>
        <a:xfrm>
          <a:off x="4240559" y="1011174"/>
          <a:ext cx="1607748" cy="128619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0" i="0" kern="1200">
              <a:solidFill>
                <a:srgbClr val="374151"/>
              </a:solidFill>
              <a:effectLst/>
              <a:latin typeface="Söhne"/>
            </a:rPr>
            <a:t>Flexible framework</a:t>
          </a:r>
          <a:endParaRPr lang="en-US" sz="1700" b="0" i="0" kern="1200" dirty="0">
            <a:solidFill>
              <a:srgbClr val="374151"/>
            </a:solidFill>
            <a:effectLst/>
            <a:latin typeface="Söhne"/>
          </a:endParaRPr>
        </a:p>
      </dsp:txBody>
      <dsp:txXfrm>
        <a:off x="4278230" y="1048845"/>
        <a:ext cx="1532406" cy="1210857"/>
      </dsp:txXfrm>
    </dsp:sp>
    <dsp:sp modelId="{E510B0CB-A7BB-4EEC-BC4C-2497D0D49770}">
      <dsp:nvSpPr>
        <dsp:cNvPr id="0" name=""/>
        <dsp:cNvSpPr/>
      </dsp:nvSpPr>
      <dsp:spPr>
        <a:xfrm>
          <a:off x="4224395" y="3169400"/>
          <a:ext cx="1547516" cy="48232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87B8A-64DA-4C13-B5D3-0452848F8A11}">
      <dsp:nvSpPr>
        <dsp:cNvPr id="0" name=""/>
        <dsp:cNvSpPr/>
      </dsp:nvSpPr>
      <dsp:spPr>
        <a:xfrm>
          <a:off x="4968037" y="2767463"/>
          <a:ext cx="1607748" cy="128619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b="0" i="0" kern="1200">
              <a:solidFill>
                <a:srgbClr val="374151"/>
              </a:solidFill>
              <a:effectLst/>
              <a:latin typeface="Söhne"/>
            </a:rPr>
            <a:t>Scalable solution</a:t>
          </a:r>
          <a:endParaRPr lang="en-US" sz="1700" b="0" i="0" kern="1200" dirty="0">
            <a:solidFill>
              <a:srgbClr val="374151"/>
            </a:solidFill>
            <a:effectLst/>
            <a:latin typeface="Söhne"/>
          </a:endParaRPr>
        </a:p>
      </dsp:txBody>
      <dsp:txXfrm>
        <a:off x="5005708" y="2805134"/>
        <a:ext cx="1532406" cy="1210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46CB3-329A-4AE6-A890-39B96D6F9089}">
      <dsp:nvSpPr>
        <dsp:cNvPr id="0" name=""/>
        <dsp:cNvSpPr/>
      </dsp:nvSpPr>
      <dsp:spPr>
        <a:xfrm>
          <a:off x="-5026516" y="-770395"/>
          <a:ext cx="5988436" cy="5988436"/>
        </a:xfrm>
        <a:prstGeom prst="blockArc">
          <a:avLst>
            <a:gd name="adj1" fmla="val 18900000"/>
            <a:gd name="adj2" fmla="val 2700000"/>
            <a:gd name="adj3" fmla="val 361"/>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1A2A6C-A5D4-47D1-88C5-7A335CE3C27D}">
      <dsp:nvSpPr>
        <dsp:cNvPr id="0" name=""/>
        <dsp:cNvSpPr/>
      </dsp:nvSpPr>
      <dsp:spPr>
        <a:xfrm>
          <a:off x="312002" y="202189"/>
          <a:ext cx="6842220"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374151"/>
              </a:solidFill>
              <a:effectLst/>
              <a:latin typeface="Söhne"/>
            </a:rPr>
            <a:t>Data Collection</a:t>
          </a:r>
          <a:endParaRPr lang="en-IN" sz="2100" kern="1200" dirty="0"/>
        </a:p>
      </dsp:txBody>
      <dsp:txXfrm>
        <a:off x="312002" y="202189"/>
        <a:ext cx="6842220" cy="404202"/>
      </dsp:txXfrm>
    </dsp:sp>
    <dsp:sp modelId="{B14C9B18-7B72-4013-9F4E-590433D9D63F}">
      <dsp:nvSpPr>
        <dsp:cNvPr id="0" name=""/>
        <dsp:cNvSpPr/>
      </dsp:nvSpPr>
      <dsp:spPr>
        <a:xfrm>
          <a:off x="59376" y="151664"/>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5F2544-88FC-4195-9FB6-C52F2C5928BE}">
      <dsp:nvSpPr>
        <dsp:cNvPr id="0" name=""/>
        <dsp:cNvSpPr/>
      </dsp:nvSpPr>
      <dsp:spPr>
        <a:xfrm>
          <a:off x="678043" y="808848"/>
          <a:ext cx="6476179"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IN" sz="2100" kern="1200" dirty="0"/>
            <a:t>Data Cleaning</a:t>
          </a:r>
        </a:p>
      </dsp:txBody>
      <dsp:txXfrm>
        <a:off x="678043" y="808848"/>
        <a:ext cx="6476179" cy="404202"/>
      </dsp:txXfrm>
    </dsp:sp>
    <dsp:sp modelId="{E51EE9D8-1C50-48B2-A0DE-72FC7CB2379B}">
      <dsp:nvSpPr>
        <dsp:cNvPr id="0" name=""/>
        <dsp:cNvSpPr/>
      </dsp:nvSpPr>
      <dsp:spPr>
        <a:xfrm>
          <a:off x="425417" y="758323"/>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97C011-2878-44F0-9659-B11094AF0EF9}">
      <dsp:nvSpPr>
        <dsp:cNvPr id="0" name=""/>
        <dsp:cNvSpPr/>
      </dsp:nvSpPr>
      <dsp:spPr>
        <a:xfrm>
          <a:off x="878632" y="1415063"/>
          <a:ext cx="6275590"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374151"/>
              </a:solidFill>
              <a:effectLst/>
              <a:latin typeface="Söhne"/>
            </a:rPr>
            <a:t>Model Selection</a:t>
          </a:r>
          <a:endParaRPr lang="en-IN" sz="2100" kern="1200" dirty="0"/>
        </a:p>
      </dsp:txBody>
      <dsp:txXfrm>
        <a:off x="878632" y="1415063"/>
        <a:ext cx="6275590" cy="404202"/>
      </dsp:txXfrm>
    </dsp:sp>
    <dsp:sp modelId="{351B7795-7AB3-4FB5-BC3C-B9423806DB10}">
      <dsp:nvSpPr>
        <dsp:cNvPr id="0" name=""/>
        <dsp:cNvSpPr/>
      </dsp:nvSpPr>
      <dsp:spPr>
        <a:xfrm>
          <a:off x="626006" y="1364537"/>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DCD611-4774-481D-852D-B93C55A7BC9C}">
      <dsp:nvSpPr>
        <dsp:cNvPr id="0" name=""/>
        <dsp:cNvSpPr/>
      </dsp:nvSpPr>
      <dsp:spPr>
        <a:xfrm>
          <a:off x="942678" y="2021721"/>
          <a:ext cx="6211544"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374151"/>
              </a:solidFill>
              <a:effectLst/>
              <a:latin typeface="Söhne"/>
            </a:rPr>
            <a:t>Model Training</a:t>
          </a:r>
          <a:endParaRPr lang="en-IN" sz="2100" kern="1200" dirty="0"/>
        </a:p>
      </dsp:txBody>
      <dsp:txXfrm>
        <a:off x="942678" y="2021721"/>
        <a:ext cx="6211544" cy="404202"/>
      </dsp:txXfrm>
    </dsp:sp>
    <dsp:sp modelId="{8A5CE30D-88AA-42DA-80C0-C6B9BAD98CF8}">
      <dsp:nvSpPr>
        <dsp:cNvPr id="0" name=""/>
        <dsp:cNvSpPr/>
      </dsp:nvSpPr>
      <dsp:spPr>
        <a:xfrm>
          <a:off x="690052" y="1971196"/>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E9C5CA-43E1-4DC9-A8DD-6214B0201985}">
      <dsp:nvSpPr>
        <dsp:cNvPr id="0" name=""/>
        <dsp:cNvSpPr/>
      </dsp:nvSpPr>
      <dsp:spPr>
        <a:xfrm>
          <a:off x="878632" y="2628380"/>
          <a:ext cx="6275590"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rgbClr val="374151"/>
              </a:solidFill>
              <a:effectLst/>
              <a:latin typeface="Söhne"/>
            </a:rPr>
            <a:t>Hyperparameter Tuning</a:t>
          </a:r>
          <a:endParaRPr lang="en-IN" sz="2100" kern="1200" dirty="0"/>
        </a:p>
      </dsp:txBody>
      <dsp:txXfrm>
        <a:off x="878632" y="2628380"/>
        <a:ext cx="6275590" cy="404202"/>
      </dsp:txXfrm>
    </dsp:sp>
    <dsp:sp modelId="{BED6971C-2345-48AE-96BB-CC5C8E750A65}">
      <dsp:nvSpPr>
        <dsp:cNvPr id="0" name=""/>
        <dsp:cNvSpPr/>
      </dsp:nvSpPr>
      <dsp:spPr>
        <a:xfrm>
          <a:off x="626006" y="2577855"/>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0B4EE7-85B3-45CB-BD23-01ABCA0E09A0}">
      <dsp:nvSpPr>
        <dsp:cNvPr id="0" name=""/>
        <dsp:cNvSpPr/>
      </dsp:nvSpPr>
      <dsp:spPr>
        <a:xfrm>
          <a:off x="678043" y="3234595"/>
          <a:ext cx="6476179"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US" sz="2100" b="0" i="0" kern="1200">
              <a:solidFill>
                <a:srgbClr val="374151"/>
              </a:solidFill>
              <a:effectLst/>
              <a:latin typeface="Söhne"/>
            </a:rPr>
            <a:t>Model Evaluation</a:t>
          </a:r>
          <a:endParaRPr lang="en-IN" sz="2100" kern="1200" dirty="0"/>
        </a:p>
      </dsp:txBody>
      <dsp:txXfrm>
        <a:off x="678043" y="3234595"/>
        <a:ext cx="6476179" cy="404202"/>
      </dsp:txXfrm>
    </dsp:sp>
    <dsp:sp modelId="{26ECC2ED-D72B-4111-B687-B5FA5C1A8F93}">
      <dsp:nvSpPr>
        <dsp:cNvPr id="0" name=""/>
        <dsp:cNvSpPr/>
      </dsp:nvSpPr>
      <dsp:spPr>
        <a:xfrm>
          <a:off x="425417" y="3184069"/>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420CD0-1046-4C12-81D8-79479BF3584E}">
      <dsp:nvSpPr>
        <dsp:cNvPr id="0" name=""/>
        <dsp:cNvSpPr/>
      </dsp:nvSpPr>
      <dsp:spPr>
        <a:xfrm>
          <a:off x="312002" y="3841253"/>
          <a:ext cx="6842220" cy="40420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835" tIns="53340" rIns="53340" bIns="53340" numCol="1" spcCol="1270" anchor="ctr" anchorCtr="0">
          <a:noAutofit/>
        </a:bodyPr>
        <a:lstStyle/>
        <a:p>
          <a:pPr marL="0" lvl="0" indent="0" algn="l" defTabSz="933450">
            <a:lnSpc>
              <a:spcPct val="90000"/>
            </a:lnSpc>
            <a:spcBef>
              <a:spcPct val="0"/>
            </a:spcBef>
            <a:spcAft>
              <a:spcPct val="35000"/>
            </a:spcAft>
            <a:buNone/>
          </a:pPr>
          <a:r>
            <a:rPr lang="en-IN" sz="2100" kern="1200" dirty="0"/>
            <a:t>Final Results</a:t>
          </a:r>
        </a:p>
      </dsp:txBody>
      <dsp:txXfrm>
        <a:off x="312002" y="3841253"/>
        <a:ext cx="6842220" cy="404202"/>
      </dsp:txXfrm>
    </dsp:sp>
    <dsp:sp modelId="{8125BD1B-09C9-46B2-96A1-4FF7EF265753}">
      <dsp:nvSpPr>
        <dsp:cNvPr id="0" name=""/>
        <dsp:cNvSpPr/>
      </dsp:nvSpPr>
      <dsp:spPr>
        <a:xfrm>
          <a:off x="59376" y="3790728"/>
          <a:ext cx="505252" cy="50525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32F29-8439-4993-A8BC-767EC551FE5D}"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71C62-D3EB-4FA7-8750-E495CA642CBF}" type="slidenum">
              <a:rPr lang="en-IN" smtClean="0"/>
              <a:t>‹#›</a:t>
            </a:fld>
            <a:endParaRPr lang="en-IN"/>
          </a:p>
        </p:txBody>
      </p:sp>
    </p:spTree>
    <p:extLst>
      <p:ext uri="{BB962C8B-B14F-4D97-AF65-F5344CB8AC3E}">
        <p14:creationId xmlns:p14="http://schemas.microsoft.com/office/powerpoint/2010/main" val="126827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3081-F061-EEDC-F290-587B6B05C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A306BB-FB28-EFAD-3E39-93474359E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069BF6-2297-D9B2-71DD-B77A6F9E5077}"/>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5" name="Footer Placeholder 4">
            <a:extLst>
              <a:ext uri="{FF2B5EF4-FFF2-40B4-BE49-F238E27FC236}">
                <a16:creationId xmlns:a16="http://schemas.microsoft.com/office/drawing/2014/main" id="{EE1DB1F8-7A39-6D6C-282E-DA928F94EF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A0C907-411A-1307-DD63-03E6CFB66FD2}"/>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309183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1C4E-C5D5-FCF4-2946-42E753BB97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0220C7-1B39-2055-0C41-FD6E9C123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4BD1F-70F9-C7B5-D816-7676F8FBA95A}"/>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5" name="Footer Placeholder 4">
            <a:extLst>
              <a:ext uri="{FF2B5EF4-FFF2-40B4-BE49-F238E27FC236}">
                <a16:creationId xmlns:a16="http://schemas.microsoft.com/office/drawing/2014/main" id="{3548E228-F497-C80B-B0D5-9C087D575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A2636-8E04-83DB-4F60-924F7601B4AA}"/>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425177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3155F-7992-EA09-B808-557676853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E0CE94-92D7-B3F1-166B-4D98DE6018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B9CBE-AB56-25B5-3433-C52DFCF10C14}"/>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5" name="Footer Placeholder 4">
            <a:extLst>
              <a:ext uri="{FF2B5EF4-FFF2-40B4-BE49-F238E27FC236}">
                <a16:creationId xmlns:a16="http://schemas.microsoft.com/office/drawing/2014/main" id="{CD1C1C0B-4F4F-B55C-EDA8-EB56CECA7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9E122-2B29-12C3-3C18-D29CCA63D8F1}"/>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126665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6D16-69B8-0765-7518-AF6A225AF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92109C-DB51-EC7C-4991-21BC09D2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FF348-D91F-9497-4513-A667F60F44B8}"/>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5" name="Footer Placeholder 4">
            <a:extLst>
              <a:ext uri="{FF2B5EF4-FFF2-40B4-BE49-F238E27FC236}">
                <a16:creationId xmlns:a16="http://schemas.microsoft.com/office/drawing/2014/main" id="{4F9CF03D-0C58-064E-635F-BA10C5CE7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09E6E-E3FD-A0DA-9C3C-20C666350CF0}"/>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227589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1FE5-8BB9-681D-5232-E49B9E8C3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9781A9-C25A-5AF2-9CAB-B4811B8A3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217F5-AD61-8524-230B-1D14C08A2AA8}"/>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5" name="Footer Placeholder 4">
            <a:extLst>
              <a:ext uri="{FF2B5EF4-FFF2-40B4-BE49-F238E27FC236}">
                <a16:creationId xmlns:a16="http://schemas.microsoft.com/office/drawing/2014/main" id="{494878F3-71AF-E95D-DD39-025C156CF0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332CD-26F3-8373-88E3-7CFBCDE0D82A}"/>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120021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5368-6D9F-A0EA-D990-31B9961339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E28C37-6D2E-F6E0-D37B-89D99CA37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8CC0BD-66D3-F519-9CB0-1B22C4C7A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283A72-AD0A-CD5F-1B4C-FFF18C27F1B8}"/>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6" name="Footer Placeholder 5">
            <a:extLst>
              <a:ext uri="{FF2B5EF4-FFF2-40B4-BE49-F238E27FC236}">
                <a16:creationId xmlns:a16="http://schemas.microsoft.com/office/drawing/2014/main" id="{C4B377E4-C311-B305-E664-AE8F8EC25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7B9D0-DC41-FF04-0FC5-ACDAE600C5C5}"/>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111998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2E4C-4B5E-B8B9-683B-341F6B5069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02F08A-D6AA-058C-EAC8-CE1D9E0F9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E9999-F901-D3B8-E1BC-D51809FD82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FD46E-0B41-A803-FB0F-7D9BB704E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EB0E6D-CD11-CE87-A0F8-00A1FC03F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3088-7B35-CCA2-6484-AE94F796F474}"/>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8" name="Footer Placeholder 7">
            <a:extLst>
              <a:ext uri="{FF2B5EF4-FFF2-40B4-BE49-F238E27FC236}">
                <a16:creationId xmlns:a16="http://schemas.microsoft.com/office/drawing/2014/main" id="{E4D80BF7-CFC9-2D48-2601-975F6447DA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8FF922-AF97-2798-E564-D697DAE65FF4}"/>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198898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F5E2-9031-1F32-4359-AAEB5A0491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EE1E46-CBFE-1F11-C889-8BEF6578025D}"/>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4" name="Footer Placeholder 3">
            <a:extLst>
              <a:ext uri="{FF2B5EF4-FFF2-40B4-BE49-F238E27FC236}">
                <a16:creationId xmlns:a16="http://schemas.microsoft.com/office/drawing/2014/main" id="{CB22A6DB-7CDB-4834-7E3F-EA15B0CEA0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86A058-46F5-DCBB-0BAF-EC52C6E34F36}"/>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77328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5B3C1-6C5D-FC03-46E1-A3A8E8EDFB86}"/>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3" name="Footer Placeholder 2">
            <a:extLst>
              <a:ext uri="{FF2B5EF4-FFF2-40B4-BE49-F238E27FC236}">
                <a16:creationId xmlns:a16="http://schemas.microsoft.com/office/drawing/2014/main" id="{4431F772-D8BE-27BD-565A-9822DF3886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BE146A-7C08-6F8D-9638-69F0D25B1A92}"/>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274119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FCD-F9D2-9762-7541-4C239370B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FFBA71-923B-6D3D-61AE-9F89B3A4F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E14680-4926-2F3A-FBC5-3CD9B57C8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63418-3502-082F-4399-6661BBA7ECF6}"/>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6" name="Footer Placeholder 5">
            <a:extLst>
              <a:ext uri="{FF2B5EF4-FFF2-40B4-BE49-F238E27FC236}">
                <a16:creationId xmlns:a16="http://schemas.microsoft.com/office/drawing/2014/main" id="{FC8CB31C-1F6E-F006-C9C3-5388561F53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EBCDDB-C538-809E-2AD2-211FA7CCC4D0}"/>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221463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8E6B-C2FC-6EAE-9665-DDC3EC35A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76237A-2C4F-E6B7-4D02-D6F7290B0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FA56B8-2ECA-330E-89AD-1D3F284DB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28447-C567-9B48-0DD3-37377F10A1B5}"/>
              </a:ext>
            </a:extLst>
          </p:cNvPr>
          <p:cNvSpPr>
            <a:spLocks noGrp="1"/>
          </p:cNvSpPr>
          <p:nvPr>
            <p:ph type="dt" sz="half" idx="10"/>
          </p:nvPr>
        </p:nvSpPr>
        <p:spPr/>
        <p:txBody>
          <a:bodyPr/>
          <a:lstStyle/>
          <a:p>
            <a:fld id="{4D56D22F-317D-4B37-B97D-CB716BC1A55C}" type="datetimeFigureOut">
              <a:rPr lang="en-IN" smtClean="0"/>
              <a:t>23-04-2023</a:t>
            </a:fld>
            <a:endParaRPr lang="en-IN"/>
          </a:p>
        </p:txBody>
      </p:sp>
      <p:sp>
        <p:nvSpPr>
          <p:cNvPr id="6" name="Footer Placeholder 5">
            <a:extLst>
              <a:ext uri="{FF2B5EF4-FFF2-40B4-BE49-F238E27FC236}">
                <a16:creationId xmlns:a16="http://schemas.microsoft.com/office/drawing/2014/main" id="{F3784DBD-FAB6-574C-2110-65BE158623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75B05-9344-EDF1-F122-28524DE5D231}"/>
              </a:ext>
            </a:extLst>
          </p:cNvPr>
          <p:cNvSpPr>
            <a:spLocks noGrp="1"/>
          </p:cNvSpPr>
          <p:nvPr>
            <p:ph type="sldNum" sz="quarter" idx="12"/>
          </p:nvPr>
        </p:nvSpPr>
        <p:spPr/>
        <p:txBody>
          <a:bodyPr/>
          <a:lstStyle/>
          <a:p>
            <a:fld id="{F4695D1D-3761-4249-9C73-D1F360A83CFF}" type="slidenum">
              <a:rPr lang="en-IN" smtClean="0"/>
              <a:t>‹#›</a:t>
            </a:fld>
            <a:endParaRPr lang="en-IN"/>
          </a:p>
        </p:txBody>
      </p:sp>
    </p:spTree>
    <p:extLst>
      <p:ext uri="{BB962C8B-B14F-4D97-AF65-F5344CB8AC3E}">
        <p14:creationId xmlns:p14="http://schemas.microsoft.com/office/powerpoint/2010/main" val="95707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F464A-DB7F-6555-F80E-9F9BE58BB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BA3A4-D0E9-5091-89C8-0EED4304AA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3C6BF-3760-E012-F8EF-FDE9E6217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6D22F-317D-4B37-B97D-CB716BC1A55C}" type="datetimeFigureOut">
              <a:rPr lang="en-IN" smtClean="0"/>
              <a:t>23-04-2023</a:t>
            </a:fld>
            <a:endParaRPr lang="en-IN"/>
          </a:p>
        </p:txBody>
      </p:sp>
      <p:sp>
        <p:nvSpPr>
          <p:cNvPr id="5" name="Footer Placeholder 4">
            <a:extLst>
              <a:ext uri="{FF2B5EF4-FFF2-40B4-BE49-F238E27FC236}">
                <a16:creationId xmlns:a16="http://schemas.microsoft.com/office/drawing/2014/main" id="{CF7E9935-D6BA-7E28-F5B0-8DE4303E0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C19971-38BB-FE34-510C-5918E8E46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95D1D-3761-4249-9C73-D1F360A83CFF}" type="slidenum">
              <a:rPr lang="en-IN" smtClean="0"/>
              <a:t>‹#›</a:t>
            </a:fld>
            <a:endParaRPr lang="en-IN"/>
          </a:p>
        </p:txBody>
      </p:sp>
    </p:spTree>
    <p:extLst>
      <p:ext uri="{BB962C8B-B14F-4D97-AF65-F5344CB8AC3E}">
        <p14:creationId xmlns:p14="http://schemas.microsoft.com/office/powerpoint/2010/main" val="3471842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c/nyc-taxi-trip-duration" TargetMode="External"/><Relationship Id="rId7" Type="http://schemas.openxmlformats.org/officeDocument/2006/relationships/image" Target="../media/image2.png"/><Relationship Id="rId2" Type="http://schemas.openxmlformats.org/officeDocument/2006/relationships/hyperlink" Target="https://eng.uber.com/neural-networks/" TargetMode="External"/><Relationship Id="rId1" Type="http://schemas.openxmlformats.org/officeDocument/2006/relationships/slideLayout" Target="../slideLayouts/slideLayout2.xml"/><Relationship Id="rId6" Type="http://schemas.openxmlformats.org/officeDocument/2006/relationships/hyperlink" Target="https://www.kaggle.com/code/collinsakal/traffic-prediction-eda-stacking%23Development-Summary" TargetMode="External"/><Relationship Id="rId5" Type="http://schemas.openxmlformats.org/officeDocument/2006/relationships/hyperlink" Target="https://www.kaggle.com/code/sohaibanwaar1203/taxi-demand-prediction%23notebook-container" TargetMode="External"/><Relationship Id="rId4" Type="http://schemas.openxmlformats.org/officeDocument/2006/relationships/hyperlink" Target="https://www.kaggle.com/datasets/fedesoriano/traffic-prediction-datas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Saikrishnakakollu@my.unt.edu" TargetMode="External"/><Relationship Id="rId7" Type="http://schemas.openxmlformats.org/officeDocument/2006/relationships/image" Target="../media/image2.png"/><Relationship Id="rId2" Type="http://schemas.openxmlformats.org/officeDocument/2006/relationships/hyperlink" Target="mailto:dheerajpodishetty@my.unt.edu" TargetMode="External"/><Relationship Id="rId1" Type="http://schemas.openxmlformats.org/officeDocument/2006/relationships/slideLayout" Target="../slideLayouts/slideLayout2.xml"/><Relationship Id="rId6" Type="http://schemas.openxmlformats.org/officeDocument/2006/relationships/hyperlink" Target="mailto:RahulVarmaMuppalla@my.Unt.edu" TargetMode="External"/><Relationship Id="rId5" Type="http://schemas.openxmlformats.org/officeDocument/2006/relationships/hyperlink" Target="mailto:amulyabodempudi@my.unt.edu" TargetMode="External"/><Relationship Id="rId4" Type="http://schemas.openxmlformats.org/officeDocument/2006/relationships/hyperlink" Target="mailto:saikarthikgamineedi@my.unt.edu"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14.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C6E4-F985-60E7-E01F-B0CBAE5E1393}"/>
              </a:ext>
            </a:extLst>
          </p:cNvPr>
          <p:cNvSpPr>
            <a:spLocks noGrp="1"/>
          </p:cNvSpPr>
          <p:nvPr>
            <p:ph type="ctrTitle"/>
          </p:nvPr>
        </p:nvSpPr>
        <p:spPr>
          <a:xfrm>
            <a:off x="1523999" y="457201"/>
            <a:ext cx="9322341" cy="1780162"/>
          </a:xfrm>
        </p:spPr>
        <p:txBody>
          <a:bodyPr>
            <a:normAutofit/>
          </a:bodyPr>
          <a:lstStyle/>
          <a:p>
            <a:r>
              <a:rPr lang="en-US" b="1" dirty="0">
                <a:latin typeface="+mn-lt"/>
              </a:rPr>
              <a:t>Taxi Ride Demand Prediction using Machine Learning</a:t>
            </a:r>
            <a:endParaRPr lang="en-IN" b="1" dirty="0">
              <a:latin typeface="+mn-lt"/>
            </a:endParaRPr>
          </a:p>
        </p:txBody>
      </p:sp>
      <p:sp>
        <p:nvSpPr>
          <p:cNvPr id="4" name="TextBox 3">
            <a:extLst>
              <a:ext uri="{FF2B5EF4-FFF2-40B4-BE49-F238E27FC236}">
                <a16:creationId xmlns:a16="http://schemas.microsoft.com/office/drawing/2014/main" id="{DCB906BE-6660-C2DE-4AFE-11AA362CF98C}"/>
              </a:ext>
            </a:extLst>
          </p:cNvPr>
          <p:cNvSpPr txBox="1"/>
          <p:nvPr/>
        </p:nvSpPr>
        <p:spPr>
          <a:xfrm>
            <a:off x="7702826" y="3112850"/>
            <a:ext cx="4330290" cy="2677656"/>
          </a:xfrm>
          <a:prstGeom prst="rect">
            <a:avLst/>
          </a:prstGeom>
          <a:noFill/>
        </p:spPr>
        <p:txBody>
          <a:bodyPr wrap="square" lIns="91440" tIns="45720" rIns="91440" bIns="45720" rtlCol="0" anchor="t">
            <a:spAutoFit/>
          </a:bodyPr>
          <a:lstStyle/>
          <a:p>
            <a:r>
              <a:rPr lang="en-IN" sz="2400" b="1" dirty="0"/>
              <a:t>By Group – 17:</a:t>
            </a:r>
          </a:p>
          <a:p>
            <a:r>
              <a:rPr lang="en-IN" sz="2400" dirty="0"/>
              <a:t>Dheeraj Podishetty</a:t>
            </a:r>
          </a:p>
          <a:p>
            <a:r>
              <a:rPr lang="en-IN" sz="2400" dirty="0">
                <a:cs typeface="Calibri"/>
              </a:rPr>
              <a:t>Sai Krishna </a:t>
            </a:r>
            <a:r>
              <a:rPr lang="en-IN" sz="2400" dirty="0" err="1">
                <a:cs typeface="Calibri"/>
              </a:rPr>
              <a:t>Kakollu</a:t>
            </a:r>
            <a:endParaRPr lang="en-IN" sz="2400" dirty="0">
              <a:cs typeface="Calibri"/>
            </a:endParaRPr>
          </a:p>
          <a:p>
            <a:r>
              <a:rPr lang="en-IN" sz="2400" dirty="0"/>
              <a:t>Sai Karthik </a:t>
            </a:r>
            <a:r>
              <a:rPr lang="en-IN" sz="2400" dirty="0" err="1"/>
              <a:t>Gamineedi</a:t>
            </a:r>
            <a:endParaRPr lang="en-IN" sz="2400" dirty="0"/>
          </a:p>
          <a:p>
            <a:r>
              <a:rPr lang="en-IN" sz="2400" dirty="0" err="1"/>
              <a:t>Amulya</a:t>
            </a:r>
            <a:r>
              <a:rPr lang="en-IN" sz="2400" dirty="0"/>
              <a:t> </a:t>
            </a:r>
            <a:r>
              <a:rPr lang="en-IN" sz="2400" dirty="0" err="1"/>
              <a:t>Bodempudi</a:t>
            </a:r>
            <a:endParaRPr lang="en-IN" sz="2400" dirty="0"/>
          </a:p>
          <a:p>
            <a:r>
              <a:rPr lang="en-IN" sz="2400" dirty="0"/>
              <a:t>Rahul Varma </a:t>
            </a:r>
            <a:r>
              <a:rPr lang="en-IN" sz="2400" dirty="0" err="1"/>
              <a:t>Muppalla</a:t>
            </a:r>
            <a:endParaRPr lang="en-IN" sz="2400" dirty="0"/>
          </a:p>
          <a:p>
            <a:endParaRPr lang="en-IN" sz="2400" dirty="0"/>
          </a:p>
        </p:txBody>
      </p:sp>
      <p:pic>
        <p:nvPicPr>
          <p:cNvPr id="1026" name="Picture 2" descr="How Much Does it Cost to Develop an On-Demand Taxi Service App like Uber? -  Trioangle">
            <a:extLst>
              <a:ext uri="{FF2B5EF4-FFF2-40B4-BE49-F238E27FC236}">
                <a16:creationId xmlns:a16="http://schemas.microsoft.com/office/drawing/2014/main" id="{7166C887-A817-147B-FA88-AF6456A16F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82" r="44867" b="15612"/>
          <a:stretch/>
        </p:blipFill>
        <p:spPr bwMode="auto">
          <a:xfrm>
            <a:off x="1128409" y="3190672"/>
            <a:ext cx="4489175" cy="23452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DEFF538-34CA-CB01-9FC1-98588FE914B4}"/>
              </a:ext>
            </a:extLst>
          </p:cNvPr>
          <p:cNvPicPr>
            <a:picLocks noChangeAspect="1"/>
          </p:cNvPicPr>
          <p:nvPr/>
        </p:nvPicPr>
        <p:blipFill>
          <a:blip r:embed="rId3"/>
          <a:stretch>
            <a:fillRect/>
          </a:stretch>
        </p:blipFill>
        <p:spPr>
          <a:xfrm>
            <a:off x="11417741" y="0"/>
            <a:ext cx="774259" cy="877900"/>
          </a:xfrm>
          <a:prstGeom prst="rect">
            <a:avLst/>
          </a:prstGeom>
        </p:spPr>
      </p:pic>
    </p:spTree>
    <p:extLst>
      <p:ext uri="{BB962C8B-B14F-4D97-AF65-F5344CB8AC3E}">
        <p14:creationId xmlns:p14="http://schemas.microsoft.com/office/powerpoint/2010/main" val="111018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56AB-9001-E69B-E678-BB1B838FF2B0}"/>
              </a:ext>
            </a:extLst>
          </p:cNvPr>
          <p:cNvSpPr>
            <a:spLocks noGrp="1"/>
          </p:cNvSpPr>
          <p:nvPr>
            <p:ph type="title"/>
          </p:nvPr>
        </p:nvSpPr>
        <p:spPr/>
        <p:txBody>
          <a:bodyPr/>
          <a:lstStyle/>
          <a:p>
            <a:r>
              <a:rPr lang="en-IN" dirty="0">
                <a:latin typeface="Söhne"/>
              </a:rPr>
              <a:t>Conclusion</a:t>
            </a:r>
          </a:p>
        </p:txBody>
      </p:sp>
      <p:graphicFrame>
        <p:nvGraphicFramePr>
          <p:cNvPr id="4" name="Diagram 3">
            <a:extLst>
              <a:ext uri="{FF2B5EF4-FFF2-40B4-BE49-F238E27FC236}">
                <a16:creationId xmlns:a16="http://schemas.microsoft.com/office/drawing/2014/main" id="{A19FFE73-EDD4-973F-29D2-036B82339C36}"/>
              </a:ext>
            </a:extLst>
          </p:cNvPr>
          <p:cNvGraphicFramePr/>
          <p:nvPr>
            <p:extLst>
              <p:ext uri="{D42A27DB-BD31-4B8C-83A1-F6EECF244321}">
                <p14:modId xmlns:p14="http://schemas.microsoft.com/office/powerpoint/2010/main" val="3150513678"/>
              </p:ext>
            </p:extLst>
          </p:nvPr>
        </p:nvGraphicFramePr>
        <p:xfrm>
          <a:off x="2170546" y="1690688"/>
          <a:ext cx="7213599" cy="4447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672053E5-0CC7-BBB5-C6A2-ACFEF5E65070}"/>
              </a:ext>
            </a:extLst>
          </p:cNvPr>
          <p:cNvPicPr>
            <a:picLocks noChangeAspect="1"/>
          </p:cNvPicPr>
          <p:nvPr/>
        </p:nvPicPr>
        <p:blipFill>
          <a:blip r:embed="rId7"/>
          <a:stretch>
            <a:fillRect/>
          </a:stretch>
        </p:blipFill>
        <p:spPr>
          <a:xfrm>
            <a:off x="11417741" y="0"/>
            <a:ext cx="774259" cy="877900"/>
          </a:xfrm>
          <a:prstGeom prst="rect">
            <a:avLst/>
          </a:prstGeom>
        </p:spPr>
      </p:pic>
    </p:spTree>
    <p:extLst>
      <p:ext uri="{BB962C8B-B14F-4D97-AF65-F5344CB8AC3E}">
        <p14:creationId xmlns:p14="http://schemas.microsoft.com/office/powerpoint/2010/main" val="77813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0A43-C4B5-9E84-DE42-A31D585F1B26}"/>
              </a:ext>
            </a:extLst>
          </p:cNvPr>
          <p:cNvSpPr>
            <a:spLocks noGrp="1"/>
          </p:cNvSpPr>
          <p:nvPr>
            <p:ph type="title"/>
          </p:nvPr>
        </p:nvSpPr>
        <p:spPr/>
        <p:txBody>
          <a:bodyPr/>
          <a:lstStyle/>
          <a:p>
            <a:r>
              <a:rPr lang="en-US" b="0" i="0" dirty="0">
                <a:solidFill>
                  <a:srgbClr val="374151"/>
                </a:solidFill>
                <a:effectLst/>
                <a:latin typeface="Söhne"/>
              </a:rPr>
              <a:t>Future Advancement Work </a:t>
            </a:r>
            <a:endParaRPr lang="en-IN" dirty="0"/>
          </a:p>
        </p:txBody>
      </p:sp>
      <p:pic>
        <p:nvPicPr>
          <p:cNvPr id="4" name="Picture 3">
            <a:extLst>
              <a:ext uri="{FF2B5EF4-FFF2-40B4-BE49-F238E27FC236}">
                <a16:creationId xmlns:a16="http://schemas.microsoft.com/office/drawing/2014/main" id="{B3BA242E-ACE3-E8AA-7377-E3925EB7B3E3}"/>
              </a:ext>
            </a:extLst>
          </p:cNvPr>
          <p:cNvPicPr>
            <a:picLocks noChangeAspect="1"/>
          </p:cNvPicPr>
          <p:nvPr/>
        </p:nvPicPr>
        <p:blipFill>
          <a:blip r:embed="rId2"/>
          <a:stretch>
            <a:fillRect/>
          </a:stretch>
        </p:blipFill>
        <p:spPr>
          <a:xfrm>
            <a:off x="11417741" y="0"/>
            <a:ext cx="774259" cy="877900"/>
          </a:xfrm>
          <a:prstGeom prst="rect">
            <a:avLst/>
          </a:prstGeom>
        </p:spPr>
      </p:pic>
      <p:pic>
        <p:nvPicPr>
          <p:cNvPr id="5" name="Picture 4">
            <a:extLst>
              <a:ext uri="{FF2B5EF4-FFF2-40B4-BE49-F238E27FC236}">
                <a16:creationId xmlns:a16="http://schemas.microsoft.com/office/drawing/2014/main" id="{4B9F10E1-EFC1-B616-5303-F07E548BEA69}"/>
              </a:ext>
            </a:extLst>
          </p:cNvPr>
          <p:cNvPicPr>
            <a:picLocks noChangeAspect="1"/>
          </p:cNvPicPr>
          <p:nvPr/>
        </p:nvPicPr>
        <p:blipFill>
          <a:blip r:embed="rId3"/>
          <a:stretch>
            <a:fillRect/>
          </a:stretch>
        </p:blipFill>
        <p:spPr>
          <a:xfrm>
            <a:off x="3334327" y="1816199"/>
            <a:ext cx="5487569" cy="3651728"/>
          </a:xfrm>
          <a:prstGeom prst="cloudCallout">
            <a:avLst/>
          </a:prstGeom>
        </p:spPr>
      </p:pic>
    </p:spTree>
    <p:extLst>
      <p:ext uri="{BB962C8B-B14F-4D97-AF65-F5344CB8AC3E}">
        <p14:creationId xmlns:p14="http://schemas.microsoft.com/office/powerpoint/2010/main" val="355072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D241-1261-9966-99EB-97072837CC8F}"/>
              </a:ext>
            </a:extLst>
          </p:cNvPr>
          <p:cNvSpPr>
            <a:spLocks noGrp="1"/>
          </p:cNvSpPr>
          <p:nvPr>
            <p:ph type="title"/>
          </p:nvPr>
        </p:nvSpPr>
        <p:spPr/>
        <p:txBody>
          <a:bodyPr/>
          <a:lstStyle/>
          <a:p>
            <a:r>
              <a:rPr lang="en-IN" dirty="0">
                <a:latin typeface="Söhne"/>
              </a:rPr>
              <a:t>References</a:t>
            </a:r>
          </a:p>
        </p:txBody>
      </p:sp>
      <p:sp>
        <p:nvSpPr>
          <p:cNvPr id="3" name="Content Placeholder 2">
            <a:extLst>
              <a:ext uri="{FF2B5EF4-FFF2-40B4-BE49-F238E27FC236}">
                <a16:creationId xmlns:a16="http://schemas.microsoft.com/office/drawing/2014/main" id="{DE317C31-1318-C8B9-FAC6-3805B84C9D62}"/>
              </a:ext>
            </a:extLst>
          </p:cNvPr>
          <p:cNvSpPr>
            <a:spLocks noGrp="1"/>
          </p:cNvSpPr>
          <p:nvPr>
            <p:ph idx="1"/>
          </p:nvPr>
        </p:nvSpPr>
        <p:spPr>
          <a:xfrm>
            <a:off x="838200" y="1588655"/>
            <a:ext cx="10515600" cy="4588308"/>
          </a:xfrm>
        </p:spPr>
        <p:txBody>
          <a:bodyPr>
            <a:normAutofit fontScale="92500" lnSpcReduction="20000"/>
          </a:bodyPr>
          <a:lstStyle/>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Uber Engineering's article on demand prediction using neural networks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https://eng.uber.com/neural-networks/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article describes how Uber uses neural networks to predict demand for its ride-hailing services. While our project focuses on predicting demand for traditional taxi services, this resource provides a good comparison to our approach and insights into neural network models.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Kaggle's NYC Taxi and Limousine Commission Trip Record Data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https://www.kaggle.com/c/nyc-taxi-trip-duration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dataset contains historical data on taxi trips in New York City, which is like the data we will be using in our project. We can use this dataset to compare our model's performance to other models and approaches on Kaggle.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rPr>
              <a:t>Traffic Prediction Dataset. (2021, February 19). Kaggle. (</a:t>
            </a:r>
            <a:r>
              <a:rPr lang="en-IN" sz="1800" u="sng" dirty="0">
                <a:solidFill>
                  <a:srgbClr val="0563C1"/>
                </a:solidFill>
                <a:effectLst/>
                <a:latin typeface="Times New Roman" panose="02020603050405020304" pitchFamily="18" charset="0"/>
                <a:ea typeface="Calibri" panose="020F0502020204030204" pitchFamily="34" charset="0"/>
                <a:hlinkClick r:id="rId4"/>
              </a:rPr>
              <a:t>https://www.kaggle.com/datasets/fedesoriano/traffic-prediction-dataset</a:t>
            </a:r>
            <a:r>
              <a:rPr lang="en-IN"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Courier New" panose="02070309020205020404" pitchFamily="49" charset="0"/>
              <a:buChar char="o"/>
            </a:pPr>
            <a:r>
              <a:rPr lang="en-IN" sz="1800" dirty="0" err="1">
                <a:effectLst/>
                <a:latin typeface="Times New Roman" panose="02020603050405020304" pitchFamily="18" charset="0"/>
                <a:ea typeface="Times New Roman" panose="02020603050405020304" pitchFamily="18" charset="0"/>
              </a:rPr>
              <a:t>Sohaibanwaar</a:t>
            </a:r>
            <a:r>
              <a:rPr lang="en-IN" sz="1800" dirty="0">
                <a:effectLst/>
                <a:latin typeface="Times New Roman" panose="02020603050405020304" pitchFamily="18" charset="0"/>
                <a:ea typeface="Times New Roman" panose="02020603050405020304" pitchFamily="18" charset="0"/>
              </a:rPr>
              <a:t>. (2021). Taxi Demand Prediction. </a:t>
            </a:r>
            <a:r>
              <a:rPr lang="en-IN" sz="1800" i="1" dirty="0">
                <a:effectLst/>
                <a:latin typeface="Times New Roman" panose="02020603050405020304" pitchFamily="18" charset="0"/>
                <a:ea typeface="Times New Roman" panose="02020603050405020304" pitchFamily="18" charset="0"/>
              </a:rPr>
              <a:t>Kaggle</a:t>
            </a:r>
            <a:r>
              <a:rPr lang="en-IN" sz="1800" dirty="0">
                <a:effectLst/>
                <a:latin typeface="Times New Roman" panose="02020603050405020304" pitchFamily="18" charset="0"/>
                <a:ea typeface="Times New Roman" panose="02020603050405020304" pitchFamily="18" charset="0"/>
              </a:rPr>
              <a:t>. </a:t>
            </a:r>
            <a:r>
              <a:rPr lang="en-IN" sz="1800" u="sng" dirty="0">
                <a:solidFill>
                  <a:srgbClr val="0563C1"/>
                </a:solidFill>
                <a:effectLst/>
                <a:latin typeface="Times New Roman" panose="02020603050405020304" pitchFamily="18" charset="0"/>
                <a:ea typeface="Times New Roman" panose="02020603050405020304" pitchFamily="18" charset="0"/>
                <a:hlinkClick r:id="rId5"/>
              </a:rPr>
              <a:t>https://www.kaggle.com/code/sohaibanwaar1203/taxi-demand-prediction#notebook-container</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Courier New" panose="02070309020205020404" pitchFamily="49" charset="0"/>
              <a:buChar char="o"/>
            </a:pPr>
            <a:r>
              <a:rPr lang="en-IN" sz="1800" dirty="0" err="1">
                <a:effectLst/>
                <a:latin typeface="Times New Roman" panose="02020603050405020304" pitchFamily="18" charset="0"/>
                <a:ea typeface="Times New Roman" panose="02020603050405020304" pitchFamily="18" charset="0"/>
              </a:rPr>
              <a:t>Collinsakal</a:t>
            </a:r>
            <a:r>
              <a:rPr lang="en-IN" sz="1800" dirty="0">
                <a:effectLst/>
                <a:latin typeface="Times New Roman" panose="02020603050405020304" pitchFamily="18" charset="0"/>
                <a:ea typeface="Times New Roman" panose="02020603050405020304" pitchFamily="18" charset="0"/>
              </a:rPr>
              <a:t>. (2023). Traffic Prediction EDA + Stacking. </a:t>
            </a:r>
            <a:r>
              <a:rPr lang="en-IN" sz="1800" i="1" dirty="0">
                <a:effectLst/>
                <a:latin typeface="Times New Roman" panose="02020603050405020304" pitchFamily="18" charset="0"/>
                <a:ea typeface="Times New Roman" panose="02020603050405020304" pitchFamily="18" charset="0"/>
              </a:rPr>
              <a:t>Kaggle</a:t>
            </a:r>
            <a:r>
              <a:rPr lang="en-IN" sz="1800" dirty="0">
                <a:effectLst/>
                <a:latin typeface="Times New Roman" panose="02020603050405020304" pitchFamily="18" charset="0"/>
                <a:ea typeface="Times New Roman" panose="02020603050405020304" pitchFamily="18" charset="0"/>
              </a:rPr>
              <a:t>. </a:t>
            </a:r>
            <a:r>
              <a:rPr lang="en-IN" sz="1800" u="sng" dirty="0">
                <a:solidFill>
                  <a:srgbClr val="0563C1"/>
                </a:solidFill>
                <a:effectLst/>
                <a:latin typeface="Times New Roman" panose="02020603050405020304" pitchFamily="18" charset="0"/>
                <a:ea typeface="Times New Roman" panose="02020603050405020304" pitchFamily="18" charset="0"/>
                <a:hlinkClick r:id="rId6"/>
              </a:rPr>
              <a:t>https://www.kaggle.com/code/collinsakal/traffic-prediction-eda-stacking#Development-Summary</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5EE3D4D-6755-0350-BD5D-F90B82E608BF}"/>
              </a:ext>
            </a:extLst>
          </p:cNvPr>
          <p:cNvPicPr>
            <a:picLocks noChangeAspect="1"/>
          </p:cNvPicPr>
          <p:nvPr/>
        </p:nvPicPr>
        <p:blipFill>
          <a:blip r:embed="rId7"/>
          <a:stretch>
            <a:fillRect/>
          </a:stretch>
        </p:blipFill>
        <p:spPr>
          <a:xfrm>
            <a:off x="11417741" y="0"/>
            <a:ext cx="774259" cy="877900"/>
          </a:xfrm>
          <a:prstGeom prst="rect">
            <a:avLst/>
          </a:prstGeom>
        </p:spPr>
      </p:pic>
    </p:spTree>
    <p:extLst>
      <p:ext uri="{BB962C8B-B14F-4D97-AF65-F5344CB8AC3E}">
        <p14:creationId xmlns:p14="http://schemas.microsoft.com/office/powerpoint/2010/main" val="50665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322B-04C6-46B7-FD04-547FC37C57BC}"/>
              </a:ext>
            </a:extLst>
          </p:cNvPr>
          <p:cNvSpPr>
            <a:spLocks noGrp="1"/>
          </p:cNvSpPr>
          <p:nvPr>
            <p:ph type="title"/>
          </p:nvPr>
        </p:nvSpPr>
        <p:spPr/>
        <p:txBody>
          <a:bodyPr/>
          <a:lstStyle/>
          <a:p>
            <a:r>
              <a:rPr lang="en-IN" b="0" i="0" dirty="0">
                <a:solidFill>
                  <a:srgbClr val="333333"/>
                </a:solidFill>
                <a:effectLst/>
                <a:latin typeface="Söhne"/>
              </a:rPr>
              <a:t>Participants and Roles</a:t>
            </a:r>
            <a:endParaRPr lang="en-IN" dirty="0">
              <a:latin typeface="Söhne"/>
            </a:endParaRPr>
          </a:p>
        </p:txBody>
      </p:sp>
      <p:graphicFrame>
        <p:nvGraphicFramePr>
          <p:cNvPr id="5" name="Table 4">
            <a:extLst>
              <a:ext uri="{FF2B5EF4-FFF2-40B4-BE49-F238E27FC236}">
                <a16:creationId xmlns:a16="http://schemas.microsoft.com/office/drawing/2014/main" id="{EDDEBEEC-0C96-D921-221F-FE1434A9DAAC}"/>
              </a:ext>
            </a:extLst>
          </p:cNvPr>
          <p:cNvGraphicFramePr>
            <a:graphicFrameLocks noGrp="1"/>
          </p:cNvGraphicFramePr>
          <p:nvPr>
            <p:extLst>
              <p:ext uri="{D42A27DB-BD31-4B8C-83A1-F6EECF244321}">
                <p14:modId xmlns:p14="http://schemas.microsoft.com/office/powerpoint/2010/main" val="2757888445"/>
              </p:ext>
            </p:extLst>
          </p:nvPr>
        </p:nvGraphicFramePr>
        <p:xfrm>
          <a:off x="1535545" y="2072395"/>
          <a:ext cx="9446491" cy="2222514"/>
        </p:xfrm>
        <a:graphic>
          <a:graphicData uri="http://schemas.openxmlformats.org/drawingml/2006/table">
            <a:tbl>
              <a:tblPr firstRow="1" firstCol="1" bandRow="1"/>
              <a:tblGrid>
                <a:gridCol w="507457">
                  <a:extLst>
                    <a:ext uri="{9D8B030D-6E8A-4147-A177-3AD203B41FA5}">
                      <a16:colId xmlns:a16="http://schemas.microsoft.com/office/drawing/2014/main" val="1935835645"/>
                    </a:ext>
                  </a:extLst>
                </a:gridCol>
                <a:gridCol w="2361623">
                  <a:extLst>
                    <a:ext uri="{9D8B030D-6E8A-4147-A177-3AD203B41FA5}">
                      <a16:colId xmlns:a16="http://schemas.microsoft.com/office/drawing/2014/main" val="1332812278"/>
                    </a:ext>
                  </a:extLst>
                </a:gridCol>
                <a:gridCol w="3200877">
                  <a:extLst>
                    <a:ext uri="{9D8B030D-6E8A-4147-A177-3AD203B41FA5}">
                      <a16:colId xmlns:a16="http://schemas.microsoft.com/office/drawing/2014/main" val="1350074756"/>
                    </a:ext>
                  </a:extLst>
                </a:gridCol>
                <a:gridCol w="3376534">
                  <a:extLst>
                    <a:ext uri="{9D8B030D-6E8A-4147-A177-3AD203B41FA5}">
                      <a16:colId xmlns:a16="http://schemas.microsoft.com/office/drawing/2014/main" val="2288775036"/>
                    </a:ext>
                  </a:extLst>
                </a:gridCol>
              </a:tblGrid>
              <a:tr h="348010">
                <a:tc>
                  <a:txBody>
                    <a:bodyPr/>
                    <a:lstStyle/>
                    <a:p>
                      <a:pPr algn="l" fontAlgn="ctr"/>
                      <a:r>
                        <a:rPr lang="en-IN" sz="1400" b="1" i="0" u="none" strike="noStrike" dirty="0">
                          <a:solidFill>
                            <a:srgbClr val="000000"/>
                          </a:solidFill>
                          <a:effectLst/>
                          <a:latin typeface="Times New Roman" panose="02020603050405020304" pitchFamily="18" charset="0"/>
                        </a:rPr>
                        <a:t>Sl.no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IN" sz="1600" b="1" i="0" u="none" strike="noStrike">
                          <a:solidFill>
                            <a:srgbClr val="000000"/>
                          </a:solidFill>
                          <a:effectLst/>
                          <a:latin typeface="Times New Roman" panose="02020603050405020304" pitchFamily="18" charset="0"/>
                        </a:rPr>
                        <a:t>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IN" sz="1600" b="1" i="0" u="none" strike="noStrike">
                          <a:solidFill>
                            <a:srgbClr val="000000"/>
                          </a:solidFill>
                          <a:effectLst/>
                          <a:latin typeface="Times New Roman" panose="02020603050405020304" pitchFamily="18" charset="0"/>
                        </a:rPr>
                        <a:t>Mail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IN" sz="1600" b="1" i="0" u="none" strike="noStrike">
                          <a:solidFill>
                            <a:srgbClr val="000000"/>
                          </a:solidFill>
                          <a:effectLst/>
                          <a:latin typeface="Times New Roman" panose="02020603050405020304" pitchFamily="18" charset="0"/>
                        </a:rPr>
                        <a:t>Roles &amp; Reponsibility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2396675"/>
                  </a:ext>
                </a:extLst>
              </a:tr>
              <a:tr h="385267">
                <a:tc>
                  <a:txBody>
                    <a:bodyPr/>
                    <a:lstStyle/>
                    <a:p>
                      <a:pPr algn="l" fontAlgn="ctr"/>
                      <a:r>
                        <a:rPr lang="en-IN" sz="1600" b="0" i="0" u="none" strike="noStrike">
                          <a:solidFill>
                            <a:srgbClr val="000000"/>
                          </a:solidFill>
                          <a:effectLst/>
                          <a:latin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Dheeraj Podishetty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sng" strike="noStrike">
                          <a:solidFill>
                            <a:srgbClr val="0563C1"/>
                          </a:solidFill>
                          <a:effectLst/>
                          <a:latin typeface="Times New Roman" panose="02020603050405020304" pitchFamily="18" charset="0"/>
                          <a:hlinkClick r:id="rId2"/>
                        </a:rPr>
                        <a:t>dheerajpodishetty@my.unt.edu</a:t>
                      </a:r>
                      <a:endParaRPr lang="en-IN" sz="1400" b="0" i="0" u="sng" strike="noStrike">
                        <a:solidFill>
                          <a:srgbClr val="0563C1"/>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Leading &amp; Developing the modules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782429"/>
                  </a:ext>
                </a:extLst>
              </a:tr>
              <a:tr h="348010">
                <a:tc>
                  <a:txBody>
                    <a:bodyPr/>
                    <a:lstStyle/>
                    <a:p>
                      <a:pPr algn="l" fontAlgn="ctr"/>
                      <a:r>
                        <a:rPr lang="en-IN" sz="1600" b="0" i="0" u="none" strike="noStrike">
                          <a:solidFill>
                            <a:srgbClr val="000000"/>
                          </a:solidFill>
                          <a:effectLst/>
                          <a:latin typeface="Times New Roman" panose="02020603050405020304" pitchFamily="18"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Sai Krishna Kakollu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sng" strike="noStrike">
                          <a:solidFill>
                            <a:srgbClr val="0563C1"/>
                          </a:solidFill>
                          <a:effectLst/>
                          <a:latin typeface="Times New Roman" panose="02020603050405020304" pitchFamily="18" charset="0"/>
                          <a:hlinkClick r:id="rId3"/>
                        </a:rPr>
                        <a:t>Saikrishnakakollu@my.unt.edu</a:t>
                      </a:r>
                      <a:endParaRPr lang="en-IN" sz="1400" b="0" i="0" u="sng" strike="noStrike">
                        <a:solidFill>
                          <a:srgbClr val="0563C1"/>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Testing &amp;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902398"/>
                  </a:ext>
                </a:extLst>
              </a:tr>
              <a:tr h="348010">
                <a:tc>
                  <a:txBody>
                    <a:bodyPr/>
                    <a:lstStyle/>
                    <a:p>
                      <a:pPr algn="l" fontAlgn="ctr"/>
                      <a:r>
                        <a:rPr lang="en-IN" sz="1600" b="0" i="0" u="none" strike="noStrike">
                          <a:solidFill>
                            <a:srgbClr val="000000"/>
                          </a:solidFill>
                          <a:effectLst/>
                          <a:latin typeface="Times New Roman" panose="02020603050405020304" pitchFamily="18"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Sai Karthik Gamineedi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sng" strike="noStrike">
                          <a:solidFill>
                            <a:srgbClr val="0563C1"/>
                          </a:solidFill>
                          <a:effectLst/>
                          <a:latin typeface="Times New Roman" panose="02020603050405020304" pitchFamily="18" charset="0"/>
                          <a:hlinkClick r:id="rId4"/>
                        </a:rPr>
                        <a:t>saikarthikgamineedi@my.unt.edu</a:t>
                      </a:r>
                      <a:endParaRPr lang="en-IN" sz="1400" b="0" i="0" u="sng" strike="noStrike">
                        <a:solidFill>
                          <a:srgbClr val="0563C1"/>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3878880"/>
                  </a:ext>
                </a:extLst>
              </a:tr>
              <a:tr h="526113">
                <a:tc>
                  <a:txBody>
                    <a:bodyPr/>
                    <a:lstStyle/>
                    <a:p>
                      <a:pPr algn="l" fontAlgn="ctr"/>
                      <a:r>
                        <a:rPr lang="en-IN" sz="16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Amulya Bodempudi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sng" strike="noStrike" dirty="0">
                          <a:solidFill>
                            <a:srgbClr val="0563C1"/>
                          </a:solidFill>
                          <a:effectLst/>
                          <a:latin typeface="Times New Roman" panose="02020603050405020304" pitchFamily="18" charset="0"/>
                          <a:hlinkClick r:id="rId5"/>
                        </a:rPr>
                        <a:t>amulyabodempudi@my.unt.edu</a:t>
                      </a:r>
                      <a:endParaRPr lang="en-IN" sz="1400" b="0" i="0" u="sng" strike="noStrike" dirty="0">
                        <a:solidFill>
                          <a:srgbClr val="0563C1"/>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Times New Roman" panose="02020603050405020304" pitchFamily="18" charset="0"/>
                        </a:rPr>
                        <a:t>Development</a:t>
                      </a:r>
                    </a:p>
                    <a:p>
                      <a:pPr algn="l" fontAlgn="ctr"/>
                      <a:endParaRPr lang="en-IN" sz="1600" b="0" i="0" u="none" strike="noStrike" dirty="0">
                        <a:solidFill>
                          <a:srgbClr val="000000"/>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6392112"/>
                  </a:ext>
                </a:extLst>
              </a:tr>
              <a:tr h="267104">
                <a:tc>
                  <a:txBody>
                    <a:bodyPr/>
                    <a:lstStyle/>
                    <a:p>
                      <a:pPr algn="l" fontAlgn="ctr"/>
                      <a:r>
                        <a:rPr lang="en-IN" sz="1600" b="0" i="0" u="none" strike="noStrike">
                          <a:solidFill>
                            <a:srgbClr val="000000"/>
                          </a:solidFill>
                          <a:effectLst/>
                          <a:latin typeface="Times New Roman" panose="02020603050405020304" pitchFamily="18"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a:solidFill>
                            <a:srgbClr val="000000"/>
                          </a:solidFill>
                          <a:effectLst/>
                          <a:latin typeface="Times New Roman" panose="02020603050405020304" pitchFamily="18" charset="0"/>
                        </a:rPr>
                        <a:t>Rahul Varma Muppalla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sng" strike="noStrike" dirty="0">
                          <a:solidFill>
                            <a:srgbClr val="0563C1"/>
                          </a:solidFill>
                          <a:effectLst/>
                          <a:latin typeface="Times New Roman" panose="02020603050405020304" pitchFamily="18" charset="0"/>
                          <a:hlinkClick r:id="rId6"/>
                        </a:rPr>
                        <a:t>RahulVarmaMuppalla@my.Unt.edu</a:t>
                      </a:r>
                      <a:endParaRPr lang="en-IN" sz="1400" b="0" i="0" u="sng" strike="noStrike" dirty="0">
                        <a:solidFill>
                          <a:srgbClr val="0563C1"/>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600" b="0" i="0" u="none" strike="noStrike" dirty="0">
                          <a:solidFill>
                            <a:srgbClr val="000000"/>
                          </a:solidFill>
                          <a:effectLst/>
                          <a:latin typeface="Times New Roman" panose="02020603050405020304" pitchFamily="18" charset="0"/>
                        </a:rPr>
                        <a:t>Data Analysis &amp; Testing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179525"/>
                  </a:ext>
                </a:extLst>
              </a:tr>
            </a:tbl>
          </a:graphicData>
        </a:graphic>
      </p:graphicFrame>
      <p:pic>
        <p:nvPicPr>
          <p:cNvPr id="3" name="Picture 2">
            <a:extLst>
              <a:ext uri="{FF2B5EF4-FFF2-40B4-BE49-F238E27FC236}">
                <a16:creationId xmlns:a16="http://schemas.microsoft.com/office/drawing/2014/main" id="{3E7A0E91-F32B-05BE-EFE4-E21499D8D778}"/>
              </a:ext>
            </a:extLst>
          </p:cNvPr>
          <p:cNvPicPr>
            <a:picLocks noChangeAspect="1"/>
          </p:cNvPicPr>
          <p:nvPr/>
        </p:nvPicPr>
        <p:blipFill>
          <a:blip r:embed="rId7"/>
          <a:stretch>
            <a:fillRect/>
          </a:stretch>
        </p:blipFill>
        <p:spPr>
          <a:xfrm>
            <a:off x="11417741" y="0"/>
            <a:ext cx="774259" cy="877900"/>
          </a:xfrm>
          <a:prstGeom prst="rect">
            <a:avLst/>
          </a:prstGeom>
        </p:spPr>
      </p:pic>
    </p:spTree>
    <p:extLst>
      <p:ext uri="{BB962C8B-B14F-4D97-AF65-F5344CB8AC3E}">
        <p14:creationId xmlns:p14="http://schemas.microsoft.com/office/powerpoint/2010/main" val="135791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85B1F-BBE7-EF28-4273-CF0178019EBE}"/>
              </a:ext>
            </a:extLst>
          </p:cNvPr>
          <p:cNvSpPr>
            <a:spLocks noGrp="1"/>
          </p:cNvSpPr>
          <p:nvPr>
            <p:ph type="title"/>
          </p:nvPr>
        </p:nvSpPr>
        <p:spPr>
          <a:xfrm>
            <a:off x="838200" y="556996"/>
            <a:ext cx="10060709" cy="689914"/>
          </a:xfrm>
        </p:spPr>
        <p:txBody>
          <a:bodyPr>
            <a:normAutofit fontScale="90000"/>
          </a:bodyPr>
          <a:lstStyle/>
          <a:p>
            <a:r>
              <a:rPr lang="en-US" sz="5200" b="0" i="0" dirty="0">
                <a:effectLst/>
                <a:latin typeface="Söhne"/>
              </a:rPr>
              <a:t>Introduction:</a:t>
            </a:r>
            <a:endParaRPr lang="en-IN" sz="5200" dirty="0"/>
          </a:p>
        </p:txBody>
      </p:sp>
      <p:graphicFrame>
        <p:nvGraphicFramePr>
          <p:cNvPr id="5" name="Diagram 4">
            <a:extLst>
              <a:ext uri="{FF2B5EF4-FFF2-40B4-BE49-F238E27FC236}">
                <a16:creationId xmlns:a16="http://schemas.microsoft.com/office/drawing/2014/main" id="{7BC3FE48-79B6-8B16-70D2-F27EE47E20AD}"/>
              </a:ext>
            </a:extLst>
          </p:cNvPr>
          <p:cNvGraphicFramePr/>
          <p:nvPr>
            <p:extLst>
              <p:ext uri="{D42A27DB-BD31-4B8C-83A1-F6EECF244321}">
                <p14:modId xmlns:p14="http://schemas.microsoft.com/office/powerpoint/2010/main" val="534519217"/>
              </p:ext>
            </p:extLst>
          </p:nvPr>
        </p:nvGraphicFramePr>
        <p:xfrm>
          <a:off x="2617353" y="4886037"/>
          <a:ext cx="6502401" cy="1260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80AE9B7-4562-191C-3026-81EA15BD36E9}"/>
              </a:ext>
            </a:extLst>
          </p:cNvPr>
          <p:cNvPicPr>
            <a:picLocks noChangeAspect="1"/>
          </p:cNvPicPr>
          <p:nvPr/>
        </p:nvPicPr>
        <p:blipFill>
          <a:blip r:embed="rId7"/>
          <a:stretch>
            <a:fillRect/>
          </a:stretch>
        </p:blipFill>
        <p:spPr>
          <a:xfrm>
            <a:off x="11417741" y="0"/>
            <a:ext cx="774259" cy="877900"/>
          </a:xfrm>
          <a:prstGeom prst="rect">
            <a:avLst/>
          </a:prstGeom>
        </p:spPr>
      </p:pic>
      <p:sp>
        <p:nvSpPr>
          <p:cNvPr id="3" name="TextBox 2">
            <a:extLst>
              <a:ext uri="{FF2B5EF4-FFF2-40B4-BE49-F238E27FC236}">
                <a16:creationId xmlns:a16="http://schemas.microsoft.com/office/drawing/2014/main" id="{9BED7284-F87E-6A8D-3D83-0EC243998F74}"/>
              </a:ext>
            </a:extLst>
          </p:cNvPr>
          <p:cNvSpPr txBox="1"/>
          <p:nvPr/>
        </p:nvSpPr>
        <p:spPr>
          <a:xfrm>
            <a:off x="1143864" y="1434574"/>
            <a:ext cx="9884353" cy="3508653"/>
          </a:xfrm>
          <a:prstGeom prst="rect">
            <a:avLst/>
          </a:prstGeom>
          <a:noFill/>
        </p:spPr>
        <p:txBody>
          <a:bodyPr wrap="square" rtlCol="0">
            <a:spAutoFit/>
          </a:bodyPr>
          <a:lstStyle/>
          <a:p>
            <a:r>
              <a:rPr lang="en-IN" sz="2400" b="1" dirty="0"/>
              <a:t>Abstract:</a:t>
            </a:r>
            <a:br>
              <a:rPr lang="en-IN" dirty="0"/>
            </a:br>
            <a:r>
              <a:rPr lang="en-US" dirty="0"/>
              <a:t>The Taxi Ride Demand Prediction project aims to develop reliable machine learning models for accurately predicting the demand for taxi rides in each area. The project involves collecting and pre-processing vast amounts of data on taxi rides, weather patterns, and other relevant factors, and using this data to train and fine-tune machine learning algorithms. The project's objective is to increase taxi demand prediction accuracy by using various prediction techniques. The project compares the predicted accuracy of several machine learning methods, including regression, extreme gradient boosting models, and time series analysis, and evaluates their performance. The results show that machine learning models can accurately forecast taxi ride demand, with some models outperforming others based on the specific context and data provided. The project has real-world applications for taxi businesses looking to improve their operations and customer experience through data-driven decision-making.</a:t>
            </a:r>
            <a:br>
              <a:rPr lang="en-IN" dirty="0"/>
            </a:br>
            <a:endParaRPr lang="en-IN" dirty="0"/>
          </a:p>
        </p:txBody>
      </p:sp>
    </p:spTree>
    <p:extLst>
      <p:ext uri="{BB962C8B-B14F-4D97-AF65-F5344CB8AC3E}">
        <p14:creationId xmlns:p14="http://schemas.microsoft.com/office/powerpoint/2010/main" val="290506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89E0-ED7B-1885-6459-77C98749316F}"/>
              </a:ext>
            </a:extLst>
          </p:cNvPr>
          <p:cNvSpPr>
            <a:spLocks noGrp="1"/>
          </p:cNvSpPr>
          <p:nvPr>
            <p:ph type="title"/>
          </p:nvPr>
        </p:nvSpPr>
        <p:spPr/>
        <p:txBody>
          <a:bodyPr/>
          <a:lstStyle/>
          <a:p>
            <a:r>
              <a:rPr lang="en-IN" sz="5400" b="0" i="0" dirty="0">
                <a:solidFill>
                  <a:srgbClr val="374151"/>
                </a:solidFill>
                <a:effectLst/>
                <a:latin typeface="Söhne"/>
              </a:rPr>
              <a:t>Design &amp; Workflow</a:t>
            </a:r>
            <a:endParaRPr lang="en-IN" dirty="0"/>
          </a:p>
        </p:txBody>
      </p:sp>
      <p:graphicFrame>
        <p:nvGraphicFramePr>
          <p:cNvPr id="6" name="Diagram 5">
            <a:extLst>
              <a:ext uri="{FF2B5EF4-FFF2-40B4-BE49-F238E27FC236}">
                <a16:creationId xmlns:a16="http://schemas.microsoft.com/office/drawing/2014/main" id="{AFF08083-659F-430B-3C0E-A3A7B78E02E0}"/>
              </a:ext>
            </a:extLst>
          </p:cNvPr>
          <p:cNvGraphicFramePr/>
          <p:nvPr>
            <p:extLst>
              <p:ext uri="{D42A27DB-BD31-4B8C-83A1-F6EECF244321}">
                <p14:modId xmlns:p14="http://schemas.microsoft.com/office/powerpoint/2010/main" val="3776344900"/>
              </p:ext>
            </p:extLst>
          </p:nvPr>
        </p:nvGraphicFramePr>
        <p:xfrm>
          <a:off x="1515338" y="2699327"/>
          <a:ext cx="9421091" cy="1459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132B21FA-91A3-A972-7819-849B76FF20FE}"/>
              </a:ext>
            </a:extLst>
          </p:cNvPr>
          <p:cNvPicPr>
            <a:picLocks noChangeAspect="1"/>
          </p:cNvPicPr>
          <p:nvPr/>
        </p:nvPicPr>
        <p:blipFill>
          <a:blip r:embed="rId7"/>
          <a:stretch>
            <a:fillRect/>
          </a:stretch>
        </p:blipFill>
        <p:spPr>
          <a:xfrm>
            <a:off x="11417741" y="0"/>
            <a:ext cx="774259" cy="877900"/>
          </a:xfrm>
          <a:prstGeom prst="rect">
            <a:avLst/>
          </a:prstGeom>
        </p:spPr>
      </p:pic>
      <p:pic>
        <p:nvPicPr>
          <p:cNvPr id="5" name="Picture 4">
            <a:extLst>
              <a:ext uri="{FF2B5EF4-FFF2-40B4-BE49-F238E27FC236}">
                <a16:creationId xmlns:a16="http://schemas.microsoft.com/office/drawing/2014/main" id="{C250E8F0-2903-15A8-20BB-F4EF74945FA6}"/>
              </a:ext>
            </a:extLst>
          </p:cNvPr>
          <p:cNvPicPr>
            <a:picLocks noChangeAspect="1"/>
          </p:cNvPicPr>
          <p:nvPr/>
        </p:nvPicPr>
        <p:blipFill>
          <a:blip r:embed="rId8"/>
          <a:stretch>
            <a:fillRect/>
          </a:stretch>
        </p:blipFill>
        <p:spPr>
          <a:xfrm>
            <a:off x="2305048" y="4271962"/>
            <a:ext cx="7841673" cy="374072"/>
          </a:xfrm>
          <a:prstGeom prst="rect">
            <a:avLst/>
          </a:prstGeom>
        </p:spPr>
      </p:pic>
    </p:spTree>
    <p:extLst>
      <p:ext uri="{BB962C8B-B14F-4D97-AF65-F5344CB8AC3E}">
        <p14:creationId xmlns:p14="http://schemas.microsoft.com/office/powerpoint/2010/main" val="121779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F2D3-E759-6595-269A-D5017AE5C0DF}"/>
              </a:ext>
            </a:extLst>
          </p:cNvPr>
          <p:cNvSpPr>
            <a:spLocks noGrp="1"/>
          </p:cNvSpPr>
          <p:nvPr>
            <p:ph type="title"/>
          </p:nvPr>
        </p:nvSpPr>
        <p:spPr/>
        <p:txBody>
          <a:bodyPr/>
          <a:lstStyle/>
          <a:p>
            <a:r>
              <a:rPr lang="en-IN" dirty="0">
                <a:latin typeface="Söhne"/>
              </a:rPr>
              <a:t>Data Collection &amp; Pre-processing</a:t>
            </a:r>
          </a:p>
        </p:txBody>
      </p:sp>
      <p:graphicFrame>
        <p:nvGraphicFramePr>
          <p:cNvPr id="8" name="Diagram 7">
            <a:extLst>
              <a:ext uri="{FF2B5EF4-FFF2-40B4-BE49-F238E27FC236}">
                <a16:creationId xmlns:a16="http://schemas.microsoft.com/office/drawing/2014/main" id="{4504DCB7-76D4-F801-E16B-E8D9215E1232}"/>
              </a:ext>
            </a:extLst>
          </p:cNvPr>
          <p:cNvGraphicFramePr/>
          <p:nvPr>
            <p:extLst>
              <p:ext uri="{D42A27DB-BD31-4B8C-83A1-F6EECF244321}">
                <p14:modId xmlns:p14="http://schemas.microsoft.com/office/powerpoint/2010/main" val="2513472499"/>
              </p:ext>
            </p:extLst>
          </p:nvPr>
        </p:nvGraphicFramePr>
        <p:xfrm>
          <a:off x="6807199" y="1463578"/>
          <a:ext cx="3583709" cy="3930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FC5320E9-3B29-AF50-59DA-AB660C935FFA}"/>
              </a:ext>
            </a:extLst>
          </p:cNvPr>
          <p:cNvPicPr>
            <a:picLocks noChangeAspect="1"/>
          </p:cNvPicPr>
          <p:nvPr/>
        </p:nvPicPr>
        <p:blipFill>
          <a:blip r:embed="rId7"/>
          <a:stretch>
            <a:fillRect/>
          </a:stretch>
        </p:blipFill>
        <p:spPr>
          <a:xfrm>
            <a:off x="1241272" y="1690688"/>
            <a:ext cx="4005219" cy="3309937"/>
          </a:xfrm>
          <a:prstGeom prst="rect">
            <a:avLst/>
          </a:prstGeom>
        </p:spPr>
      </p:pic>
      <p:pic>
        <p:nvPicPr>
          <p:cNvPr id="3" name="Picture 2">
            <a:extLst>
              <a:ext uri="{FF2B5EF4-FFF2-40B4-BE49-F238E27FC236}">
                <a16:creationId xmlns:a16="http://schemas.microsoft.com/office/drawing/2014/main" id="{76225E4E-DC18-E4A9-22D6-B8DBF4D9C6A4}"/>
              </a:ext>
            </a:extLst>
          </p:cNvPr>
          <p:cNvPicPr>
            <a:picLocks noChangeAspect="1"/>
          </p:cNvPicPr>
          <p:nvPr/>
        </p:nvPicPr>
        <p:blipFill>
          <a:blip r:embed="rId8"/>
          <a:stretch>
            <a:fillRect/>
          </a:stretch>
        </p:blipFill>
        <p:spPr>
          <a:xfrm>
            <a:off x="11417741" y="0"/>
            <a:ext cx="774259" cy="877900"/>
          </a:xfrm>
          <a:prstGeom prst="rect">
            <a:avLst/>
          </a:prstGeom>
        </p:spPr>
      </p:pic>
    </p:spTree>
    <p:extLst>
      <p:ext uri="{BB962C8B-B14F-4D97-AF65-F5344CB8AC3E}">
        <p14:creationId xmlns:p14="http://schemas.microsoft.com/office/powerpoint/2010/main" val="275056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4D87-AAC7-CAAD-85F8-4E63DC40CAEB}"/>
              </a:ext>
            </a:extLst>
          </p:cNvPr>
          <p:cNvSpPr>
            <a:spLocks noGrp="1"/>
          </p:cNvSpPr>
          <p:nvPr>
            <p:ph type="title"/>
          </p:nvPr>
        </p:nvSpPr>
        <p:spPr>
          <a:xfrm>
            <a:off x="838200" y="309707"/>
            <a:ext cx="10515600" cy="1325563"/>
          </a:xfrm>
        </p:spPr>
        <p:txBody>
          <a:bodyPr/>
          <a:lstStyle/>
          <a:p>
            <a:r>
              <a:rPr lang="en-IN" b="0" i="0" dirty="0">
                <a:solidFill>
                  <a:srgbClr val="374151"/>
                </a:solidFill>
                <a:effectLst/>
                <a:latin typeface="Söhne"/>
              </a:rPr>
              <a:t>Data Modelling and Evaluation Algorithms</a:t>
            </a:r>
            <a:endParaRPr lang="en-IN" dirty="0"/>
          </a:p>
        </p:txBody>
      </p:sp>
      <p:pic>
        <p:nvPicPr>
          <p:cNvPr id="6" name="Picture 5">
            <a:extLst>
              <a:ext uri="{FF2B5EF4-FFF2-40B4-BE49-F238E27FC236}">
                <a16:creationId xmlns:a16="http://schemas.microsoft.com/office/drawing/2014/main" id="{CAF50C79-3DB7-4863-809E-FDCD4F350068}"/>
              </a:ext>
            </a:extLst>
          </p:cNvPr>
          <p:cNvPicPr>
            <a:picLocks noChangeAspect="1"/>
          </p:cNvPicPr>
          <p:nvPr/>
        </p:nvPicPr>
        <p:blipFill>
          <a:blip r:embed="rId2"/>
          <a:stretch>
            <a:fillRect/>
          </a:stretch>
        </p:blipFill>
        <p:spPr>
          <a:xfrm>
            <a:off x="5634183" y="2276058"/>
            <a:ext cx="5566207" cy="2894141"/>
          </a:xfrm>
          <a:prstGeom prst="rect">
            <a:avLst/>
          </a:prstGeom>
        </p:spPr>
      </p:pic>
      <p:graphicFrame>
        <p:nvGraphicFramePr>
          <p:cNvPr id="4" name="Diagram 3">
            <a:extLst>
              <a:ext uri="{FF2B5EF4-FFF2-40B4-BE49-F238E27FC236}">
                <a16:creationId xmlns:a16="http://schemas.microsoft.com/office/drawing/2014/main" id="{B5D4CEF0-EB4A-046A-EE85-97B0189C3282}"/>
              </a:ext>
            </a:extLst>
          </p:cNvPr>
          <p:cNvGraphicFramePr/>
          <p:nvPr>
            <p:extLst>
              <p:ext uri="{D42A27DB-BD31-4B8C-83A1-F6EECF244321}">
                <p14:modId xmlns:p14="http://schemas.microsoft.com/office/powerpoint/2010/main" val="3525389122"/>
              </p:ext>
            </p:extLst>
          </p:nvPr>
        </p:nvGraphicFramePr>
        <p:xfrm>
          <a:off x="1062184" y="2128276"/>
          <a:ext cx="4571999" cy="3599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3D098B9-773C-F470-9DF3-D29A6AB3D366}"/>
              </a:ext>
            </a:extLst>
          </p:cNvPr>
          <p:cNvPicPr>
            <a:picLocks noChangeAspect="1"/>
          </p:cNvPicPr>
          <p:nvPr/>
        </p:nvPicPr>
        <p:blipFill>
          <a:blip r:embed="rId8"/>
          <a:stretch>
            <a:fillRect/>
          </a:stretch>
        </p:blipFill>
        <p:spPr>
          <a:xfrm>
            <a:off x="11417741" y="0"/>
            <a:ext cx="774259" cy="877900"/>
          </a:xfrm>
          <a:prstGeom prst="rect">
            <a:avLst/>
          </a:prstGeom>
        </p:spPr>
      </p:pic>
    </p:spTree>
    <p:extLst>
      <p:ext uri="{BB962C8B-B14F-4D97-AF65-F5344CB8AC3E}">
        <p14:creationId xmlns:p14="http://schemas.microsoft.com/office/powerpoint/2010/main" val="8266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98C1-C57A-D9ED-D31A-C63D454E71CF}"/>
              </a:ext>
            </a:extLst>
          </p:cNvPr>
          <p:cNvSpPr>
            <a:spLocks noGrp="1"/>
          </p:cNvSpPr>
          <p:nvPr>
            <p:ph type="title"/>
          </p:nvPr>
        </p:nvSpPr>
        <p:spPr/>
        <p:txBody>
          <a:bodyPr/>
          <a:lstStyle/>
          <a:p>
            <a:r>
              <a:rPr lang="en-IN" dirty="0" err="1">
                <a:latin typeface="Söhne"/>
              </a:rPr>
              <a:t>Optuna</a:t>
            </a:r>
            <a:endParaRPr lang="en-IN" dirty="0">
              <a:latin typeface="Söhne"/>
            </a:endParaRPr>
          </a:p>
        </p:txBody>
      </p:sp>
      <p:pic>
        <p:nvPicPr>
          <p:cNvPr id="4" name="Picture 3">
            <a:extLst>
              <a:ext uri="{FF2B5EF4-FFF2-40B4-BE49-F238E27FC236}">
                <a16:creationId xmlns:a16="http://schemas.microsoft.com/office/drawing/2014/main" id="{B79B1FF9-1CB5-5467-450D-96E02DED3653}"/>
              </a:ext>
            </a:extLst>
          </p:cNvPr>
          <p:cNvPicPr>
            <a:picLocks noChangeAspect="1"/>
          </p:cNvPicPr>
          <p:nvPr/>
        </p:nvPicPr>
        <p:blipFill>
          <a:blip r:embed="rId2"/>
          <a:stretch>
            <a:fillRect/>
          </a:stretch>
        </p:blipFill>
        <p:spPr>
          <a:xfrm>
            <a:off x="729240" y="1817646"/>
            <a:ext cx="1275051" cy="848489"/>
          </a:xfrm>
          <a:prstGeom prst="rect">
            <a:avLst/>
          </a:prstGeom>
        </p:spPr>
      </p:pic>
      <p:graphicFrame>
        <p:nvGraphicFramePr>
          <p:cNvPr id="5" name="Diagram 4">
            <a:extLst>
              <a:ext uri="{FF2B5EF4-FFF2-40B4-BE49-F238E27FC236}">
                <a16:creationId xmlns:a16="http://schemas.microsoft.com/office/drawing/2014/main" id="{65BB3E90-E59D-7CEA-C894-EDC9FE6849A1}"/>
              </a:ext>
            </a:extLst>
          </p:cNvPr>
          <p:cNvGraphicFramePr/>
          <p:nvPr>
            <p:extLst>
              <p:ext uri="{D42A27DB-BD31-4B8C-83A1-F6EECF244321}">
                <p14:modId xmlns:p14="http://schemas.microsoft.com/office/powerpoint/2010/main" val="2696672074"/>
              </p:ext>
            </p:extLst>
          </p:nvPr>
        </p:nvGraphicFramePr>
        <p:xfrm>
          <a:off x="2687782" y="1407780"/>
          <a:ext cx="6576290" cy="4540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27C48CE0-C90C-82E1-0418-47896ED47D1D}"/>
              </a:ext>
            </a:extLst>
          </p:cNvPr>
          <p:cNvPicPr>
            <a:picLocks noChangeAspect="1"/>
          </p:cNvPicPr>
          <p:nvPr/>
        </p:nvPicPr>
        <p:blipFill>
          <a:blip r:embed="rId8"/>
          <a:stretch>
            <a:fillRect/>
          </a:stretch>
        </p:blipFill>
        <p:spPr>
          <a:xfrm>
            <a:off x="11417741" y="0"/>
            <a:ext cx="774259" cy="877900"/>
          </a:xfrm>
          <a:prstGeom prst="rect">
            <a:avLst/>
          </a:prstGeom>
        </p:spPr>
      </p:pic>
    </p:spTree>
    <p:extLst>
      <p:ext uri="{BB962C8B-B14F-4D97-AF65-F5344CB8AC3E}">
        <p14:creationId xmlns:p14="http://schemas.microsoft.com/office/powerpoint/2010/main" val="349238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38AF-AF1B-7090-21C2-A8B1B1F9550C}"/>
              </a:ext>
            </a:extLst>
          </p:cNvPr>
          <p:cNvSpPr>
            <a:spLocks noGrp="1"/>
          </p:cNvSpPr>
          <p:nvPr>
            <p:ph type="title"/>
          </p:nvPr>
        </p:nvSpPr>
        <p:spPr/>
        <p:txBody>
          <a:bodyPr/>
          <a:lstStyle/>
          <a:p>
            <a:r>
              <a:rPr lang="en-IN" dirty="0">
                <a:solidFill>
                  <a:srgbClr val="374151"/>
                </a:solidFill>
                <a:latin typeface="Söhne"/>
              </a:rPr>
              <a:t>Demonstration &amp; </a:t>
            </a:r>
            <a:r>
              <a:rPr lang="en-US" dirty="0">
                <a:solidFill>
                  <a:srgbClr val="374151"/>
                </a:solidFill>
                <a:latin typeface="Söhne"/>
              </a:rPr>
              <a:t>Results</a:t>
            </a:r>
            <a:endParaRPr lang="en-IN" dirty="0">
              <a:solidFill>
                <a:srgbClr val="374151"/>
              </a:solidFill>
              <a:latin typeface="Söhne"/>
            </a:endParaRPr>
          </a:p>
        </p:txBody>
      </p:sp>
      <p:pic>
        <p:nvPicPr>
          <p:cNvPr id="5" name="Picture 4">
            <a:extLst>
              <a:ext uri="{FF2B5EF4-FFF2-40B4-BE49-F238E27FC236}">
                <a16:creationId xmlns:a16="http://schemas.microsoft.com/office/drawing/2014/main" id="{5C5222F9-AC71-27D7-1458-17B03D82A8D0}"/>
              </a:ext>
            </a:extLst>
          </p:cNvPr>
          <p:cNvPicPr>
            <a:picLocks noChangeAspect="1"/>
          </p:cNvPicPr>
          <p:nvPr/>
        </p:nvPicPr>
        <p:blipFill rotWithShape="1">
          <a:blip r:embed="rId2"/>
          <a:srcRect t="227"/>
          <a:stretch/>
        </p:blipFill>
        <p:spPr>
          <a:xfrm>
            <a:off x="1457324" y="1455674"/>
            <a:ext cx="9420225" cy="5037202"/>
          </a:xfrm>
          <a:prstGeom prst="rect">
            <a:avLst/>
          </a:prstGeom>
        </p:spPr>
      </p:pic>
      <p:pic>
        <p:nvPicPr>
          <p:cNvPr id="6" name="Picture 5">
            <a:extLst>
              <a:ext uri="{FF2B5EF4-FFF2-40B4-BE49-F238E27FC236}">
                <a16:creationId xmlns:a16="http://schemas.microsoft.com/office/drawing/2014/main" id="{0DB398BE-EA05-3EFB-8FEA-42AAC202F097}"/>
              </a:ext>
            </a:extLst>
          </p:cNvPr>
          <p:cNvPicPr>
            <a:picLocks noChangeAspect="1"/>
          </p:cNvPicPr>
          <p:nvPr/>
        </p:nvPicPr>
        <p:blipFill>
          <a:blip r:embed="rId3"/>
          <a:stretch>
            <a:fillRect/>
          </a:stretch>
        </p:blipFill>
        <p:spPr>
          <a:xfrm>
            <a:off x="11417741" y="0"/>
            <a:ext cx="774259" cy="877900"/>
          </a:xfrm>
          <a:prstGeom prst="rect">
            <a:avLst/>
          </a:prstGeom>
        </p:spPr>
      </p:pic>
    </p:spTree>
    <p:extLst>
      <p:ext uri="{BB962C8B-B14F-4D97-AF65-F5344CB8AC3E}">
        <p14:creationId xmlns:p14="http://schemas.microsoft.com/office/powerpoint/2010/main" val="333671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6648B-27B0-039B-46DD-AAD432336050}"/>
              </a:ext>
            </a:extLst>
          </p:cNvPr>
          <p:cNvPicPr>
            <a:picLocks noChangeAspect="1"/>
          </p:cNvPicPr>
          <p:nvPr/>
        </p:nvPicPr>
        <p:blipFill rotWithShape="1">
          <a:blip r:embed="rId2"/>
          <a:srcRect t="757"/>
          <a:stretch/>
        </p:blipFill>
        <p:spPr>
          <a:xfrm>
            <a:off x="572779" y="757382"/>
            <a:ext cx="10381548" cy="5500543"/>
          </a:xfrm>
          <a:prstGeom prst="rect">
            <a:avLst/>
          </a:prstGeom>
        </p:spPr>
      </p:pic>
      <p:pic>
        <p:nvPicPr>
          <p:cNvPr id="4" name="Picture 3">
            <a:extLst>
              <a:ext uri="{FF2B5EF4-FFF2-40B4-BE49-F238E27FC236}">
                <a16:creationId xmlns:a16="http://schemas.microsoft.com/office/drawing/2014/main" id="{B42BE15D-23CA-3EB1-C324-E8E180E3F587}"/>
              </a:ext>
            </a:extLst>
          </p:cNvPr>
          <p:cNvPicPr>
            <a:picLocks noChangeAspect="1"/>
          </p:cNvPicPr>
          <p:nvPr/>
        </p:nvPicPr>
        <p:blipFill>
          <a:blip r:embed="rId3"/>
          <a:stretch>
            <a:fillRect/>
          </a:stretch>
        </p:blipFill>
        <p:spPr>
          <a:xfrm>
            <a:off x="11417741" y="0"/>
            <a:ext cx="774259" cy="877900"/>
          </a:xfrm>
          <a:prstGeom prst="rect">
            <a:avLst/>
          </a:prstGeom>
        </p:spPr>
      </p:pic>
    </p:spTree>
    <p:extLst>
      <p:ext uri="{BB962C8B-B14F-4D97-AF65-F5344CB8AC3E}">
        <p14:creationId xmlns:p14="http://schemas.microsoft.com/office/powerpoint/2010/main" val="4172958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578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Times New Roman</vt:lpstr>
      <vt:lpstr>Office Theme</vt:lpstr>
      <vt:lpstr>Taxi Ride Demand Prediction using Machine Learning</vt:lpstr>
      <vt:lpstr>Participants and Roles</vt:lpstr>
      <vt:lpstr>Introduction:</vt:lpstr>
      <vt:lpstr>Design &amp; Workflow</vt:lpstr>
      <vt:lpstr>Data Collection &amp; Pre-processing</vt:lpstr>
      <vt:lpstr>Data Modelling and Evaluation Algorithms</vt:lpstr>
      <vt:lpstr>Optuna</vt:lpstr>
      <vt:lpstr>Demonstration &amp; Results</vt:lpstr>
      <vt:lpstr>PowerPoint Presentation</vt:lpstr>
      <vt:lpstr>Conclusion</vt:lpstr>
      <vt:lpstr>Future Advancement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Ride Demand Prediction using Machine Learning</dc:title>
  <dc:creator>Podishetty, Dheeraj</dc:creator>
  <cp:lastModifiedBy>Podishetty, Dheeraj</cp:lastModifiedBy>
  <cp:revision>13</cp:revision>
  <dcterms:created xsi:type="dcterms:W3CDTF">2023-04-18T15:52:30Z</dcterms:created>
  <dcterms:modified xsi:type="dcterms:W3CDTF">2023-04-23T23:40:09Z</dcterms:modified>
</cp:coreProperties>
</file>