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0" r:id="rId8"/>
    <p:sldId id="261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370D-7F16-B748-AA5C-A503404ECA12}" type="datetimeFigureOut">
              <a:rPr kumimoji="1" lang="zh-CN" altLang="en-US" smtClean="0"/>
              <a:t>12-7-3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649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370D-7F16-B748-AA5C-A503404ECA12}" type="datetimeFigureOut">
              <a:rPr kumimoji="1" lang="zh-CN" altLang="en-US" smtClean="0"/>
              <a:t>12-7-3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547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370D-7F16-B748-AA5C-A503404ECA12}" type="datetimeFigureOut">
              <a:rPr kumimoji="1" lang="zh-CN" altLang="en-US" smtClean="0"/>
              <a:t>12-7-3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199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370D-7F16-B748-AA5C-A503404ECA12}" type="datetimeFigureOut">
              <a:rPr kumimoji="1" lang="zh-CN" altLang="en-US" smtClean="0"/>
              <a:t>12-7-3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98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370D-7F16-B748-AA5C-A503404ECA12}" type="datetimeFigureOut">
              <a:rPr kumimoji="1" lang="zh-CN" altLang="en-US" smtClean="0"/>
              <a:t>12-7-3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53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370D-7F16-B748-AA5C-A503404ECA12}" type="datetimeFigureOut">
              <a:rPr kumimoji="1" lang="zh-CN" altLang="en-US" smtClean="0"/>
              <a:t>12-7-3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03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370D-7F16-B748-AA5C-A503404ECA12}" type="datetimeFigureOut">
              <a:rPr kumimoji="1" lang="zh-CN" altLang="en-US" smtClean="0"/>
              <a:t>12-7-3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50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370D-7F16-B748-AA5C-A503404ECA12}" type="datetimeFigureOut">
              <a:rPr kumimoji="1" lang="zh-CN" altLang="en-US" smtClean="0"/>
              <a:t>12-7-3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933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370D-7F16-B748-AA5C-A503404ECA12}" type="datetimeFigureOut">
              <a:rPr kumimoji="1" lang="zh-CN" altLang="en-US" smtClean="0"/>
              <a:t>12-7-3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94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370D-7F16-B748-AA5C-A503404ECA12}" type="datetimeFigureOut">
              <a:rPr kumimoji="1" lang="zh-CN" altLang="en-US" smtClean="0"/>
              <a:t>12-7-3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738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370D-7F16-B748-AA5C-A503404ECA12}" type="datetimeFigureOut">
              <a:rPr kumimoji="1" lang="zh-CN" altLang="en-US" smtClean="0"/>
              <a:t>12-7-3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277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370D-7F16-B748-AA5C-A503404ECA12}" type="datetimeFigureOut">
              <a:rPr kumimoji="1" lang="zh-CN" altLang="en-US" smtClean="0"/>
              <a:t>12-7-3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FF903-3E5E-4543-A1E5-4EB3508D95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65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活动运营优化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5869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List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应用场景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实现方法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Run Code</a:t>
            </a:r>
          </a:p>
          <a:p>
            <a:r>
              <a:rPr kumimoji="1" lang="en-US" altLang="zh-CN" dirty="0" smtClean="0"/>
              <a:t>More?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330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为什么要用？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kumimoji="1" lang="zh-CN" altLang="en-US" dirty="0"/>
              <a:t>内存中记录</a:t>
            </a:r>
            <a:r>
              <a:rPr kumimoji="1" lang="en-US" altLang="zh-CN" dirty="0"/>
              <a:t>QQ</a:t>
            </a:r>
            <a:r>
              <a:rPr kumimoji="1" lang="zh-CN" altLang="en-US" dirty="0" smtClean="0"/>
              <a:t>点亮标志位</a:t>
            </a:r>
            <a:endParaRPr kumimoji="1" lang="en-US" altLang="zh-CN" dirty="0" smtClean="0"/>
          </a:p>
          <a:p>
            <a:pPr marL="742950" lvl="2" indent="-342900"/>
            <a:r>
              <a:rPr kumimoji="1" lang="zh-CN" altLang="en-US" dirty="0" smtClean="0"/>
              <a:t>速度要求</a:t>
            </a:r>
            <a:endParaRPr kumimoji="1" lang="en-US" altLang="zh-CN" dirty="0" smtClean="0"/>
          </a:p>
          <a:p>
            <a:pPr marL="742950" lvl="2" indent="-342900"/>
            <a:r>
              <a:rPr kumimoji="1" lang="zh-CN" altLang="en-US" dirty="0" smtClean="0"/>
              <a:t>数量要求：千万级</a:t>
            </a:r>
            <a:r>
              <a:rPr kumimoji="1" lang="zh-CN" altLang="zh-CN" dirty="0"/>
              <a:t>、</a:t>
            </a:r>
            <a:r>
              <a:rPr kumimoji="1" lang="zh-CN" altLang="en-US" dirty="0" smtClean="0"/>
              <a:t>亿纪</a:t>
            </a:r>
            <a:endParaRPr kumimoji="1" lang="en-US" altLang="zh-CN" dirty="0"/>
          </a:p>
          <a:p>
            <a:pPr marL="342900" lvl="1" indent="-342900">
              <a:buFont typeface="Arial"/>
              <a:buChar char="•"/>
            </a:pPr>
            <a:r>
              <a:rPr kumimoji="1" lang="zh-CN" altLang="en-US" dirty="0"/>
              <a:t>给</a:t>
            </a:r>
            <a:r>
              <a:rPr kumimoji="1" lang="en-US" altLang="zh-CN" dirty="0"/>
              <a:t>40</a:t>
            </a:r>
            <a:r>
              <a:rPr kumimoji="1" lang="zh-CN" altLang="en-US" dirty="0"/>
              <a:t>亿个不重复的</a:t>
            </a:r>
            <a:r>
              <a:rPr kumimoji="1" lang="en-US" altLang="zh-CN" dirty="0"/>
              <a:t>unsigned 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的整数，没排过序的，然后再给一个数，如何快速判断这个数是否在那</a:t>
            </a:r>
            <a:r>
              <a:rPr kumimoji="1" lang="en-US" altLang="zh-CN" dirty="0"/>
              <a:t>40</a:t>
            </a:r>
            <a:r>
              <a:rPr kumimoji="1" lang="zh-CN" altLang="en-US" dirty="0"/>
              <a:t>亿个数当中</a:t>
            </a:r>
            <a:r>
              <a:rPr kumimoji="1" lang="zh-CN" altLang="en-US" dirty="0" smtClean="0"/>
              <a:t>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9921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为什么要用？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适合场景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大数据标志位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在索引，数据压缩等方面有广泛应用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028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为什么</a:t>
            </a:r>
            <a:r>
              <a:rPr kumimoji="1" lang="en-US" altLang="zh-CN" dirty="0" err="1" smtClean="0"/>
              <a:t>BitMap</a:t>
            </a:r>
            <a:r>
              <a:rPr kumimoji="1" lang="zh-CN" altLang="en-US" dirty="0" smtClean="0"/>
              <a:t>可以？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通常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创建一个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array</a:t>
            </a:r>
          </a:p>
          <a:p>
            <a:pPr lvl="1"/>
            <a:r>
              <a:rPr kumimoji="1" lang="zh-CN" altLang="en-US" dirty="0" smtClean="0"/>
              <a:t>创建一个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map</a:t>
            </a:r>
          </a:p>
          <a:p>
            <a:pPr lvl="1"/>
            <a:r>
              <a:rPr kumimoji="1" lang="zh-CN" altLang="en-US" dirty="0" smtClean="0"/>
              <a:t>用每个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来标记状态位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BitMap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用每个</a:t>
            </a:r>
            <a:r>
              <a:rPr kumimoji="1" lang="en-US" altLang="zh-CN" dirty="0" smtClean="0"/>
              <a:t>bit</a:t>
            </a:r>
            <a:r>
              <a:rPr kumimoji="1" lang="zh-CN" altLang="en-US" dirty="0" smtClean="0"/>
              <a:t>来标识状态位</a:t>
            </a:r>
            <a:endParaRPr kumimoji="1" lang="en-US" altLang="zh-CN" dirty="0" smtClean="0"/>
          </a:p>
          <a:p>
            <a:pPr lvl="1"/>
            <a:r>
              <a:rPr kumimoji="1" lang="en-US" altLang="zh-TW" dirty="0" err="1" smtClean="0"/>
              <a:t>int</a:t>
            </a:r>
            <a:r>
              <a:rPr kumimoji="1" lang="en-US" altLang="zh-TW" dirty="0" smtClean="0"/>
              <a:t>[] a = new </a:t>
            </a:r>
            <a:r>
              <a:rPr kumimoji="1" lang="en-US" altLang="zh-TW" dirty="0" err="1" smtClean="0"/>
              <a:t>int</a:t>
            </a:r>
            <a:r>
              <a:rPr kumimoji="1" lang="en-US" altLang="zh-TW" dirty="0" smtClean="0"/>
              <a:t>[100000000]; </a:t>
            </a:r>
            <a:r>
              <a:rPr kumimoji="1" lang="zh-TW" altLang="en-US" dirty="0" smtClean="0"/>
              <a:t>每个</a:t>
            </a:r>
            <a:r>
              <a:rPr kumimoji="1" lang="en-US" altLang="zh-TW" dirty="0" err="1" smtClean="0"/>
              <a:t>int</a:t>
            </a:r>
            <a:r>
              <a:rPr kumimoji="1" lang="zh-TW" altLang="en-US" dirty="0" smtClean="0"/>
              <a:t>是</a:t>
            </a:r>
            <a:r>
              <a:rPr kumimoji="1" lang="en-US" altLang="zh-TW" dirty="0" smtClean="0"/>
              <a:t>8</a:t>
            </a:r>
            <a:r>
              <a:rPr kumimoji="1" lang="zh-TW" altLang="en-US" dirty="0" smtClean="0"/>
              <a:t>个</a:t>
            </a:r>
            <a:r>
              <a:rPr kumimoji="1" lang="en-US" altLang="zh-TW" dirty="0" smtClean="0"/>
              <a:t>bit </a:t>
            </a:r>
            <a:r>
              <a:rPr kumimoji="1" lang="zh-TW" altLang="en-US" dirty="0" smtClean="0"/>
              <a:t>用每个</a:t>
            </a:r>
            <a:r>
              <a:rPr kumimoji="1" lang="en-US" altLang="zh-TW" dirty="0" smtClean="0"/>
              <a:t>bit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0</a:t>
            </a:r>
            <a:r>
              <a:rPr kumimoji="1" lang="zh-TW" altLang="en-US" dirty="0" smtClean="0"/>
              <a:t>或</a:t>
            </a:r>
            <a:r>
              <a:rPr kumimoji="1" lang="en-US" altLang="zh-TW" dirty="0" smtClean="0"/>
              <a:t>1</a:t>
            </a:r>
            <a:r>
              <a:rPr kumimoji="1" lang="zh-TW" altLang="en-US" dirty="0" smtClean="0"/>
              <a:t>，来设定标志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67762" y="2415468"/>
            <a:ext cx="24266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 smtClean="0">
                <a:solidFill>
                  <a:srgbClr val="008000"/>
                </a:solidFill>
              </a:rPr>
              <a:t>数量</a:t>
            </a:r>
            <a:r>
              <a:rPr kumimoji="1" lang="zh-CN" altLang="en-US" sz="4400" dirty="0" smtClean="0">
                <a:solidFill>
                  <a:srgbClr val="FF0000"/>
                </a:solidFill>
              </a:rPr>
              <a:t>亿！</a:t>
            </a:r>
            <a:endParaRPr kumimoji="1" lang="en-US" altLang="zh-CN" sz="4400" dirty="0" smtClean="0">
              <a:solidFill>
                <a:srgbClr val="FF0000"/>
              </a:solidFill>
            </a:endParaRPr>
          </a:p>
          <a:p>
            <a:r>
              <a:rPr kumimoji="1" lang="zh-CN" altLang="en-US" sz="4400" dirty="0" smtClean="0">
                <a:solidFill>
                  <a:srgbClr val="008000"/>
                </a:solidFill>
              </a:rPr>
              <a:t>内存</a:t>
            </a:r>
            <a:r>
              <a:rPr kumimoji="1" lang="en-US" altLang="zh-CN" sz="4400" dirty="0" smtClean="0">
                <a:solidFill>
                  <a:srgbClr val="FF0000"/>
                </a:solidFill>
              </a:rPr>
              <a:t>G</a:t>
            </a:r>
            <a:r>
              <a:rPr kumimoji="1" lang="zh-CN" altLang="en-US" sz="4400" dirty="0" smtClean="0">
                <a:solidFill>
                  <a:srgbClr val="FF0000"/>
                </a:solidFill>
              </a:rPr>
              <a:t>！</a:t>
            </a:r>
            <a:endParaRPr kumimoji="1" lang="zh-CN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287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为什么</a:t>
            </a:r>
            <a:r>
              <a:rPr kumimoji="1" lang="en-US" altLang="zh-CN" dirty="0" err="1"/>
              <a:t>BitMap</a:t>
            </a:r>
            <a:r>
              <a:rPr kumimoji="1" lang="zh-CN" altLang="en-US" dirty="0"/>
              <a:t>可以？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rcRect l="-19072" r="-19072"/>
          <a:stretch>
            <a:fillRect/>
          </a:stretch>
        </p:blipFill>
        <p:spPr>
          <a:xfrm>
            <a:off x="366480" y="1417638"/>
            <a:ext cx="8561554" cy="4708525"/>
          </a:xfrm>
        </p:spPr>
      </p:pic>
      <p:sp>
        <p:nvSpPr>
          <p:cNvPr id="3" name="文本框 2"/>
          <p:cNvSpPr txBox="1"/>
          <p:nvPr/>
        </p:nvSpPr>
        <p:spPr>
          <a:xfrm>
            <a:off x="6565650" y="1236084"/>
            <a:ext cx="85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*G/16</a:t>
            </a:r>
            <a:br>
              <a:rPr kumimoji="1" lang="en-US" altLang="zh-CN" dirty="0" smtClean="0"/>
            </a:br>
            <a:r>
              <a:rPr kumimoji="1" lang="en-US" altLang="zh-CN" dirty="0" smtClean="0"/>
              <a:t>*G/32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600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Bit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rcRect l="-74601" r="-74601"/>
          <a:stretch>
            <a:fillRect/>
          </a:stretch>
        </p:blipFill>
        <p:spPr>
          <a:xfrm>
            <a:off x="457200" y="1043302"/>
            <a:ext cx="8229600" cy="5082862"/>
          </a:xfrm>
        </p:spPr>
      </p:pic>
    </p:spTree>
    <p:extLst>
      <p:ext uri="{BB962C8B-B14F-4D97-AF65-F5344CB8AC3E}">
        <p14:creationId xmlns:p14="http://schemas.microsoft.com/office/powerpoint/2010/main" val="385208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More?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896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46194" y="2676292"/>
            <a:ext cx="1247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/>
              <a:t>END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2924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124</Words>
  <Application>Microsoft Macintosh PowerPoint</Application>
  <PresentationFormat>全屏显示(4:3)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活动运营优化</vt:lpstr>
      <vt:lpstr>List</vt:lpstr>
      <vt:lpstr>为什么要用？</vt:lpstr>
      <vt:lpstr>为什么要用？</vt:lpstr>
      <vt:lpstr>为什么BitMap可以？</vt:lpstr>
      <vt:lpstr>为什么BitMap可以？</vt:lpstr>
      <vt:lpstr>Bit操作</vt:lpstr>
      <vt:lpstr>More?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BitMap介绍&amp;应用</dc:title>
  <dc:creator>gaston</dc:creator>
  <cp:lastModifiedBy>gaston</cp:lastModifiedBy>
  <cp:revision>58</cp:revision>
  <dcterms:created xsi:type="dcterms:W3CDTF">2012-06-18T02:21:53Z</dcterms:created>
  <dcterms:modified xsi:type="dcterms:W3CDTF">2012-07-03T07:50:17Z</dcterms:modified>
</cp:coreProperties>
</file>