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49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47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99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98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53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33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9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38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7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370D-7F16-B748-AA5C-A503404ECA12}" type="datetimeFigureOut">
              <a:rPr kumimoji="1" lang="zh-CN" altLang="en-US" smtClean="0"/>
              <a:t>12-6-18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6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BitMap</a:t>
            </a:r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86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应用场景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实现方法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Run Code</a:t>
            </a:r>
          </a:p>
          <a:p>
            <a:r>
              <a:rPr kumimoji="1" lang="en-US" altLang="zh-CN" dirty="0" smtClean="0"/>
              <a:t>More?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3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大数据标志位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在索引，数据压缩等方面有广泛应用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内存中记录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点亮数据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亿个不重复的</a:t>
            </a:r>
            <a:r>
              <a:rPr kumimoji="1" lang="en-US" altLang="zh-CN" dirty="0" smtClean="0"/>
              <a:t>unsigned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的整数，没排过序的，然后再给一个数，如何快速判断这个数是否在那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亿个数当中？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992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实现方法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array</a:t>
            </a:r>
          </a:p>
          <a:p>
            <a:pPr lvl="1"/>
            <a:r>
              <a:rPr kumimoji="1" lang="zh-CN" altLang="en-US" dirty="0" smtClean="0"/>
              <a:t>创建一个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zh-CN" altLang="en-US" dirty="0" smtClean="0"/>
              <a:t>用每个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来标记状态位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BitMap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用每个</a:t>
            </a:r>
            <a:r>
              <a:rPr kumimoji="1" lang="en-US" altLang="zh-CN" dirty="0" smtClean="0"/>
              <a:t>bit</a:t>
            </a:r>
            <a:r>
              <a:rPr kumimoji="1" lang="zh-CN" altLang="en-US" dirty="0" smtClean="0"/>
              <a:t>来标识状态位</a:t>
            </a:r>
            <a:endParaRPr kumimoji="1" lang="en-US" altLang="zh-CN" dirty="0" smtClean="0"/>
          </a:p>
          <a:p>
            <a:pPr lvl="1"/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[] a = new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[100000000]; </a:t>
            </a:r>
            <a:r>
              <a:rPr kumimoji="1" lang="zh-TW" altLang="en-US" dirty="0" smtClean="0"/>
              <a:t>每个</a:t>
            </a:r>
            <a:r>
              <a:rPr kumimoji="1" lang="en-US" altLang="zh-TW" dirty="0" err="1" smtClean="0"/>
              <a:t>int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8</a:t>
            </a:r>
            <a:r>
              <a:rPr kumimoji="1" lang="zh-TW" altLang="en-US" dirty="0" smtClean="0"/>
              <a:t>个</a:t>
            </a:r>
            <a:r>
              <a:rPr kumimoji="1" lang="en-US" altLang="zh-TW" dirty="0" smtClean="0"/>
              <a:t>bit </a:t>
            </a:r>
            <a:r>
              <a:rPr kumimoji="1" lang="zh-TW" altLang="en-US" dirty="0" smtClean="0"/>
              <a:t>用每个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，来设定标志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8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rcRect l="-74601" r="-74601"/>
          <a:stretch>
            <a:fillRect/>
          </a:stretch>
        </p:blipFill>
        <p:spPr>
          <a:xfrm>
            <a:off x="457200" y="1043302"/>
            <a:ext cx="8229600" cy="5082862"/>
          </a:xfrm>
        </p:spPr>
      </p:pic>
    </p:spTree>
    <p:extLst>
      <p:ext uri="{BB962C8B-B14F-4D97-AF65-F5344CB8AC3E}">
        <p14:creationId xmlns:p14="http://schemas.microsoft.com/office/powerpoint/2010/main" val="385208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More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89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96</Words>
  <Application>Microsoft Macintosh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BitMap介绍&amp;应用</vt:lpstr>
      <vt:lpstr>List</vt:lpstr>
      <vt:lpstr>应用场景</vt:lpstr>
      <vt:lpstr>实现方法</vt:lpstr>
      <vt:lpstr>Code</vt:lpstr>
      <vt:lpstr>More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BitMap介绍&amp;应用</dc:title>
  <dc:creator>gaston</dc:creator>
  <cp:lastModifiedBy>gaston</cp:lastModifiedBy>
  <cp:revision>29</cp:revision>
  <dcterms:created xsi:type="dcterms:W3CDTF">2012-06-18T02:21:53Z</dcterms:created>
  <dcterms:modified xsi:type="dcterms:W3CDTF">2012-06-18T04:01:38Z</dcterms:modified>
</cp:coreProperties>
</file>