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742441"/>
          </a:xfrm>
          <a:prstGeom prst="rect"/>
          <a:noFill/>
        </p:spPr>
        <p:txBody>
          <a:bodyPr rtlCol="0" wrap="square">
            <a:spAutoFit/>
          </a:bodyPr>
          <a:p>
            <a:r>
              <a:rPr dirty="0" sz="2400" lang="en-US"/>
              <a:t>STUDENT NAME</a:t>
            </a:r>
            <a:r>
              <a:rPr dirty="0" sz="2400" lang="en-IN"/>
              <a:t>: </a:t>
            </a:r>
            <a:r>
              <a:rPr dirty="0" sz="2400" lang="en-US"/>
              <a:t>y</a:t>
            </a:r>
            <a:r>
              <a:rPr dirty="0" sz="2400" lang="en-US"/>
              <a:t>a</a:t>
            </a:r>
            <a:r>
              <a:rPr dirty="0" sz="2400" lang="en-US"/>
              <a:t>m</a:t>
            </a:r>
            <a:r>
              <a:rPr dirty="0" sz="2400" lang="en-US"/>
              <a:t>u</a:t>
            </a:r>
            <a:r>
              <a:rPr dirty="0" sz="2400" lang="en-US"/>
              <a:t>n</a:t>
            </a:r>
            <a:r>
              <a:rPr dirty="0" sz="2400" lang="en-US"/>
              <a:t>a</a:t>
            </a:r>
            <a:r>
              <a:rPr dirty="0" sz="2400" lang="en-US"/>
              <a:t>d</a:t>
            </a:r>
            <a:r>
              <a:rPr dirty="0" sz="2400" lang="en-US"/>
              <a:t>e</a:t>
            </a:r>
            <a:r>
              <a:rPr dirty="0" sz="2400" lang="en-US"/>
              <a:t>v</a:t>
            </a:r>
            <a:r>
              <a:rPr dirty="0" sz="2400" lang="en-US"/>
              <a:t>i</a:t>
            </a:r>
            <a:r>
              <a:rPr dirty="0" sz="2400" lang="en-US"/>
              <a:t> </a:t>
            </a:r>
            <a:r>
              <a:rPr dirty="0" sz="2400" lang="en-US"/>
              <a:t>M</a:t>
            </a:r>
            <a:endParaRPr dirty="0" sz="2400" lang="en-US"/>
          </a:p>
          <a:p>
            <a:r>
              <a:rPr dirty="0" sz="2400" lang="en-US"/>
              <a:t>REGISTER NO: </a:t>
            </a:r>
            <a:r>
              <a:rPr dirty="0" sz="2400" lang="en-IN"/>
              <a:t> </a:t>
            </a:r>
            <a:r>
              <a:rPr dirty="0" sz="2400" lang="en-US"/>
              <a:t>1</a:t>
            </a:r>
            <a:r>
              <a:rPr dirty="0" sz="2400" lang="en-US"/>
              <a:t>2</a:t>
            </a:r>
            <a:r>
              <a:rPr dirty="0" sz="2400" lang="en-US"/>
              <a:t>2</a:t>
            </a:r>
            <a:r>
              <a:rPr dirty="0" sz="2400" lang="en-US"/>
              <a:t>2</a:t>
            </a:r>
            <a:r>
              <a:rPr dirty="0" sz="2400" lang="en-US"/>
              <a:t>0</a:t>
            </a:r>
            <a:r>
              <a:rPr dirty="0" sz="2400" lang="en-US"/>
              <a:t>4</a:t>
            </a:r>
            <a:r>
              <a:rPr dirty="0" sz="2400" lang="en-US"/>
              <a:t>5</a:t>
            </a:r>
            <a:r>
              <a:rPr dirty="0" sz="2400" lang="en-US"/>
              <a:t>3</a:t>
            </a:r>
            <a:r>
              <a:rPr dirty="0" sz="2400" lang="en-US"/>
              <a:t>8</a:t>
            </a:r>
            <a:endParaRPr dirty="0" sz="2400" lang="en-US"/>
          </a:p>
          <a:p>
            <a:r>
              <a:rPr dirty="0" sz="2400" lang="en-US"/>
              <a:t>DEPARTMENT: B.COM</a:t>
            </a:r>
            <a:r>
              <a:rPr dirty="0" sz="2400" lang="en-IN"/>
              <a:t>(</a:t>
            </a:r>
            <a:r>
              <a:rPr dirty="0" sz="2400" lang="en-US"/>
              <a:t>C</a:t>
            </a:r>
            <a:r>
              <a:rPr dirty="0" sz="2400" lang="en-US"/>
              <a:t>O</a:t>
            </a:r>
            <a:r>
              <a:rPr dirty="0" sz="2400" lang="en-US"/>
              <a:t>R</a:t>
            </a:r>
            <a:r>
              <a:rPr dirty="0" sz="2400" lang="en-US"/>
              <a:t>P</a:t>
            </a:r>
            <a:r>
              <a:rPr dirty="0" sz="2400" lang="en-US"/>
              <a:t>ORATE </a:t>
            </a:r>
            <a:r>
              <a:rPr dirty="0" sz="2400" lang="en-US"/>
              <a:t>S</a:t>
            </a:r>
            <a:r>
              <a:rPr dirty="0" sz="2400" lang="en-US"/>
              <a:t>E</a:t>
            </a:r>
            <a:r>
              <a:rPr dirty="0" sz="2400" lang="en-US"/>
              <a:t>C</a:t>
            </a:r>
            <a:r>
              <a:rPr dirty="0" sz="2400" lang="en-US"/>
              <a:t>R</a:t>
            </a:r>
            <a:r>
              <a:rPr dirty="0" sz="2400" lang="en-US"/>
              <a:t>E</a:t>
            </a:r>
            <a:r>
              <a:rPr dirty="0" sz="2400" lang="en-US"/>
              <a:t>TARY</a:t>
            </a:r>
            <a:r>
              <a:rPr dirty="0" sz="2400" lang="en-US"/>
              <a:t>S</a:t>
            </a:r>
            <a:r>
              <a:rPr dirty="0" sz="2400" lang="en-US"/>
              <a:t>H</a:t>
            </a:r>
            <a:r>
              <a:rPr dirty="0" sz="2400" lang="en-US"/>
              <a:t>I</a:t>
            </a:r>
            <a:r>
              <a:rPr dirty="0" sz="2400" lang="en-US"/>
              <a:t>P</a:t>
            </a:r>
            <a:r>
              <a:rPr dirty="0" sz="2400" lang="en-US"/>
              <a:t>)</a:t>
            </a:r>
            <a:endParaRPr dirty="0" sz="2400" lang="en-US"/>
          </a:p>
          <a:p>
            <a:r>
              <a:rPr dirty="0" sz="2400" lang="en-US"/>
              <a:t>COLLEGE:</a:t>
            </a:r>
            <a:r>
              <a:rPr dirty="0" sz="2400" lang="en-US"/>
              <a:t> </a:t>
            </a:r>
            <a:r>
              <a:rPr dirty="0" sz="2400" lang="en-US"/>
              <a:t>S</a:t>
            </a:r>
            <a:r>
              <a:rPr dirty="0" sz="2400" lang="en-US"/>
              <a:t>A</a:t>
            </a:r>
            <a:r>
              <a:rPr dirty="0" sz="2400" lang="en-US"/>
              <a:t> </a:t>
            </a:r>
            <a:r>
              <a:rPr dirty="0" sz="2400" lang="en-US"/>
              <a:t>COLLEGE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920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34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422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18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44487"/>
            <a:ext cx="6934200" cy="18694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007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1394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610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154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2024-09-11T04:47:08Z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795153c39d1f4162b140f495d931e2b6</vt:lpwstr>
  </property>
</Properties>
</file>