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E833-4064-4F2A-8AD7-F8C24FFF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D6DA-916F-492C-8D85-D4458CAC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5DEC-FD72-4989-919B-5E3D99B3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594F-6046-478A-A041-537B5237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09A1-F381-4DE2-B268-691FFFF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8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A5B-124A-4B38-A342-96E8BA7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156E-A017-497B-905C-1A28BBBE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6EB4-F5D0-49CE-9623-38BE6736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2DAE-9BA5-4F0C-B8ED-380753A6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500F-6FEB-49DA-9D12-5BD4A3F0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A0FE3-79F0-43B4-99D2-518E14C5E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1225-BA62-4D7B-8EE3-3DC78C30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95F-2C13-41F6-94D2-27C33E9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44F7-DD2F-40E7-A5C1-A4902CC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40E2-E6FA-44F7-9D71-4CBFE08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25C-15B3-4804-A9F7-1F0020B5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C7C2-78CC-4D0C-8288-32715AAA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6717-7711-4568-ABC1-0F76718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90E9-16EC-4447-BF9B-FDC382F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015B-125D-4233-B0E5-4C8369C2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4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5F9-0298-40A3-88DE-F2B98320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700E-6037-4322-A8DE-DF60E516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8F76-45CC-4D60-8C07-11EB3A5C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6B8B-063E-4948-B00A-5564D3E8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C901-1B18-4D7E-BAE3-E8AE57E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5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8FA5-26FA-463D-8CA1-7B01B3A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2405-6800-4CD6-9D52-5385CD4E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200A-744C-469E-B474-36781AD4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AD17-0211-434A-B53E-78F9A6E0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807F-E03C-44C4-AB02-ABA0F09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716-48B3-4A21-AFDD-5ADC365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3973-9CF4-408D-9699-8B3CDF6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9D00-03A2-41D7-8E88-0EF72610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67F33-B941-4658-A57F-0518A12E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3BFA-F544-4F8C-9CE7-E2C79B41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0C9AC-7656-4315-BA3D-D671F99D7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0EDF-7BD1-4461-BC3E-57C9940D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1DD9-EACE-44D4-AFBB-85CCB0C3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6C2CF-05CA-4C04-ABAC-AFC54A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A44-49B8-4F86-879F-E7C38F1F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EC51A-3E84-4448-B308-2B7D582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E34F-C086-4FA9-B3B9-11D7A552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DE48F-F466-424F-9EE4-7F1F054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5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CC67-C8EC-4CD8-BA1F-58BC724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FE7D-2ACC-4313-8793-31B877E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B843-075B-43AE-BE71-35D8A51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7A7-E8E2-445A-B824-251464F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29E4-EA7E-49EB-865F-A699683D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0673E-D8F4-4A23-9831-E98D9609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B57F-890A-4B7E-8B2C-13BAE8A0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A6F7-42AB-4400-A20C-B4B9296C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985-E88D-448D-876C-F74F3AA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6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2ED-1E5E-4191-8B9E-5D00F59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143-390E-4E65-B7DE-0CC48DF3B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0377-EA93-451C-BA2A-9AFB4491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F4F6-6D8B-4764-B32C-75DD1F9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98E9-BF70-4BA5-A88B-21F52F4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DA78-0F9E-41BF-847A-415BA05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378C2-61D3-4DEC-962F-87214AC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9F7C-5627-47D5-BF24-DF34AC8C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F279-5495-40A5-B9EB-AACB6671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7270-B636-42B7-AF87-B34C72575733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F408-1580-491F-B2D7-CECAAC881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E984-118B-4078-B435-8CDDA0EDB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4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17EA-11FA-49D4-8DAC-948B3F37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SQL Injection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F768F-7785-4ED1-BC7B-A46DEB1E1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Amanda Munden</a:t>
            </a:r>
          </a:p>
        </p:txBody>
      </p:sp>
    </p:spTree>
    <p:extLst>
      <p:ext uri="{BB962C8B-B14F-4D97-AF65-F5344CB8AC3E}">
        <p14:creationId xmlns:p14="http://schemas.microsoft.com/office/powerpoint/2010/main" val="28038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663-5643-4B0F-B739-28451E1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of Test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3D5D-3B1F-4F3E-806F-FAE2B5F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2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test database is a simplified version of a database that you might find at a school.</a:t>
            </a:r>
          </a:p>
          <a:p>
            <a:r>
              <a:rPr lang="en-CA" dirty="0"/>
              <a:t>It contains three tables: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student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faculty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course information</a:t>
            </a:r>
          </a:p>
          <a:p>
            <a:r>
              <a:rPr lang="en-CA" dirty="0"/>
              <a:t>I used WAMP and </a:t>
            </a:r>
            <a:r>
              <a:rPr lang="en-CA" dirty="0" err="1"/>
              <a:t>MyPHPAdmin</a:t>
            </a:r>
            <a:r>
              <a:rPr lang="en-CA" dirty="0"/>
              <a:t> to be able to see and manipulate the database.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9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B72-CC9E-4E2E-BFA2-E579806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63666-F64C-4266-908F-D58FB570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3337811"/>
            <a:ext cx="8678486" cy="1325563"/>
          </a:xfrm>
        </p:spPr>
      </p:pic>
    </p:spTree>
    <p:extLst>
      <p:ext uri="{BB962C8B-B14F-4D97-AF65-F5344CB8AC3E}">
        <p14:creationId xmlns:p14="http://schemas.microsoft.com/office/powerpoint/2010/main" val="27187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3B1-8930-4789-8D7E-981C6C66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Student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91F42-392C-41CD-9CEA-E78E0E46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110317"/>
            <a:ext cx="8821381" cy="3781953"/>
          </a:xfrm>
        </p:spPr>
      </p:pic>
    </p:spTree>
    <p:extLst>
      <p:ext uri="{BB962C8B-B14F-4D97-AF65-F5344CB8AC3E}">
        <p14:creationId xmlns:p14="http://schemas.microsoft.com/office/powerpoint/2010/main" val="142103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5236-8AAE-470B-8EF1-E0DD6246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Faculty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6605E-C775-439B-974E-2BD2F31F4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2134133"/>
            <a:ext cx="8440328" cy="3734321"/>
          </a:xfrm>
        </p:spPr>
      </p:pic>
    </p:spTree>
    <p:extLst>
      <p:ext uri="{BB962C8B-B14F-4D97-AF65-F5344CB8AC3E}">
        <p14:creationId xmlns:p14="http://schemas.microsoft.com/office/powerpoint/2010/main" val="29534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A8C-C59C-44F3-9C41-273CD6C5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Course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E59EE-948E-4BFD-B9EF-4B914051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2929582"/>
            <a:ext cx="8345065" cy="2143424"/>
          </a:xfrm>
        </p:spPr>
      </p:pic>
    </p:spTree>
    <p:extLst>
      <p:ext uri="{BB962C8B-B14F-4D97-AF65-F5344CB8AC3E}">
        <p14:creationId xmlns:p14="http://schemas.microsoft.com/office/powerpoint/2010/main" val="17900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27DE-1A93-4490-9678-9C134615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8E68-F358-4B74-BFF5-D4DE72E9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 Injection Prevention</vt:lpstr>
      <vt:lpstr>Creation of Test Database</vt:lpstr>
      <vt:lpstr>Initial Structure of the Database</vt:lpstr>
      <vt:lpstr>Initial Structure of the Student Table</vt:lpstr>
      <vt:lpstr>Initial Structure of the Faculty Table</vt:lpstr>
      <vt:lpstr>Initial Structure of the Course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Prevention</dc:title>
  <dc:creator>Amanda Munden</dc:creator>
  <cp:lastModifiedBy>Amanda Munden</cp:lastModifiedBy>
  <cp:revision>7</cp:revision>
  <dcterms:created xsi:type="dcterms:W3CDTF">2019-11-22T23:30:25Z</dcterms:created>
  <dcterms:modified xsi:type="dcterms:W3CDTF">2019-11-23T01:47:09Z</dcterms:modified>
</cp:coreProperties>
</file>