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93950A-6E9A-4B9D-94B0-2756FB385F16}" v="5" dt="2019-11-23T23:08:05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da Munden" userId="78c08021e84ba245" providerId="LiveId" clId="{9C93950A-6E9A-4B9D-94B0-2756FB385F16}"/>
    <pc:docChg chg="addSld modSld">
      <pc:chgData name="Amanda Munden" userId="78c08021e84ba245" providerId="LiveId" clId="{9C93950A-6E9A-4B9D-94B0-2756FB385F16}" dt="2019-11-23T23:08:20.180" v="86" actId="14100"/>
      <pc:docMkLst>
        <pc:docMk/>
      </pc:docMkLst>
      <pc:sldChg chg="addSp delSp modSp">
        <pc:chgData name="Amanda Munden" userId="78c08021e84ba245" providerId="LiveId" clId="{9C93950A-6E9A-4B9D-94B0-2756FB385F16}" dt="2019-11-23T23:07:35.329" v="78" actId="962"/>
        <pc:sldMkLst>
          <pc:docMk/>
          <pc:sldMk cId="2620131991" sldId="262"/>
        </pc:sldMkLst>
        <pc:spChg chg="mod">
          <ac:chgData name="Amanda Munden" userId="78c08021e84ba245" providerId="LiveId" clId="{9C93950A-6E9A-4B9D-94B0-2756FB385F16}" dt="2019-11-23T23:06:52.155" v="18" actId="20577"/>
          <ac:spMkLst>
            <pc:docMk/>
            <pc:sldMk cId="2620131991" sldId="262"/>
            <ac:spMk id="2" creationId="{4D5427DE-1A93-4490-9678-9C134615255D}"/>
          </ac:spMkLst>
        </pc:spChg>
        <pc:spChg chg="del">
          <ac:chgData name="Amanda Munden" userId="78c08021e84ba245" providerId="LiveId" clId="{9C93950A-6E9A-4B9D-94B0-2756FB385F16}" dt="2019-11-23T23:07:32.899" v="76" actId="931"/>
          <ac:spMkLst>
            <pc:docMk/>
            <pc:sldMk cId="2620131991" sldId="262"/>
            <ac:spMk id="3" creationId="{37AE8E68-F358-4B74-BFF5-D4DE72E90072}"/>
          </ac:spMkLst>
        </pc:spChg>
        <pc:picChg chg="add mod">
          <ac:chgData name="Amanda Munden" userId="78c08021e84ba245" providerId="LiveId" clId="{9C93950A-6E9A-4B9D-94B0-2756FB385F16}" dt="2019-11-23T23:07:35.329" v="78" actId="962"/>
          <ac:picMkLst>
            <pc:docMk/>
            <pc:sldMk cId="2620131991" sldId="262"/>
            <ac:picMk id="5" creationId="{AB0551C7-5BD3-45C4-96DF-89AE3C6D0417}"/>
          </ac:picMkLst>
        </pc:picChg>
      </pc:sldChg>
      <pc:sldChg chg="addSp delSp modSp add">
        <pc:chgData name="Amanda Munden" userId="78c08021e84ba245" providerId="LiveId" clId="{9C93950A-6E9A-4B9D-94B0-2756FB385F16}" dt="2019-11-23T23:07:51.630" v="80" actId="27614"/>
        <pc:sldMkLst>
          <pc:docMk/>
          <pc:sldMk cId="616536198" sldId="263"/>
        </pc:sldMkLst>
        <pc:spChg chg="mod">
          <ac:chgData name="Amanda Munden" userId="78c08021e84ba245" providerId="LiveId" clId="{9C93950A-6E9A-4B9D-94B0-2756FB385F16}" dt="2019-11-23T23:07:08.998" v="48" actId="20577"/>
          <ac:spMkLst>
            <pc:docMk/>
            <pc:sldMk cId="616536198" sldId="263"/>
            <ac:spMk id="2" creationId="{3D90B654-309B-40B8-BF30-091DDD1DA0AF}"/>
          </ac:spMkLst>
        </pc:spChg>
        <pc:spChg chg="del">
          <ac:chgData name="Amanda Munden" userId="78c08021e84ba245" providerId="LiveId" clId="{9C93950A-6E9A-4B9D-94B0-2756FB385F16}" dt="2019-11-23T23:07:50.026" v="79" actId="931"/>
          <ac:spMkLst>
            <pc:docMk/>
            <pc:sldMk cId="616536198" sldId="263"/>
            <ac:spMk id="3" creationId="{41931CBF-0DFA-4AB3-A69F-B8479D0DBE93}"/>
          </ac:spMkLst>
        </pc:spChg>
        <pc:picChg chg="add mod">
          <ac:chgData name="Amanda Munden" userId="78c08021e84ba245" providerId="LiveId" clId="{9C93950A-6E9A-4B9D-94B0-2756FB385F16}" dt="2019-11-23T23:07:51.630" v="80" actId="27614"/>
          <ac:picMkLst>
            <pc:docMk/>
            <pc:sldMk cId="616536198" sldId="263"/>
            <ac:picMk id="5" creationId="{421A75E0-5C90-4D2B-A56F-3B174BEF8133}"/>
          </ac:picMkLst>
        </pc:picChg>
      </pc:sldChg>
      <pc:sldChg chg="addSp delSp modSp add">
        <pc:chgData name="Amanda Munden" userId="78c08021e84ba245" providerId="LiveId" clId="{9C93950A-6E9A-4B9D-94B0-2756FB385F16}" dt="2019-11-23T23:08:20.180" v="86" actId="14100"/>
        <pc:sldMkLst>
          <pc:docMk/>
          <pc:sldMk cId="1886239127" sldId="264"/>
        </pc:sldMkLst>
        <pc:spChg chg="mod">
          <ac:chgData name="Amanda Munden" userId="78c08021e84ba245" providerId="LiveId" clId="{9C93950A-6E9A-4B9D-94B0-2756FB385F16}" dt="2019-11-23T23:07:18.833" v="75" actId="20577"/>
          <ac:spMkLst>
            <pc:docMk/>
            <pc:sldMk cId="1886239127" sldId="264"/>
            <ac:spMk id="2" creationId="{EE48583C-25DC-45F0-8979-8ED6B5DFAC49}"/>
          </ac:spMkLst>
        </pc:spChg>
        <pc:spChg chg="del">
          <ac:chgData name="Amanda Munden" userId="78c08021e84ba245" providerId="LiveId" clId="{9C93950A-6E9A-4B9D-94B0-2756FB385F16}" dt="2019-11-23T23:08:05.194" v="81" actId="931"/>
          <ac:spMkLst>
            <pc:docMk/>
            <pc:sldMk cId="1886239127" sldId="264"/>
            <ac:spMk id="3" creationId="{0912C02D-BC83-41E9-ABFF-EF39D63CDDF2}"/>
          </ac:spMkLst>
        </pc:spChg>
        <pc:picChg chg="add mod">
          <ac:chgData name="Amanda Munden" userId="78c08021e84ba245" providerId="LiveId" clId="{9C93950A-6E9A-4B9D-94B0-2756FB385F16}" dt="2019-11-23T23:08:20.180" v="86" actId="14100"/>
          <ac:picMkLst>
            <pc:docMk/>
            <pc:sldMk cId="1886239127" sldId="264"/>
            <ac:picMk id="5" creationId="{E74F5F98-ADFF-4322-9B02-43714FC66BE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E833-4064-4F2A-8AD7-F8C24FFF7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1D6DA-916F-492C-8D85-D4458CACE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15DEC-FD72-4989-919B-5E3D99B3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7270-B636-42B7-AF87-B34C72575733}" type="datetimeFigureOut">
              <a:rPr lang="en-CA" smtClean="0"/>
              <a:t>2019-11-24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2594F-6046-478A-A041-537B5237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909A1-F381-4DE2-B268-691FFFFC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A3CD-9765-40ED-810A-42A1B6B308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928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9A5B-124A-4B38-A342-96E8BA74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6156E-A017-497B-905C-1A28BBBEE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66EB4-F5D0-49CE-9623-38BE6736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7270-B636-42B7-AF87-B34C72575733}" type="datetimeFigureOut">
              <a:rPr lang="en-CA" smtClean="0"/>
              <a:t>2019-11-24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2DAE-9BA5-4F0C-B8ED-380753A6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5500F-6FEB-49DA-9D12-5BD4A3F0B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A3CD-9765-40ED-810A-42A1B6B308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8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DA0FE3-79F0-43B4-99D2-518E14C5E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11225-BA62-4D7B-8EE3-3DC78C30D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4E95F-2C13-41F6-94D2-27C33E9A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7270-B636-42B7-AF87-B34C72575733}" type="datetimeFigureOut">
              <a:rPr lang="en-CA" smtClean="0"/>
              <a:t>2019-11-24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B44F7-DD2F-40E7-A5C1-A4902CC2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D40E2-E6FA-44F7-9D71-4CBFE08D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A3CD-9765-40ED-810A-42A1B6B308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395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4125C-15B3-4804-A9F7-1F0020B5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9C7C2-78CC-4D0C-8288-32715AAAB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C6717-7711-4568-ABC1-0F76718F8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7270-B636-42B7-AF87-B34C72575733}" type="datetimeFigureOut">
              <a:rPr lang="en-CA" smtClean="0"/>
              <a:t>2019-11-24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90E9-16EC-4447-BF9B-FDC382FD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C015B-125D-4233-B0E5-4C8369C2C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A3CD-9765-40ED-810A-42A1B6B308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454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65F9-0298-40A3-88DE-F2B983206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9700E-6037-4322-A8DE-DF60E5167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68F76-45CC-4D60-8C07-11EB3A5C1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7270-B636-42B7-AF87-B34C72575733}" type="datetimeFigureOut">
              <a:rPr lang="en-CA" smtClean="0"/>
              <a:t>2019-11-24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F6B8B-063E-4948-B00A-5564D3E8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2C901-1B18-4D7E-BAE3-E8AE57E3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A3CD-9765-40ED-810A-42A1B6B308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850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8FA5-26FA-463D-8CA1-7B01B3ACB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2405-6800-4CD6-9D52-5385CD4E7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7200A-744C-469E-B474-36781AD45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6AD17-0211-434A-B53E-78F9A6E0B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7270-B636-42B7-AF87-B34C72575733}" type="datetimeFigureOut">
              <a:rPr lang="en-CA" smtClean="0"/>
              <a:t>2019-11-24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8807F-E03C-44C4-AB02-ABA0F093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6D716-48B3-4A21-AFDD-5ADC365D8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A3CD-9765-40ED-810A-42A1B6B308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04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23973-9CF4-408D-9699-8B3CDF664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99D00-03A2-41D7-8E88-0EF72610B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67F33-B941-4658-A57F-0518A12EC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F3BFA-F544-4F8C-9CE7-E2C79B418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0C9AC-7656-4315-BA3D-D671F99D7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70EDF-7BD1-4461-BC3E-57C9940D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7270-B636-42B7-AF87-B34C72575733}" type="datetimeFigureOut">
              <a:rPr lang="en-CA" smtClean="0"/>
              <a:t>2019-11-24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61DD9-EACE-44D4-AFBB-85CCB0C3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6C2CF-05CA-4C04-ABAC-AFC54A79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A3CD-9765-40ED-810A-42A1B6B308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669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3BA44-49B8-4F86-879F-E7C38F1F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5EC51A-3E84-4448-B308-2B7D582DF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7270-B636-42B7-AF87-B34C72575733}" type="datetimeFigureOut">
              <a:rPr lang="en-CA" smtClean="0"/>
              <a:t>2019-11-24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3E34F-C086-4FA9-B3B9-11D7A5521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DE48F-F466-424F-9EE4-7F1F054B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A3CD-9765-40ED-810A-42A1B6B308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956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DCC67-C8EC-4CD8-BA1F-58BC7248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7270-B636-42B7-AF87-B34C72575733}" type="datetimeFigureOut">
              <a:rPr lang="en-CA" smtClean="0"/>
              <a:t>2019-11-24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4FE7D-2ACC-4313-8793-31B877E3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CB843-075B-43AE-BE71-35D8A518A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A3CD-9765-40ED-810A-42A1B6B308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645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C7A7-E8E2-445A-B824-251464F35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029E4-EA7E-49EB-865F-A699683D5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0673E-D8F4-4A23-9831-E98D9609D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DB57F-890A-4B7E-8B2C-13BAE8A0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7270-B636-42B7-AF87-B34C72575733}" type="datetimeFigureOut">
              <a:rPr lang="en-CA" smtClean="0"/>
              <a:t>2019-11-24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DA6F7-42AB-4400-A20C-B4B9296C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D7985-E88D-448D-876C-F74F3AA2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A3CD-9765-40ED-810A-42A1B6B308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63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6F2ED-1E5E-4191-8B9E-5D00F5980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EEE143-390E-4E65-B7DE-0CC48DF3B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0377-EA93-451C-BA2A-9AFB44914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6F4F6-6D8B-4764-B32C-75DD1F97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7270-B636-42B7-AF87-B34C72575733}" type="datetimeFigureOut">
              <a:rPr lang="en-CA" smtClean="0"/>
              <a:t>2019-11-24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E98E9-BF70-4BA5-A88B-21F52F4B5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6DA78-0F9E-41BF-847A-415BA056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A3CD-9765-40ED-810A-42A1B6B308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817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3378C2-61D3-4DEC-962F-87214AC0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29F7C-5627-47D5-BF24-DF34AC8C5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5F279-5495-40A5-B9EB-AACB66715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37270-B636-42B7-AF87-B34C72575733}" type="datetimeFigureOut">
              <a:rPr lang="en-CA" smtClean="0"/>
              <a:t>2019-11-24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BF408-1580-491F-B2D7-CECAAC881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3E984-118B-4078-B435-8CDDA0EDB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DA3CD-9765-40ED-810A-42A1B6B308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046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17EA-11FA-49D4-8DAC-948B3F3738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SQL Injection Prevention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F768F-7785-4ED1-BC7B-A46DEB1E1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 Amanda Munden</a:t>
            </a:r>
          </a:p>
        </p:txBody>
      </p:sp>
    </p:spTree>
    <p:extLst>
      <p:ext uri="{BB962C8B-B14F-4D97-AF65-F5344CB8AC3E}">
        <p14:creationId xmlns:p14="http://schemas.microsoft.com/office/powerpoint/2010/main" val="2803885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7E8D13-D98F-4806-9366-3805E53B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SQL Injections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B33686-165F-467B-82AE-C3C427984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All initial php files were written to be vulnerable to SQL injections.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Used </a:t>
            </a:r>
            <a:r>
              <a:rPr lang="en-CA" dirty="0" err="1"/>
              <a:t>searchCourse.php</a:t>
            </a:r>
            <a:r>
              <a:rPr lang="en-CA" dirty="0"/>
              <a:t> to </a:t>
            </a:r>
          </a:p>
          <a:p>
            <a:pPr marL="0" indent="0">
              <a:buNone/>
            </a:pPr>
            <a:r>
              <a:rPr lang="en-CA" dirty="0"/>
              <a:t>do a UNION SQL injection</a:t>
            </a:r>
          </a:p>
          <a:p>
            <a:pPr marL="0" indent="0">
              <a:buNone/>
            </a:pPr>
            <a:r>
              <a:rPr lang="en-CA" dirty="0"/>
              <a:t>to gain the usernames</a:t>
            </a:r>
          </a:p>
          <a:p>
            <a:pPr marL="0" indent="0">
              <a:buNone/>
            </a:pPr>
            <a:r>
              <a:rPr lang="en-CA" dirty="0"/>
              <a:t>and passwords from the</a:t>
            </a:r>
          </a:p>
          <a:p>
            <a:pPr marL="0" indent="0">
              <a:buNone/>
            </a:pPr>
            <a:r>
              <a:rPr lang="en-CA" dirty="0"/>
              <a:t>student table.</a:t>
            </a:r>
          </a:p>
        </p:txBody>
      </p:sp>
      <p:pic>
        <p:nvPicPr>
          <p:cNvPr id="13" name="Content Placeholder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D9AD780-41DF-4A5C-AE3C-F1A84C27C1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862" y="3688221"/>
            <a:ext cx="6736938" cy="1706739"/>
          </a:xfrm>
        </p:spPr>
      </p:pic>
    </p:spTree>
    <p:extLst>
      <p:ext uri="{BB962C8B-B14F-4D97-AF65-F5344CB8AC3E}">
        <p14:creationId xmlns:p14="http://schemas.microsoft.com/office/powerpoint/2010/main" val="312716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7663-5643-4B0F-B739-28451E176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Creation of Test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03D5D-3B1F-4F3E-806F-FAE2B5F03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112" y="1800458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/>
              <a:t>The test database is a simplified version of a database that you might find at a school.</a:t>
            </a:r>
          </a:p>
          <a:p>
            <a:r>
              <a:rPr lang="en-CA" dirty="0"/>
              <a:t>It contains three tables: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A table with student information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A table with faculty information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A table with course information</a:t>
            </a:r>
          </a:p>
          <a:p>
            <a:r>
              <a:rPr lang="en-CA" dirty="0"/>
              <a:t>I used WAMP and </a:t>
            </a:r>
            <a:r>
              <a:rPr lang="en-CA" dirty="0" err="1"/>
              <a:t>MyPHPAdmin</a:t>
            </a:r>
            <a:r>
              <a:rPr lang="en-CA" dirty="0"/>
              <a:t> to be able to see and manipulate the database.</a:t>
            </a:r>
          </a:p>
          <a:p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891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2B72-CC9E-4E2E-BFA2-E57980614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Initial Structure of the Database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263666-F64C-4266-908F-D58FB570B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757" y="3337811"/>
            <a:ext cx="8678486" cy="1325563"/>
          </a:xfrm>
        </p:spPr>
      </p:pic>
    </p:spTree>
    <p:extLst>
      <p:ext uri="{BB962C8B-B14F-4D97-AF65-F5344CB8AC3E}">
        <p14:creationId xmlns:p14="http://schemas.microsoft.com/office/powerpoint/2010/main" val="27187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D73B1-8930-4789-8D7E-981C6C66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Initial Structure of the Student Table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E91F42-392C-41CD-9CEA-E78E0E460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09" y="2110317"/>
            <a:ext cx="8821381" cy="3781953"/>
          </a:xfrm>
        </p:spPr>
      </p:pic>
    </p:spTree>
    <p:extLst>
      <p:ext uri="{BB962C8B-B14F-4D97-AF65-F5344CB8AC3E}">
        <p14:creationId xmlns:p14="http://schemas.microsoft.com/office/powerpoint/2010/main" val="142103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95236-8AAE-470B-8EF1-E0DD6246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Initial Structure of the Faculty Table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F6605E-C775-439B-974E-2BD2F31F4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836" y="2134133"/>
            <a:ext cx="8440328" cy="3734321"/>
          </a:xfrm>
        </p:spPr>
      </p:pic>
    </p:spTree>
    <p:extLst>
      <p:ext uri="{BB962C8B-B14F-4D97-AF65-F5344CB8AC3E}">
        <p14:creationId xmlns:p14="http://schemas.microsoft.com/office/powerpoint/2010/main" val="295342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DCA8C-C59C-44F3-9C41-273CD6C5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Initial Structure of the Course Table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6E59EE-948E-4BFD-B9EF-4B9140515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467" y="2929582"/>
            <a:ext cx="8345065" cy="2143424"/>
          </a:xfrm>
        </p:spPr>
      </p:pic>
    </p:spTree>
    <p:extLst>
      <p:ext uri="{BB962C8B-B14F-4D97-AF65-F5344CB8AC3E}">
        <p14:creationId xmlns:p14="http://schemas.microsoft.com/office/powerpoint/2010/main" val="1790083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27DE-1A93-4490-9678-9C1346152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Student Sample Data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B0551C7-5BD3-45C4-96DF-89AE3C6D0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020" y="3290057"/>
            <a:ext cx="8953960" cy="1422473"/>
          </a:xfrm>
        </p:spPr>
      </p:pic>
    </p:spTree>
    <p:extLst>
      <p:ext uri="{BB962C8B-B14F-4D97-AF65-F5344CB8AC3E}">
        <p14:creationId xmlns:p14="http://schemas.microsoft.com/office/powerpoint/2010/main" val="262013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B654-309B-40B8-BF30-091DDD1DA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Faculty Sample Data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1A75E0-5C90-4D2B-A56F-3B174BEF8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756" y="3318634"/>
            <a:ext cx="8528488" cy="1365320"/>
          </a:xfrm>
        </p:spPr>
      </p:pic>
    </p:spTree>
    <p:extLst>
      <p:ext uri="{BB962C8B-B14F-4D97-AF65-F5344CB8AC3E}">
        <p14:creationId xmlns:p14="http://schemas.microsoft.com/office/powerpoint/2010/main" val="616536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583C-25DC-45F0-8979-8ED6B5DF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Sample Data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74F5F98-ADFF-4322-9B02-43714FC66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21" y="2561255"/>
            <a:ext cx="9977916" cy="1997602"/>
          </a:xfrm>
        </p:spPr>
      </p:pic>
    </p:spTree>
    <p:extLst>
      <p:ext uri="{BB962C8B-B14F-4D97-AF65-F5344CB8AC3E}">
        <p14:creationId xmlns:p14="http://schemas.microsoft.com/office/powerpoint/2010/main" val="1886239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131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SQL Injection Prevention</vt:lpstr>
      <vt:lpstr>Creation of Test Database</vt:lpstr>
      <vt:lpstr>Initial Structure of the Database</vt:lpstr>
      <vt:lpstr>Initial Structure of the Student Table</vt:lpstr>
      <vt:lpstr>Initial Structure of the Faculty Table</vt:lpstr>
      <vt:lpstr>Initial Structure of the Course Table</vt:lpstr>
      <vt:lpstr>Student Sample Data</vt:lpstr>
      <vt:lpstr>Faculty Sample Data</vt:lpstr>
      <vt:lpstr>Course Sample Data</vt:lpstr>
      <vt:lpstr>SQL Injections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Injection Prevention</dc:title>
  <dc:creator>Amanda Munden</dc:creator>
  <cp:lastModifiedBy>Amanda Munden</cp:lastModifiedBy>
  <cp:revision>8</cp:revision>
  <dcterms:created xsi:type="dcterms:W3CDTF">2019-11-22T23:30:25Z</dcterms:created>
  <dcterms:modified xsi:type="dcterms:W3CDTF">2019-11-24T07:21:16Z</dcterms:modified>
</cp:coreProperties>
</file>