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E5EF4DE-6704-4F0F-818E-7E69D37E18C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Meetings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Monday 14.00 – 17.00 (or more as needed).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Manly evaluating finished tasks and handing out new ones.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Communication outside of group sessions will be handled via Slack.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GitLab to store files. Two branches, master and develop. Merge develop into master once a week at the meeting.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Conflicts avoidance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Share knowledge.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Clearly define responsibilities.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and respect deadlines.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readable code.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open to constructive criticism.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case of a conflict, first deal with the people involved.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2018-02-22T14:54:16Z</dcterms:created>
  <dc:creator/>
  <dc:description/>
  <dc:language>en-US</dc:language>
  <cp:lastModifiedBy/>
  <dcterms:modified xsi:type="dcterms:W3CDTF">2018-02-22T15:07:15Z</dcterms:modified>
  <cp:revision>1</cp:revision>
  <dc:subject/>
  <dc:title/>
</cp:coreProperties>
</file>