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9.png" ContentType="image/png"/>
  <Override PartName="/ppt/media/image8.png" ContentType="image/png"/>
  <Override PartName="/ppt/media/image7.tif" ContentType="image/tiff"/>
  <Override PartName="/ppt/media/image1.png" ContentType="image/png"/>
  <Override PartName="/ppt/media/image6.tif" ContentType="image/tiff"/>
  <Override PartName="/ppt/media/image2.png" ContentType="image/png"/>
  <Override PartName="/ppt/media/image3.tif" ContentType="image/tiff"/>
  <Override PartName="/ppt/media/image5.jpeg" ContentType="image/jpeg"/>
  <Override PartName="/ppt/media/image4.tif" ContentType="image/tiff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292120" y="176904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292120" y="176904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tif"/><Relationship Id="rId2" Type="http://schemas.openxmlformats.org/officeDocument/2006/relationships/image" Target="../media/image4.tif"/><Relationship Id="rId3" Type="http://schemas.openxmlformats.org/officeDocument/2006/relationships/image" Target="../media/image5.jpeg"/><Relationship Id="rId4" Type="http://schemas.openxmlformats.org/officeDocument/2006/relationships/image" Target="../media/image6.tif"/><Relationship Id="rId5" Type="http://schemas.openxmlformats.org/officeDocument/2006/relationships/image" Target="../media/image7.tif"/><Relationship Id="rId6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Møter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Mandager 14.00 – 17.00.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Mainly evaluating finished tasks and handing out new ones.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Communication outside of group sessions will be handled via Slack.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GitLab. Two branches, master and develop. Merge develop into master once a week at the meeting.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Shape 1"/>
          <p:cNvSpPr txBox="1"/>
          <p:nvPr/>
        </p:nvSpPr>
        <p:spPr>
          <a:xfrm>
            <a:off x="554040" y="226440"/>
            <a:ext cx="8694360" cy="14608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Prosjekt-prosess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TextShape 2"/>
          <p:cNvSpPr txBox="1"/>
          <p:nvPr/>
        </p:nvSpPr>
        <p:spPr>
          <a:xfrm>
            <a:off x="554040" y="1399320"/>
            <a:ext cx="3981600" cy="55731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Scrum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Backlog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Sprint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Møte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Hvorfor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Tidsberegning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Rettferdig fordeling av oppgaver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Vanskelige/kjipe oppgaver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En person på en oppgave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Modifikasjoner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 uke sprint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Mandags-møte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Slack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0" name="Picture 3" descr=""/>
          <p:cNvPicPr/>
          <p:nvPr/>
        </p:nvPicPr>
        <p:blipFill>
          <a:blip r:embed="rId1"/>
          <a:stretch/>
        </p:blipFill>
        <p:spPr>
          <a:xfrm>
            <a:off x="4792320" y="699480"/>
            <a:ext cx="2736720" cy="1891800"/>
          </a:xfrm>
          <a:prstGeom prst="rect">
            <a:avLst/>
          </a:prstGeom>
          <a:ln>
            <a:noFill/>
          </a:ln>
        </p:spPr>
      </p:pic>
      <p:pic>
        <p:nvPicPr>
          <p:cNvPr id="41" name="Picture 4" descr=""/>
          <p:cNvPicPr/>
          <p:nvPr/>
        </p:nvPicPr>
        <p:blipFill>
          <a:blip r:embed="rId2"/>
          <a:stretch/>
        </p:blipFill>
        <p:spPr>
          <a:xfrm>
            <a:off x="4551480" y="3106080"/>
            <a:ext cx="976680" cy="1346400"/>
          </a:xfrm>
          <a:prstGeom prst="rect">
            <a:avLst/>
          </a:prstGeom>
          <a:ln>
            <a:noFill/>
          </a:ln>
        </p:spPr>
      </p:pic>
      <p:pic>
        <p:nvPicPr>
          <p:cNvPr id="42" name="Picture 5" descr=""/>
          <p:cNvPicPr/>
          <p:nvPr/>
        </p:nvPicPr>
        <p:blipFill>
          <a:blip r:embed="rId3"/>
          <a:stretch/>
        </p:blipFill>
        <p:spPr>
          <a:xfrm>
            <a:off x="5945400" y="3106080"/>
            <a:ext cx="858240" cy="1618560"/>
          </a:xfrm>
          <a:prstGeom prst="rect">
            <a:avLst/>
          </a:prstGeom>
          <a:ln>
            <a:noFill/>
          </a:ln>
        </p:spPr>
      </p:pic>
      <p:pic>
        <p:nvPicPr>
          <p:cNvPr id="43" name="Picture 6" descr=""/>
          <p:cNvPicPr/>
          <p:nvPr/>
        </p:nvPicPr>
        <p:blipFill>
          <a:blip r:embed="rId4"/>
          <a:stretch/>
        </p:blipFill>
        <p:spPr>
          <a:xfrm>
            <a:off x="7049520" y="3191040"/>
            <a:ext cx="1504800" cy="1448640"/>
          </a:xfrm>
          <a:prstGeom prst="rect">
            <a:avLst/>
          </a:prstGeom>
          <a:ln>
            <a:noFill/>
          </a:ln>
        </p:spPr>
      </p:pic>
      <p:pic>
        <p:nvPicPr>
          <p:cNvPr id="44" name="Picture 7" descr=""/>
          <p:cNvPicPr/>
          <p:nvPr/>
        </p:nvPicPr>
        <p:blipFill>
          <a:blip r:embed="rId5"/>
          <a:stretch/>
        </p:blipFill>
        <p:spPr>
          <a:xfrm>
            <a:off x="5040000" y="5122080"/>
            <a:ext cx="2874240" cy="1498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Conflicts avoidance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Share knowledge.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Clearly define responsibilities.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Set and respect deadlines.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Write readable code.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Be open to constructive criticism.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 case of a conflict, first deal with the people involved.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Use Case Diagram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8" name="" descr=""/>
          <p:cNvPicPr/>
          <p:nvPr/>
        </p:nvPicPr>
        <p:blipFill>
          <a:blip r:embed="rId1"/>
          <a:stretch/>
        </p:blipFill>
        <p:spPr>
          <a:xfrm>
            <a:off x="640080" y="1476720"/>
            <a:ext cx="8495280" cy="5198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Shape 1"/>
          <p:cNvSpPr txBox="1"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Klassediagram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0" name="" descr=""/>
          <p:cNvPicPr/>
          <p:nvPr/>
        </p:nvPicPr>
        <p:blipFill>
          <a:blip r:embed="rId1"/>
          <a:stretch/>
        </p:blipFill>
        <p:spPr>
          <a:xfrm>
            <a:off x="2011680" y="1402920"/>
            <a:ext cx="5852160" cy="5637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2018-02-22T14:54:16Z</dcterms:created>
  <dc:creator/>
  <dc:description/>
  <dc:language>en-US</dc:language>
  <cp:lastModifiedBy/>
  <dcterms:modified xsi:type="dcterms:W3CDTF">2018-02-23T11:33:34Z</dcterms:modified>
  <cp:revision>6</cp:revision>
  <dc:subject/>
  <dc:title/>
</cp:coreProperties>
</file>