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10080625" cy="7559675"/>
  <p:notesSz cx="7559675" cy="106918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>
        <p:scale>
          <a:sx n="95" d="100"/>
          <a:sy n="95" d="100"/>
        </p:scale>
        <p:origin x="1304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Bild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Bild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E5EF4DE-6704-4F0F-818E-7E69D37E18C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7D59986D-EA5D-FE4F-BF8E-E3474F17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70" y="1087230"/>
            <a:ext cx="6134100" cy="952500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A20411F9-F9FF-E948-B61A-B89AE895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3" y="827259"/>
            <a:ext cx="970583" cy="162386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2E446122-A9AB-0D42-9283-0A897D20E0B3}"/>
              </a:ext>
            </a:extLst>
          </p:cNvPr>
          <p:cNvSpPr txBox="1"/>
          <p:nvPr/>
        </p:nvSpPr>
        <p:spPr>
          <a:xfrm>
            <a:off x="6996087" y="3286022"/>
            <a:ext cx="2372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Avenir Next" panose="020B0503020202020204" pitchFamily="34" charset="0"/>
                <a:ea typeface="+mj-ea"/>
              </a:rPr>
              <a:t>Sjakk-applikasjon for nybegynnere og barn i alderen 3-17 år</a:t>
            </a:r>
          </a:p>
          <a:p>
            <a:endParaRPr lang="nb-NO" dirty="0">
              <a:latin typeface="Avenir Next" panose="020B0503020202020204" pitchFamily="34" charset="0"/>
              <a:ea typeface="+mj-ea"/>
            </a:endParaRPr>
          </a:p>
          <a:p>
            <a:r>
              <a:rPr lang="nb-NO" dirty="0">
                <a:latin typeface="Avenir Next" panose="020B0503020202020204" pitchFamily="34" charset="0"/>
                <a:ea typeface="+mj-ea"/>
              </a:rPr>
              <a:t>Introduksjon til hvordan man spiller sjakk, med regler og hvordan man flytter brikker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F2DB9048-8156-424D-B68D-F96BF34C2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02" y="2966331"/>
            <a:ext cx="6461209" cy="350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2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23</Words>
  <Application>Microsoft Macintosh PowerPoint</Application>
  <PresentationFormat>Egendefinert</PresentationFormat>
  <Paragraphs>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8" baseType="lpstr">
      <vt:lpstr>DejaVu Sans</vt:lpstr>
      <vt:lpstr>Arial</vt:lpstr>
      <vt:lpstr>Avenir Next</vt:lpstr>
      <vt:lpstr>Symbol</vt:lpstr>
      <vt:lpstr>Times New Roman</vt:lpstr>
      <vt:lpstr>Wingdings</vt:lpstr>
      <vt:lpstr>Office Theme</vt:lpstr>
      <vt:lpstr>PowerPoint-presentasjon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/>
  <dc:description/>
  <cp:lastModifiedBy>Alise Haukenes</cp:lastModifiedBy>
  <cp:revision>6</cp:revision>
  <dcterms:created xsi:type="dcterms:W3CDTF">2018-02-22T14:54:16Z</dcterms:created>
  <dcterms:modified xsi:type="dcterms:W3CDTF">2018-02-23T10:35:34Z</dcterms:modified>
  <dc:language>en-US</dc:language>
</cp:coreProperties>
</file>