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57" r:id="rId4"/>
    <p:sldId id="258" r:id="rId5"/>
    <p:sldId id="278" r:id="rId6"/>
    <p:sldId id="279" r:id="rId7"/>
    <p:sldId id="259" r:id="rId8"/>
    <p:sldId id="284" r:id="rId9"/>
    <p:sldId id="262" r:id="rId10"/>
    <p:sldId id="264" r:id="rId11"/>
    <p:sldId id="265" r:id="rId12"/>
    <p:sldId id="263" r:id="rId13"/>
    <p:sldId id="266" r:id="rId14"/>
    <p:sldId id="260" r:id="rId15"/>
    <p:sldId id="267" r:id="rId16"/>
    <p:sldId id="268" r:id="rId17"/>
    <p:sldId id="270" r:id="rId18"/>
    <p:sldId id="269" r:id="rId19"/>
    <p:sldId id="271" r:id="rId20"/>
    <p:sldId id="273" r:id="rId21"/>
    <p:sldId id="274" r:id="rId22"/>
    <p:sldId id="272" r:id="rId23"/>
    <p:sldId id="275" r:id="rId24"/>
    <p:sldId id="276" r:id="rId25"/>
    <p:sldId id="277" r:id="rId26"/>
    <p:sldId id="280" r:id="rId27"/>
    <p:sldId id="283" r:id="rId28"/>
    <p:sldId id="28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CBD004C-4808-40CC-8ED1-92C03DA444C2}">
          <p14:sldIdLst>
            <p14:sldId id="256"/>
            <p14:sldId id="282"/>
            <p14:sldId id="257"/>
            <p14:sldId id="258"/>
            <p14:sldId id="278"/>
            <p14:sldId id="279"/>
          </p14:sldIdLst>
        </p14:section>
        <p14:section name="파티 생성" id="{7AA36046-9D23-4C53-8F4F-9C3D6B6972C8}">
          <p14:sldIdLst>
            <p14:sldId id="259"/>
            <p14:sldId id="284"/>
            <p14:sldId id="262"/>
            <p14:sldId id="264"/>
            <p14:sldId id="265"/>
            <p14:sldId id="263"/>
            <p14:sldId id="266"/>
            <p14:sldId id="260"/>
          </p14:sldIdLst>
        </p14:section>
        <p14:section name="상세보기" id="{D3E10548-454B-4238-82E9-04480F515EE3}">
          <p14:sldIdLst>
            <p14:sldId id="267"/>
            <p14:sldId id="268"/>
          </p14:sldIdLst>
        </p14:section>
        <p14:section name="친구리스트" id="{8E453311-697C-45B7-ACDF-418D40829BB4}">
          <p14:sldIdLst>
            <p14:sldId id="270"/>
            <p14:sldId id="269"/>
          </p14:sldIdLst>
        </p14:section>
        <p14:section name="계정 관리" id="{601C0573-31D3-41EB-9FE1-779FC2B7AC17}">
          <p14:sldIdLst>
            <p14:sldId id="271"/>
          </p14:sldIdLst>
        </p14:section>
        <p14:section name="개설한 파티 관리" id="{CFD0B4C7-5139-400D-ACAE-D8C702B6D8A2}">
          <p14:sldIdLst>
            <p14:sldId id="273"/>
            <p14:sldId id="274"/>
          </p14:sldIdLst>
        </p14:section>
        <p14:section name="참여중인 파티 관리" id="{1EBD6CDA-C6B4-47AA-BD30-E7A3D12B6F56}">
          <p14:sldIdLst>
            <p14:sldId id="272"/>
          </p14:sldIdLst>
        </p14:section>
        <p14:section name="파티 위시리스트" id="{675ADF8D-E1BF-44FF-8302-E76E659D5BC9}">
          <p14:sldIdLst>
            <p14:sldId id="275"/>
            <p14:sldId id="276"/>
          </p14:sldIdLst>
        </p14:section>
        <p14:section name="알림" id="{27B46E3D-4D40-4E40-A9F8-4B698E5B033C}">
          <p14:sldIdLst>
            <p14:sldId id="277"/>
          </p14:sldIdLst>
        </p14:section>
        <p14:section name="계정 설정" id="{FBB2AE9F-DC06-4807-9BDF-361C3F2F2D82}">
          <p14:sldIdLst>
            <p14:sldId id="280"/>
            <p14:sldId id="283"/>
          </p14:sldIdLst>
        </p14:section>
        <p14:section name="admin" id="{EEB1A15A-F1B0-4760-BAB8-F71BB5CBA6DB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947E5-F9A2-40D8-8EBD-DEFC98649337}" v="12" dt="2023-08-05T02:21:34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4660"/>
  </p:normalViewPr>
  <p:slideViewPr>
    <p:cSldViewPr>
      <p:cViewPr varScale="1">
        <p:scale>
          <a:sx n="78" d="100"/>
          <a:sy n="78" d="100"/>
        </p:scale>
        <p:origin x="177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894A-54F8-49C4-AB50-1BD930A886CF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BF0D-898A-4841-84A3-4EEE3C9F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4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6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BF0D-898A-4841-84A3-4EEE3C9F73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2EAC-9C24-434B-B59C-CC76086EE7E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D874-34BB-4982-B55B-B78AF4D2E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5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2EAC-9C24-434B-B59C-CC76086EE7E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D874-34BB-4982-B55B-B78AF4D2E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2EAC-9C24-434B-B59C-CC76086EE7E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D874-34BB-4982-B55B-B78AF4D2E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7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2EAC-9C24-434B-B59C-CC76086EE7E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D874-34BB-4982-B55B-B78AF4D2E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7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2EAC-9C24-434B-B59C-CC76086EE7E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D874-34BB-4982-B55B-B78AF4D2E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7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2EAC-9C24-434B-B59C-CC76086EE7E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D874-34BB-4982-B55B-B78AF4D2E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2EAC-9C24-434B-B59C-CC76086EE7E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D874-34BB-4982-B55B-B78AF4D2E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6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2EAC-9C24-434B-B59C-CC76086EE7E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D874-34BB-4982-B55B-B78AF4D2E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2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2EAC-9C24-434B-B59C-CC76086EE7E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D874-34BB-4982-B55B-B78AF4D2E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8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2EAC-9C24-434B-B59C-CC76086EE7E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D874-34BB-4982-B55B-B78AF4D2E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2EAC-9C24-434B-B59C-CC76086EE7E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D874-34BB-4982-B55B-B78AF4D2E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2EAC-9C24-434B-B59C-CC76086EE7E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D874-34BB-4982-B55B-B78AF4D2E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1134326"/>
            <a:ext cx="8604448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81555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23492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60796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43972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23492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60796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43972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43483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05608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284" y="1691516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필터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24818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08740" y="3356992"/>
            <a:ext cx="399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</a:t>
            </a:r>
            <a:endParaRPr lang="en-US" altLang="ko-KR" b="1" dirty="0"/>
          </a:p>
          <a:p>
            <a:r>
              <a:rPr lang="ko-KR" altLang="en-US" b="1" dirty="0"/>
              <a:t>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스</a:t>
            </a:r>
            <a:endParaRPr lang="en-US" altLang="ko-KR" b="1" dirty="0"/>
          </a:p>
          <a:p>
            <a:r>
              <a:rPr lang="ko-KR" altLang="en-US" b="1" dirty="0" err="1"/>
              <a:t>크</a:t>
            </a:r>
            <a:endParaRPr lang="en-US" altLang="ko-KR" b="1" dirty="0"/>
          </a:p>
          <a:p>
            <a:r>
              <a:rPr lang="ko-KR" altLang="en-US" b="1" dirty="0" err="1"/>
              <a:t>롤</a:t>
            </a:r>
            <a:endParaRPr lang="en-US" altLang="ko-KR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938120" y="159014"/>
            <a:ext cx="1835696" cy="1717168"/>
          </a:xfrm>
          <a:prstGeom prst="roundRect">
            <a:avLst>
              <a:gd name="adj" fmla="val 180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로그인 하면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계정관리로 변경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로그인 하면 없어짐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친구리스트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관리자 페이지</a:t>
            </a:r>
            <a:r>
              <a:rPr lang="en-US" altLang="ko-KR" sz="1100" dirty="0">
                <a:solidFill>
                  <a:schemeClr val="tx1"/>
                </a:solidFill>
              </a:rPr>
              <a:t>(admin</a:t>
            </a:r>
            <a:r>
              <a:rPr lang="ko-KR" altLang="en-US" sz="1100" dirty="0">
                <a:solidFill>
                  <a:schemeClr val="tx1"/>
                </a:solidFill>
              </a:rPr>
              <a:t>계정만 확인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가능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03848" y="5845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얘는 따라다님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얘도 따라다님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268" y="3573016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8658" y="3573016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8928" y="3673734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5507" y="3665184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1832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3016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07478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75240" y="5845249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67944" y="-4308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홈</a:t>
            </a:r>
            <a:endParaRPr lang="ko-KR" altLang="en-US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363510" y="1660158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pic>
        <p:nvPicPr>
          <p:cNvPr id="1026" name="Picture 2" descr="File:Heart corazó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79" y="2276872"/>
            <a:ext cx="270216" cy="27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File:Heart corazó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63" y="2301252"/>
            <a:ext cx="270216" cy="27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ile:Heart corazó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976" y="2276872"/>
            <a:ext cx="270216" cy="27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ite heart - Free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93" y="4540909"/>
            <a:ext cx="293387" cy="29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White heart - Free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905" y="4546615"/>
            <a:ext cx="293387" cy="29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White heart - Free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90" y="4560617"/>
            <a:ext cx="293387" cy="29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White heart - Free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66323"/>
            <a:ext cx="293387" cy="29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White heart - Free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883" y="2289666"/>
            <a:ext cx="293387" cy="29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0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67944" y="-4308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파티 생성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43236" y="1444436"/>
            <a:ext cx="508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어떤 만남을 추구하시나요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19968" y="2600908"/>
            <a:ext cx="2662548" cy="1692188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짜릿한 일회성 만남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4114" y="6165304"/>
            <a:ext cx="9158114" cy="6926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04207" y="6228060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다음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196" y="6238055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05200" y="2600908"/>
            <a:ext cx="2662548" cy="1692188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오래 보고 싶은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인연을 만나고 싶으세요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</p:spTree>
    <p:extLst>
      <p:ext uri="{BB962C8B-B14F-4D97-AF65-F5344CB8AC3E}">
        <p14:creationId xmlns:p14="http://schemas.microsoft.com/office/powerpoint/2010/main" val="457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67944" y="-4308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파티 생성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43236" y="1444436"/>
            <a:ext cx="508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날짜를 선택하세요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19968" y="2204864"/>
            <a:ext cx="5716328" cy="3060340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캘린더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짧은 만남은 하루 선택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긴 만남은 기간 선택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4114" y="6165304"/>
            <a:ext cx="9158114" cy="6926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04207" y="6228060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다음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196" y="6238055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</p:spTree>
    <p:extLst>
      <p:ext uri="{BB962C8B-B14F-4D97-AF65-F5344CB8AC3E}">
        <p14:creationId xmlns:p14="http://schemas.microsoft.com/office/powerpoint/2010/main" val="241273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67944" y="-4308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파티 생성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43236" y="1444436"/>
            <a:ext cx="508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대표 사진 업로드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89100" y="1953138"/>
            <a:ext cx="5747196" cy="2158144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대표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4114" y="6165304"/>
            <a:ext cx="9158114" cy="6926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04207" y="6228060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다음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196" y="6238055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76807" y="1305066"/>
            <a:ext cx="1670234" cy="5087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+ </a:t>
            </a:r>
            <a:r>
              <a:rPr lang="ko-KR" altLang="en-US" sz="1400" dirty="0">
                <a:solidFill>
                  <a:schemeClr val="tx1"/>
                </a:solidFill>
              </a:rPr>
              <a:t>추가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89100" y="4293096"/>
            <a:ext cx="3442940" cy="1249424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84440" y="4293096"/>
            <a:ext cx="2162601" cy="1249424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</p:spTree>
    <p:extLst>
      <p:ext uri="{BB962C8B-B14F-4D97-AF65-F5344CB8AC3E}">
        <p14:creationId xmlns:p14="http://schemas.microsoft.com/office/powerpoint/2010/main" val="145650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67944" y="-4308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파티 생성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17389" y="2492348"/>
            <a:ext cx="3420970" cy="431500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파티 이름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717389" y="3879640"/>
            <a:ext cx="3420970" cy="431500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설명글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-14114" y="6165304"/>
            <a:ext cx="9158114" cy="6926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104207" y="6228060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다음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196" y="6238055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43236" y="1444436"/>
            <a:ext cx="508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상세 정보를 입력해주세요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7389" y="3172020"/>
            <a:ext cx="3420970" cy="431500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참여 인원수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</p:spTree>
    <p:extLst>
      <p:ext uri="{BB962C8B-B14F-4D97-AF65-F5344CB8AC3E}">
        <p14:creationId xmlns:p14="http://schemas.microsoft.com/office/powerpoint/2010/main" val="262935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67944" y="-4308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파티 생성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-14114" y="6165304"/>
            <a:ext cx="9158114" cy="6926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104207" y="6228060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다음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196" y="6238055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24801" y="3068960"/>
            <a:ext cx="508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축하합니다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새로운 파티가 생성되었습니다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</p:spTree>
    <p:extLst>
      <p:ext uri="{BB962C8B-B14F-4D97-AF65-F5344CB8AC3E}">
        <p14:creationId xmlns:p14="http://schemas.microsoft.com/office/powerpoint/2010/main" val="202201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84004" y="-43083"/>
            <a:ext cx="628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상세보기</a:t>
            </a:r>
            <a:r>
              <a:rPr lang="en-US" altLang="ko-KR" b="1" dirty="0"/>
              <a:t>(</a:t>
            </a:r>
            <a:r>
              <a:rPr lang="ko-KR" altLang="en-US" b="1" dirty="0"/>
              <a:t>홈에서 하나의 파티를 누르면 나오는 페이지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51520" y="1134326"/>
            <a:ext cx="8604448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홈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게시판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9638" y="1700808"/>
            <a:ext cx="4168346" cy="1656184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이미지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4865" y="3580814"/>
            <a:ext cx="3628794" cy="704484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파티소개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4865" y="4372902"/>
            <a:ext cx="3628794" cy="792088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파티원</a:t>
            </a:r>
            <a:r>
              <a:rPr lang="ko-KR" altLang="en-US" sz="1400" dirty="0">
                <a:solidFill>
                  <a:schemeClr val="tx1"/>
                </a:solidFill>
              </a:rPr>
              <a:t> 통계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캔버스 쓰더라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04865" y="5238424"/>
            <a:ext cx="3628794" cy="718654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파티원</a:t>
            </a:r>
            <a:r>
              <a:rPr lang="ko-KR" altLang="en-US" sz="1400" dirty="0">
                <a:solidFill>
                  <a:schemeClr val="tx1"/>
                </a:solidFill>
              </a:rPr>
              <a:t> 장소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지도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553744" y="1700808"/>
            <a:ext cx="2071074" cy="1656184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이미지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749398" y="1700808"/>
            <a:ext cx="2071074" cy="1656184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이미지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719432" y="3580814"/>
            <a:ext cx="3628794" cy="230529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함께 하시겠습니까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스크롤 따라다님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바닥에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8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19672" y="-43083"/>
            <a:ext cx="628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상세보기</a:t>
            </a:r>
            <a:r>
              <a:rPr lang="en-US" altLang="ko-KR" b="1" dirty="0"/>
              <a:t>(</a:t>
            </a:r>
            <a:r>
              <a:rPr lang="ko-KR" altLang="en-US" b="1" dirty="0"/>
              <a:t>채팅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51520" y="1134326"/>
            <a:ext cx="8604448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홈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게시판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1520" y="1700808"/>
            <a:ext cx="5310505" cy="4608512"/>
          </a:xfrm>
          <a:prstGeom prst="roundRect">
            <a:avLst>
              <a:gd name="adj" fmla="val 61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채팅창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59632" y="5733256"/>
            <a:ext cx="410138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메시지를 입력하세요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14425" y="1700808"/>
            <a:ext cx="3141544" cy="4608512"/>
          </a:xfrm>
          <a:prstGeom prst="roundRect">
            <a:avLst>
              <a:gd name="adj" fmla="val 61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간략한 파티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메인 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제목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날짜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장소정보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536" y="5733256"/>
            <a:ext cx="720080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사진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바닥에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9552" y="1916832"/>
            <a:ext cx="927720" cy="927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상대방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34523" y="2226803"/>
            <a:ext cx="349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채팅 내용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4480016" y="2714996"/>
            <a:ext cx="927720" cy="927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본인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9396" y="3024967"/>
            <a:ext cx="349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/>
              <a:t>채팅 내용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4758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97558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로 친구검색 및 등록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92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706511" y="-43083"/>
            <a:ext cx="628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친구리스트</a:t>
            </a:r>
            <a:r>
              <a:rPr lang="en-US" altLang="ko-KR" b="1" dirty="0"/>
              <a:t>(</a:t>
            </a:r>
            <a:r>
              <a:rPr lang="ko-KR" altLang="en-US" b="1" dirty="0"/>
              <a:t>첫 페이지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바닥에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1520" y="1412776"/>
            <a:ext cx="5310505" cy="4752528"/>
          </a:xfrm>
          <a:prstGeom prst="roundRect">
            <a:avLst>
              <a:gd name="adj" fmla="val 61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친구 목록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39552" y="1916832"/>
            <a:ext cx="1080120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6603" y="1979837"/>
            <a:ext cx="349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친구이름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프로필 사진</a:t>
            </a:r>
            <a:r>
              <a:rPr lang="en-US" altLang="ko-KR" sz="1400" dirty="0"/>
              <a:t> </a:t>
            </a:r>
            <a:r>
              <a:rPr lang="ko-KR" altLang="en-US" sz="1400" dirty="0"/>
              <a:t>혹은 </a:t>
            </a:r>
            <a:endParaRPr lang="en-US" altLang="ko-KR" sz="1400" dirty="0"/>
          </a:p>
          <a:p>
            <a:r>
              <a:rPr lang="ko-KR" altLang="en-US" sz="1400" dirty="0"/>
              <a:t>친구 이름을 클릭하면 </a:t>
            </a:r>
            <a:endParaRPr lang="en-US" altLang="ko-KR" sz="1400" dirty="0"/>
          </a:p>
          <a:p>
            <a:r>
              <a:rPr lang="ko-KR" altLang="en-US" sz="1400" dirty="0"/>
              <a:t>오른쪽 창에 파티 정보가 뜬다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sp>
        <p:nvSpPr>
          <p:cNvPr id="27" name="타원 26"/>
          <p:cNvSpPr/>
          <p:nvPr/>
        </p:nvSpPr>
        <p:spPr>
          <a:xfrm>
            <a:off x="539974" y="3150840"/>
            <a:ext cx="1080120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7025" y="3537011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친구이름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93158" y="1412776"/>
            <a:ext cx="3168352" cy="4752528"/>
          </a:xfrm>
          <a:prstGeom prst="roundRect">
            <a:avLst>
              <a:gd name="adj" fmla="val 61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2160" y="29339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OOO</a:t>
            </a:r>
            <a:r>
              <a:rPr lang="ko-KR" altLang="en-US" sz="1400" dirty="0"/>
              <a:t>님에게</a:t>
            </a:r>
            <a:endParaRPr lang="en-US" altLang="ko-KR" sz="1400" dirty="0"/>
          </a:p>
          <a:p>
            <a:pPr algn="ctr"/>
            <a:r>
              <a:rPr lang="ko-KR" altLang="en-US" sz="1400" dirty="0"/>
              <a:t>친구 요청을 받았습니다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27008" y="2303003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친구삭제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28142" y="838434"/>
            <a:ext cx="2455444" cy="1312423"/>
          </a:xfrm>
          <a:prstGeom prst="roundRect">
            <a:avLst>
              <a:gd name="adj" fmla="val 132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017280" y="954585"/>
            <a:ext cx="547663" cy="4036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93192" y="989038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08290" y="1001030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친구 요청</a:t>
            </a:r>
          </a:p>
        </p:txBody>
      </p:sp>
      <p:sp>
        <p:nvSpPr>
          <p:cNvPr id="56" name="타원 55"/>
          <p:cNvSpPr/>
          <p:nvPr/>
        </p:nvSpPr>
        <p:spPr>
          <a:xfrm>
            <a:off x="4005596" y="1461133"/>
            <a:ext cx="547663" cy="4036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81508" y="1495586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96606" y="1507578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친구 요청</a:t>
            </a:r>
          </a:p>
        </p:txBody>
      </p:sp>
      <p:sp>
        <p:nvSpPr>
          <p:cNvPr id="31" name="타원 30"/>
          <p:cNvSpPr/>
          <p:nvPr/>
        </p:nvSpPr>
        <p:spPr>
          <a:xfrm>
            <a:off x="6848958" y="1781558"/>
            <a:ext cx="1080120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73287" y="494142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OOO</a:t>
            </a:r>
            <a:r>
              <a:rPr lang="ko-KR" altLang="en-US" sz="1400" dirty="0"/>
              <a:t>님에게</a:t>
            </a:r>
            <a:endParaRPr lang="en-US" altLang="ko-KR" sz="1400" dirty="0"/>
          </a:p>
          <a:p>
            <a:pPr algn="ctr"/>
            <a:r>
              <a:rPr lang="ko-KR" altLang="en-US" sz="1400" dirty="0"/>
              <a:t>친구 요청을 받았습니다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910085" y="3789040"/>
            <a:ext cx="1080120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276747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97558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로 친구검색 및 등록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92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262598" y="-43083"/>
            <a:ext cx="66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친구리스트</a:t>
            </a:r>
            <a:r>
              <a:rPr lang="en-US" altLang="ko-KR" b="1" dirty="0"/>
              <a:t>(</a:t>
            </a:r>
            <a:r>
              <a:rPr lang="ko-KR" altLang="en-US" b="1" dirty="0"/>
              <a:t>좌측 친구 프로필 사진 혹은 이름을 클릭했을 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바닥에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1520" y="1412776"/>
            <a:ext cx="5310505" cy="4752528"/>
          </a:xfrm>
          <a:prstGeom prst="roundRect">
            <a:avLst>
              <a:gd name="adj" fmla="val 61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친구 목록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39552" y="1916832"/>
            <a:ext cx="1080120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6603" y="1979837"/>
            <a:ext cx="349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친구이름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프로필 사진</a:t>
            </a:r>
            <a:r>
              <a:rPr lang="en-US" altLang="ko-KR" sz="1400" dirty="0"/>
              <a:t> </a:t>
            </a:r>
            <a:r>
              <a:rPr lang="ko-KR" altLang="en-US" sz="1400" dirty="0"/>
              <a:t>혹은 </a:t>
            </a:r>
            <a:endParaRPr lang="en-US" altLang="ko-KR" sz="1400" dirty="0"/>
          </a:p>
          <a:p>
            <a:r>
              <a:rPr lang="ko-KR" altLang="en-US" sz="1400" dirty="0"/>
              <a:t>친구 이름을 클릭하면 </a:t>
            </a:r>
            <a:endParaRPr lang="en-US" altLang="ko-KR" sz="1400" dirty="0"/>
          </a:p>
          <a:p>
            <a:r>
              <a:rPr lang="ko-KR" altLang="en-US" sz="1400" dirty="0"/>
              <a:t>오른쪽 창에 파티 정보가 뜬다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sp>
        <p:nvSpPr>
          <p:cNvPr id="27" name="타원 26"/>
          <p:cNvSpPr/>
          <p:nvPr/>
        </p:nvSpPr>
        <p:spPr>
          <a:xfrm>
            <a:off x="539974" y="3150840"/>
            <a:ext cx="1080120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7025" y="3537011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친구이름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93158" y="1412776"/>
            <a:ext cx="3168352" cy="4752528"/>
          </a:xfrm>
          <a:prstGeom prst="roundRect">
            <a:avLst>
              <a:gd name="adj" fmla="val 61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27661" y="2538771"/>
            <a:ext cx="2905302" cy="612068"/>
          </a:xfrm>
          <a:prstGeom prst="roundRect">
            <a:avLst>
              <a:gd name="adj" fmla="val 61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간략한 파티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메인사진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파티제목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장소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2160" y="2150857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님이 참여중인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12160" y="3774715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님이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참여했던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24683" y="4230960"/>
            <a:ext cx="2905302" cy="612068"/>
          </a:xfrm>
          <a:prstGeom prst="roundRect">
            <a:avLst>
              <a:gd name="adj" fmla="val 61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간략한 파티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메인사진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파티제목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장소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936367" y="4940138"/>
            <a:ext cx="2905302" cy="612068"/>
          </a:xfrm>
          <a:prstGeom prst="roundRect">
            <a:avLst>
              <a:gd name="adj" fmla="val 61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간략한 파티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메인사진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파티제목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장소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27008" y="3537010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친구삭제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27008" y="2303003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친구삭제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28142" y="838434"/>
            <a:ext cx="2455444" cy="1312423"/>
          </a:xfrm>
          <a:prstGeom prst="roundRect">
            <a:avLst>
              <a:gd name="adj" fmla="val 132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017280" y="954585"/>
            <a:ext cx="547663" cy="4036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93192" y="989038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08290" y="1001030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친구 요청</a:t>
            </a:r>
          </a:p>
        </p:txBody>
      </p:sp>
      <p:sp>
        <p:nvSpPr>
          <p:cNvPr id="56" name="타원 55"/>
          <p:cNvSpPr/>
          <p:nvPr/>
        </p:nvSpPr>
        <p:spPr>
          <a:xfrm>
            <a:off x="4005596" y="1461133"/>
            <a:ext cx="547663" cy="4036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81508" y="1495586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96606" y="1507578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친구 요청</a:t>
            </a:r>
          </a:p>
        </p:txBody>
      </p:sp>
    </p:spTree>
    <p:extLst>
      <p:ext uri="{BB962C8B-B14F-4D97-AF65-F5344CB8AC3E}">
        <p14:creationId xmlns:p14="http://schemas.microsoft.com/office/powerpoint/2010/main" val="19615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-4308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계정 관리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바닥에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4579" y="1372126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계정 관리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88866" y="2016021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위시리스트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33301" y="2016021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참여중인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33301" y="3207410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계정 설정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06970" y="3207410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알림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11410" y="2016021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개설한 파티 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5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63265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4710" y="-4308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지도 표시하기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r="35598" b="5185"/>
          <a:stretch/>
        </p:blipFill>
        <p:spPr bwMode="auto">
          <a:xfrm>
            <a:off x="70224" y="2060848"/>
            <a:ext cx="90297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02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1840" y="-36676"/>
            <a:ext cx="452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개설한 파티 관리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바닥에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86634" y="2077540"/>
            <a:ext cx="5336854" cy="684515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대표 사진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파티 이름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>
                <a:solidFill>
                  <a:schemeClr val="tx1"/>
                </a:solidFill>
              </a:rPr>
              <a:t>파티 날짜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86634" y="2904178"/>
            <a:ext cx="5336854" cy="684515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대표 사진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파티 이름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>
                <a:solidFill>
                  <a:schemeClr val="tx1"/>
                </a:solidFill>
              </a:rPr>
              <a:t>파티 날짜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8453" y="1343357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개설한 파티 목록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7704" y="3741093"/>
            <a:ext cx="5336854" cy="684515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대표 사진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파티 이름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>
                <a:solidFill>
                  <a:schemeClr val="tx1"/>
                </a:solidFill>
              </a:rPr>
              <a:t>파티 날짜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바닥에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14425" y="1700808"/>
            <a:ext cx="3141544" cy="4608512"/>
          </a:xfrm>
          <a:prstGeom prst="roundRect">
            <a:avLst>
              <a:gd name="adj" fmla="val 61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간략한 파티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메인 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제목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날짜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장소정보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7088" y="-36676"/>
            <a:ext cx="604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개설한 파티 관리 </a:t>
            </a:r>
            <a:r>
              <a:rPr lang="en-US" altLang="ko-KR" b="1" dirty="0"/>
              <a:t>(</a:t>
            </a:r>
            <a:r>
              <a:rPr lang="ko-KR" altLang="en-US" b="1" dirty="0"/>
              <a:t>파티 목록에서 파티를 선택했을 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7571" y="1735282"/>
            <a:ext cx="4983443" cy="1117654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파티 정보 수정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>
                <a:solidFill>
                  <a:schemeClr val="tx1"/>
                </a:solidFill>
              </a:rPr>
              <a:t>주소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>
                <a:solidFill>
                  <a:schemeClr val="tx1"/>
                </a:solidFill>
              </a:rPr>
              <a:t>파티이름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참여인원수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 err="1">
                <a:solidFill>
                  <a:schemeClr val="tx1"/>
                </a:solidFill>
              </a:rPr>
              <a:t>설명글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>
                <a:solidFill>
                  <a:schemeClr val="tx1"/>
                </a:solidFill>
              </a:rPr>
              <a:t>해시태그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7570" y="3140968"/>
            <a:ext cx="4983443" cy="2016224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913" y="5373215"/>
            <a:ext cx="4983443" cy="812385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파티 종료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211255" y="3803152"/>
            <a:ext cx="791666" cy="475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97270" y="3300486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파티원</a:t>
            </a:r>
            <a:r>
              <a:rPr lang="ko-KR" altLang="en-US" sz="1400" b="1" dirty="0"/>
              <a:t> 관리</a:t>
            </a:r>
          </a:p>
        </p:txBody>
      </p:sp>
      <p:sp>
        <p:nvSpPr>
          <p:cNvPr id="25" name="타원 24"/>
          <p:cNvSpPr/>
          <p:nvPr/>
        </p:nvSpPr>
        <p:spPr>
          <a:xfrm>
            <a:off x="1211255" y="4408932"/>
            <a:ext cx="791666" cy="475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06629" y="3887190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30417" y="4492970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14675" y="4492970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/>
              <a:t>강퇴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510549" y="3887190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/>
              <a:t>강퇴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784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6053" y="-43083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참여 중인 파티 관리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바닥에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11410" y="1935416"/>
            <a:ext cx="6056934" cy="684515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대표 사진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파티 이름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>
                <a:solidFill>
                  <a:schemeClr val="tx1"/>
                </a:solidFill>
              </a:rPr>
              <a:t>파티 날짜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11410" y="2762054"/>
            <a:ext cx="6056934" cy="684515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대표 사진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파티 이름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>
                <a:solidFill>
                  <a:schemeClr val="tx1"/>
                </a:solidFill>
              </a:rPr>
              <a:t>파티 날짜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8453" y="1343357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참여 중인 파티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611410" y="3789040"/>
            <a:ext cx="6056934" cy="244827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캘린더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파티 일정 확인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85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6053" y="-43083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파티 위시리스트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바닥에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5576" y="2233320"/>
            <a:ext cx="3132856" cy="1493584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대표 사진들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8453" y="1343357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위시리스트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3870920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별칭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04048" y="2233320"/>
            <a:ext cx="3132856" cy="1493584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대표 사진들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4048" y="3870920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별칭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440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6053" y="-43083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파티 위시리스트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바닥에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5576" y="2233320"/>
            <a:ext cx="3132856" cy="2707848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대표 사진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8453" y="1343357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별칭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61014" y="2233320"/>
            <a:ext cx="3132856" cy="2707848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대표 사진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0" name="Picture 2" descr="File:Heart corazó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11980"/>
            <a:ext cx="270216" cy="27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ile:Heart corazó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429272"/>
            <a:ext cx="270216" cy="27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55576" y="5153631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1676" y="5153631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16686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8432" y="-43083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알림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바닥에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4543" y="1844824"/>
            <a:ext cx="7200800" cy="86409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알림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8453" y="1343357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새 알림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65658" y="2861320"/>
            <a:ext cx="7200800" cy="86409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알림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1963" y="3843771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확인한 알림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65658" y="4393984"/>
            <a:ext cx="7200800" cy="864096"/>
          </a:xfrm>
          <a:prstGeom prst="roundRect">
            <a:avLst>
              <a:gd name="adj" fmla="val 13242"/>
            </a:avLst>
          </a:prstGeom>
          <a:solidFill>
            <a:srgbClr val="000000">
              <a:alpha val="18039"/>
            </a:srgb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알림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65658" y="5402079"/>
            <a:ext cx="7200800" cy="864096"/>
          </a:xfrm>
          <a:prstGeom prst="roundRect">
            <a:avLst>
              <a:gd name="adj" fmla="val 13242"/>
            </a:avLst>
          </a:prstGeom>
          <a:solidFill>
            <a:srgbClr val="000000">
              <a:alpha val="18039"/>
            </a:srgb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알림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0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6053" y="-43083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계정 설정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바닥에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4543" y="1726069"/>
            <a:ext cx="7200800" cy="907648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이미지 등록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계정 수정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이름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나이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 err="1">
                <a:solidFill>
                  <a:schemeClr val="tx1"/>
                </a:solidFill>
              </a:rPr>
              <a:t>이메일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주소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성별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4579" y="1222013"/>
            <a:ext cx="198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계정 정보</a:t>
            </a:r>
            <a:endParaRPr lang="ko-KR" altLang="en-US" sz="16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36476" y="3773817"/>
            <a:ext cx="6056934" cy="684515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대표 사진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파티 이름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>
                <a:solidFill>
                  <a:schemeClr val="tx1"/>
                </a:solidFill>
              </a:rPr>
              <a:t>파티 날짜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36476" y="4600455"/>
            <a:ext cx="6056934" cy="684515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대표 사진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파티 이름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>
                <a:solidFill>
                  <a:schemeClr val="tx1"/>
                </a:solidFill>
              </a:rPr>
              <a:t>파티 날짜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83519" y="3029649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내가 참여했던 파티 목록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06053" y="3398981"/>
            <a:ext cx="274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참여 횟수</a:t>
            </a:r>
            <a:r>
              <a:rPr lang="en-US" altLang="ko-KR" sz="1400" b="1" dirty="0"/>
              <a:t>: 2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64637" y="5589240"/>
            <a:ext cx="198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[</a:t>
            </a:r>
            <a:r>
              <a:rPr lang="ko-KR" altLang="en-US" sz="1600" b="1" dirty="0"/>
              <a:t>신고하기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6707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97558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로 사용자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92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706511" y="-43083"/>
            <a:ext cx="628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신고하기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바닥에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6471" y="1412776"/>
            <a:ext cx="8496944" cy="4752528"/>
          </a:xfrm>
          <a:prstGeom prst="roundRect">
            <a:avLst>
              <a:gd name="adj" fmla="val 61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848022" y="1775773"/>
            <a:ext cx="1080120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7944" y="2185119"/>
            <a:ext cx="349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검색된 사용자 이름</a:t>
            </a:r>
            <a:endParaRPr lang="en-US" altLang="ko-KR" sz="14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28142" y="838434"/>
            <a:ext cx="2455444" cy="1312423"/>
          </a:xfrm>
          <a:prstGeom prst="roundRect">
            <a:avLst>
              <a:gd name="adj" fmla="val 132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151788" y="1016002"/>
            <a:ext cx="547663" cy="4036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27700" y="1050455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56" name="타원 55"/>
          <p:cNvSpPr/>
          <p:nvPr/>
        </p:nvSpPr>
        <p:spPr>
          <a:xfrm>
            <a:off x="4140104" y="1522550"/>
            <a:ext cx="547663" cy="4036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16016" y="1557003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41446" y="5157192"/>
            <a:ext cx="4168346" cy="86409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신고하기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329762" y="3645024"/>
            <a:ext cx="4168346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신고 이유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41446" y="3000003"/>
            <a:ext cx="4168346" cy="50405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공갈협박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외설적인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광고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사이비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욕설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25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918302"/>
            <a:ext cx="8604448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신고내역 확인 목록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블랙리스트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회원목록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고객에게 </a:t>
            </a:r>
            <a:r>
              <a:rPr lang="ko-KR" altLang="en-US" sz="1400" dirty="0" err="1">
                <a:solidFill>
                  <a:schemeClr val="tx1"/>
                </a:solidFill>
              </a:rPr>
              <a:t>알림전송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파티목록 보기 및 삭제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2262" y="141583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관리자 페이지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2262" y="3356992"/>
            <a:ext cx="27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디자인 알아서 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920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1134326"/>
            <a:ext cx="8604448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81555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23492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60796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43972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23492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60796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43972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43483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05608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284" y="1691516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필터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1752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메뉴리스트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08740" y="3356992"/>
            <a:ext cx="399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</a:t>
            </a:r>
            <a:endParaRPr lang="en-US" altLang="ko-KR" b="1" dirty="0"/>
          </a:p>
          <a:p>
            <a:r>
              <a:rPr lang="ko-KR" altLang="en-US" b="1" dirty="0"/>
              <a:t>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스</a:t>
            </a:r>
            <a:endParaRPr lang="en-US" altLang="ko-KR" b="1" dirty="0"/>
          </a:p>
          <a:p>
            <a:r>
              <a:rPr lang="ko-KR" altLang="en-US" b="1" dirty="0" err="1"/>
              <a:t>크</a:t>
            </a:r>
            <a:endParaRPr lang="en-US" altLang="ko-KR" b="1" dirty="0"/>
          </a:p>
          <a:p>
            <a:r>
              <a:rPr lang="ko-KR" altLang="en-US" b="1" dirty="0" err="1"/>
              <a:t>롤</a:t>
            </a:r>
            <a:endParaRPr lang="en-US" altLang="ko-KR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03848" y="5845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얘는 따라다님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얘도 따라다님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268" y="3573016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8658" y="3573016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8928" y="3673734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5507" y="3665184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1832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3016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07478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75240" y="5845249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7057" y="-4006"/>
            <a:ext cx="9144000" cy="6858000"/>
          </a:xfrm>
          <a:prstGeom prst="rect">
            <a:avLst/>
          </a:prstGeom>
          <a:solidFill>
            <a:srgbClr val="00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76646" y="1097158"/>
            <a:ext cx="5309848" cy="4492082"/>
          </a:xfrm>
          <a:prstGeom prst="roundRect">
            <a:avLst>
              <a:gd name="adj" fmla="val 930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21085" y="1773365"/>
            <a:ext cx="3420970" cy="431500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아이디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721085" y="2276872"/>
            <a:ext cx="3420970" cy="395769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비밀번호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21085" y="2749189"/>
            <a:ext cx="1710485" cy="395769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54987" y="3968243"/>
            <a:ext cx="1002678" cy="1017707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페이스북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로고만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78564" y="3424994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간편로그인</a:t>
            </a:r>
            <a:endParaRPr lang="ko-KR" altLang="en-US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410065" y="3968242"/>
            <a:ext cx="1002678" cy="1017707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깃허브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로고만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37593" y="3956831"/>
            <a:ext cx="1002678" cy="1017707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카카오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로고만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668258" y="3968243"/>
            <a:ext cx="1002678" cy="1017707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네이버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로고만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479386" y="2749188"/>
            <a:ext cx="1662669" cy="395769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29102" y="0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91715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1134326"/>
            <a:ext cx="8604448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81555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23492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60796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43972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23492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60796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43972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43483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05608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284" y="1691516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필터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708740" y="3356992"/>
            <a:ext cx="399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</a:t>
            </a:r>
            <a:endParaRPr lang="en-US" altLang="ko-KR" b="1" dirty="0"/>
          </a:p>
          <a:p>
            <a:r>
              <a:rPr lang="ko-KR" altLang="en-US" b="1" dirty="0"/>
              <a:t>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스</a:t>
            </a:r>
            <a:endParaRPr lang="en-US" altLang="ko-KR" b="1" dirty="0"/>
          </a:p>
          <a:p>
            <a:r>
              <a:rPr lang="ko-KR" altLang="en-US" b="1" dirty="0" err="1"/>
              <a:t>크</a:t>
            </a:r>
            <a:endParaRPr lang="en-US" altLang="ko-KR" b="1" dirty="0"/>
          </a:p>
          <a:p>
            <a:r>
              <a:rPr lang="ko-KR" altLang="en-US" b="1" dirty="0" err="1"/>
              <a:t>롤</a:t>
            </a:r>
            <a:endParaRPr lang="en-US" altLang="ko-KR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03848" y="5845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얘는 따라다님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얘도 따라다님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268" y="3573016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8658" y="3573016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8928" y="3673734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5507" y="3665184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1832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3016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07478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75240" y="5845249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7057" y="-4006"/>
            <a:ext cx="9144000" cy="6858000"/>
          </a:xfrm>
          <a:prstGeom prst="rect">
            <a:avLst/>
          </a:prstGeom>
          <a:solidFill>
            <a:srgbClr val="00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76646" y="936809"/>
            <a:ext cx="5309848" cy="5340488"/>
          </a:xfrm>
          <a:prstGeom prst="roundRect">
            <a:avLst>
              <a:gd name="adj" fmla="val 930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21085" y="1229050"/>
            <a:ext cx="3420970" cy="431500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721085" y="1732557"/>
            <a:ext cx="3420970" cy="395769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비밀번호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21085" y="2708920"/>
            <a:ext cx="3420970" cy="395769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29102" y="0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회원가입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085" y="3168975"/>
            <a:ext cx="3420970" cy="431500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21085" y="3672482"/>
            <a:ext cx="3420970" cy="395769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이메일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21085" y="4144799"/>
            <a:ext cx="3420970" cy="395769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721085" y="4646138"/>
            <a:ext cx="3420970" cy="431500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721085" y="5149645"/>
            <a:ext cx="3420970" cy="395769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21085" y="5625509"/>
            <a:ext cx="3420970" cy="395769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Submit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699792" y="2204864"/>
            <a:ext cx="3420970" cy="395769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69067" y="1290911"/>
            <a:ext cx="198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중복 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11752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메뉴리스트</a:t>
            </a:r>
          </a:p>
        </p:txBody>
      </p:sp>
    </p:spTree>
    <p:extLst>
      <p:ext uri="{BB962C8B-B14F-4D97-AF65-F5344CB8AC3E}">
        <p14:creationId xmlns:p14="http://schemas.microsoft.com/office/powerpoint/2010/main" val="12549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1134326"/>
            <a:ext cx="8604448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81555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23492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60796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43972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23492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60796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43972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43483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05608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284" y="1691516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필터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708740" y="3356992"/>
            <a:ext cx="399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</a:t>
            </a:r>
            <a:endParaRPr lang="en-US" altLang="ko-KR" b="1" dirty="0"/>
          </a:p>
          <a:p>
            <a:r>
              <a:rPr lang="ko-KR" altLang="en-US" b="1" dirty="0"/>
              <a:t>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스</a:t>
            </a:r>
            <a:endParaRPr lang="en-US" altLang="ko-KR" b="1" dirty="0"/>
          </a:p>
          <a:p>
            <a:r>
              <a:rPr lang="ko-KR" altLang="en-US" b="1" dirty="0" err="1"/>
              <a:t>크</a:t>
            </a:r>
            <a:endParaRPr lang="en-US" altLang="ko-KR" b="1" dirty="0"/>
          </a:p>
          <a:p>
            <a:r>
              <a:rPr lang="ko-KR" altLang="en-US" b="1" dirty="0" err="1"/>
              <a:t>롤</a:t>
            </a:r>
            <a:endParaRPr lang="en-US" altLang="ko-KR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03848" y="5845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얘는 따라다님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얘도 따라다님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268" y="3573016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8658" y="3573016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8928" y="3673734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5507" y="3665184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1832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3016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07478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75240" y="5845249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29102" y="0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위시리스트 등록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7057" y="-4006"/>
            <a:ext cx="9144000" cy="6858000"/>
          </a:xfrm>
          <a:prstGeom prst="rect">
            <a:avLst/>
          </a:prstGeom>
          <a:solidFill>
            <a:srgbClr val="00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76646" y="1097158"/>
            <a:ext cx="5309848" cy="4492082"/>
          </a:xfrm>
          <a:prstGeom prst="roundRect">
            <a:avLst>
              <a:gd name="adj" fmla="val 930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60299" y="1594211"/>
            <a:ext cx="1002678" cy="1017707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+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70432" y="1853366"/>
            <a:ext cx="29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새로운 위시리스트 만들기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60299" y="2834345"/>
            <a:ext cx="1002678" cy="1017707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60299" y="4034516"/>
            <a:ext cx="1002678" cy="1017707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23763" y="3158532"/>
            <a:ext cx="29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별칭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731153" y="4311680"/>
            <a:ext cx="29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별칭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911752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메뉴리스트</a:t>
            </a:r>
          </a:p>
        </p:txBody>
      </p:sp>
    </p:spTree>
    <p:extLst>
      <p:ext uri="{BB962C8B-B14F-4D97-AF65-F5344CB8AC3E}">
        <p14:creationId xmlns:p14="http://schemas.microsoft.com/office/powerpoint/2010/main" val="73338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1134326"/>
            <a:ext cx="8604448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81555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23492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60796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43972" y="2204864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23492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60796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43972" y="4477097"/>
            <a:ext cx="1688468" cy="136815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하나의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43483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05608" y="1660158"/>
            <a:ext cx="818155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284" y="1691516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필터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708740" y="3356992"/>
            <a:ext cx="399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</a:t>
            </a:r>
            <a:endParaRPr lang="en-US" altLang="ko-KR" b="1" dirty="0"/>
          </a:p>
          <a:p>
            <a:r>
              <a:rPr lang="ko-KR" altLang="en-US" b="1" dirty="0"/>
              <a:t>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스</a:t>
            </a:r>
            <a:endParaRPr lang="en-US" altLang="ko-KR" b="1" dirty="0"/>
          </a:p>
          <a:p>
            <a:r>
              <a:rPr lang="ko-KR" altLang="en-US" b="1" dirty="0" err="1"/>
              <a:t>크</a:t>
            </a:r>
            <a:endParaRPr lang="en-US" altLang="ko-KR" b="1" dirty="0"/>
          </a:p>
          <a:p>
            <a:r>
              <a:rPr lang="ko-KR" altLang="en-US" b="1" dirty="0" err="1"/>
              <a:t>롤</a:t>
            </a:r>
            <a:endParaRPr lang="en-US" altLang="ko-KR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03848" y="5845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얘는 따라다님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-14114" y="6425952"/>
            <a:ext cx="9158114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푸터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얘도 따라다님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268" y="3573016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8658" y="3573016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8928" y="3673734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5507" y="3665184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1832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3016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07478" y="5871205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75240" y="5845249"/>
            <a:ext cx="198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파티명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날짜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29102" y="0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위시리스트 등록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7057" y="-4006"/>
            <a:ext cx="9144000" cy="6858000"/>
          </a:xfrm>
          <a:prstGeom prst="rect">
            <a:avLst/>
          </a:prstGeom>
          <a:solidFill>
            <a:srgbClr val="00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76646" y="1097158"/>
            <a:ext cx="5309848" cy="4348066"/>
          </a:xfrm>
          <a:prstGeom prst="roundRect">
            <a:avLst>
              <a:gd name="adj" fmla="val 930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54377" y="1475492"/>
            <a:ext cx="29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위시리스트 이름 정하기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60298" y="2418925"/>
            <a:ext cx="4255917" cy="830839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60297" y="4071448"/>
            <a:ext cx="4255917" cy="830839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새로 만들기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60298" y="3356992"/>
            <a:ext cx="295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최대 </a:t>
            </a:r>
            <a:r>
              <a:rPr lang="en-US" altLang="ko-KR" sz="1400" b="1" dirty="0"/>
              <a:t>50</a:t>
            </a:r>
            <a:r>
              <a:rPr lang="ko-KR" altLang="en-US" sz="1400" b="1" dirty="0"/>
              <a:t>자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11752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메뉴리스트</a:t>
            </a:r>
          </a:p>
        </p:txBody>
      </p:sp>
    </p:spTree>
    <p:extLst>
      <p:ext uri="{BB962C8B-B14F-4D97-AF65-F5344CB8AC3E}">
        <p14:creationId xmlns:p14="http://schemas.microsoft.com/office/powerpoint/2010/main" val="277436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-14114" y="6165304"/>
            <a:ext cx="9158114" cy="6926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67944" y="-4308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파티 생성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43236" y="1207735"/>
            <a:ext cx="508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다음 중 파티를 가장 잘 설명하는 것은 </a:t>
            </a:r>
            <a:endParaRPr lang="en-US" altLang="ko-KR" b="1" dirty="0"/>
          </a:p>
          <a:p>
            <a:r>
              <a:rPr lang="ko-KR" altLang="en-US" b="1" dirty="0"/>
              <a:t>무엇인가요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473344" y="2029465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기상천외한 파티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22632" y="2029465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초소형주택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79808" y="2029465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캠핑장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485572" y="3469625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해변바로앞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534860" y="3469625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멋진수영장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92036" y="3469625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속세를벗어남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494800" y="4909785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럭셔리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544088" y="4909785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대저택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801264" y="4909785"/>
            <a:ext cx="1688468" cy="100811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그외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04207" y="6228060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다음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196" y="6238055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</p:spTree>
    <p:extLst>
      <p:ext uri="{BB962C8B-B14F-4D97-AF65-F5344CB8AC3E}">
        <p14:creationId xmlns:p14="http://schemas.microsoft.com/office/powerpoint/2010/main" val="68268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-14114" y="6165304"/>
            <a:ext cx="9158114" cy="6926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67944" y="-4308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파티 생성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43236" y="1207735"/>
            <a:ext cx="508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다음 중 파티를 가장 잘 설명하는 것은 </a:t>
            </a:r>
            <a:endParaRPr lang="en-US" altLang="ko-KR" b="1" dirty="0"/>
          </a:p>
          <a:p>
            <a:r>
              <a:rPr lang="ko-KR" altLang="en-US" b="1" dirty="0"/>
              <a:t>무엇인가요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447645" y="1990457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요리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제조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850514" y="1982964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아웃도어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여행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43486" y="1997761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운동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431242" y="3639326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책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850514" y="3623678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업종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직무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685319" y="2853681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외국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언어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498888" y="4396408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악기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68553" y="4392027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공예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만들기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652808" y="4392141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댄스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무용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04207" y="6228060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다음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196" y="6238055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2" name="모서리가 둥근 직사각형 46">
            <a:extLst>
              <a:ext uri="{FF2B5EF4-FFF2-40B4-BE49-F238E27FC236}">
                <a16:creationId xmlns:a16="http://schemas.microsoft.com/office/drawing/2014/main" id="{54E65BA8-5F40-E2E9-B5CC-136E2E8EF868}"/>
              </a:ext>
            </a:extLst>
          </p:cNvPr>
          <p:cNvSpPr/>
          <p:nvPr/>
        </p:nvSpPr>
        <p:spPr>
          <a:xfrm>
            <a:off x="2843358" y="2881473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봉사활동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46">
            <a:extLst>
              <a:ext uri="{FF2B5EF4-FFF2-40B4-BE49-F238E27FC236}">
                <a16:creationId xmlns:a16="http://schemas.microsoft.com/office/drawing/2014/main" id="{908E7D8A-086A-B367-8F5E-833EE0617B48}"/>
              </a:ext>
            </a:extLst>
          </p:cNvPr>
          <p:cNvSpPr/>
          <p:nvPr/>
        </p:nvSpPr>
        <p:spPr>
          <a:xfrm>
            <a:off x="4264339" y="2875325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사교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인맥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46">
            <a:extLst>
              <a:ext uri="{FF2B5EF4-FFF2-40B4-BE49-F238E27FC236}">
                <a16:creationId xmlns:a16="http://schemas.microsoft.com/office/drawing/2014/main" id="{BE99143C-09BE-F5D4-9F3F-90C0E1A3513F}"/>
              </a:ext>
            </a:extLst>
          </p:cNvPr>
          <p:cNvSpPr/>
          <p:nvPr/>
        </p:nvSpPr>
        <p:spPr>
          <a:xfrm>
            <a:off x="5685319" y="3616509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오토바이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46">
            <a:extLst>
              <a:ext uri="{FF2B5EF4-FFF2-40B4-BE49-F238E27FC236}">
                <a16:creationId xmlns:a16="http://schemas.microsoft.com/office/drawing/2014/main" id="{69A1C0B3-F713-B9FC-8975-937DF4F6A6E5}"/>
              </a:ext>
            </a:extLst>
          </p:cNvPr>
          <p:cNvSpPr/>
          <p:nvPr/>
        </p:nvSpPr>
        <p:spPr>
          <a:xfrm>
            <a:off x="4264339" y="3646763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영상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46">
            <a:extLst>
              <a:ext uri="{FF2B5EF4-FFF2-40B4-BE49-F238E27FC236}">
                <a16:creationId xmlns:a16="http://schemas.microsoft.com/office/drawing/2014/main" id="{826FE15B-F75D-AD71-526C-D1EEF5092C72}"/>
              </a:ext>
            </a:extLst>
          </p:cNvPr>
          <p:cNvSpPr/>
          <p:nvPr/>
        </p:nvSpPr>
        <p:spPr>
          <a:xfrm>
            <a:off x="4253383" y="1989357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게임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46">
            <a:extLst>
              <a:ext uri="{FF2B5EF4-FFF2-40B4-BE49-F238E27FC236}">
                <a16:creationId xmlns:a16="http://schemas.microsoft.com/office/drawing/2014/main" id="{550EF70E-88B3-1D34-1255-F2B731AC3442}"/>
              </a:ext>
            </a:extLst>
          </p:cNvPr>
          <p:cNvSpPr/>
          <p:nvPr/>
        </p:nvSpPr>
        <p:spPr>
          <a:xfrm>
            <a:off x="1422377" y="2865214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반려동물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46">
            <a:extLst>
              <a:ext uri="{FF2B5EF4-FFF2-40B4-BE49-F238E27FC236}">
                <a16:creationId xmlns:a16="http://schemas.microsoft.com/office/drawing/2014/main" id="{D25A88A9-8214-E276-C746-5EB0EECB6BF7}"/>
              </a:ext>
            </a:extLst>
          </p:cNvPr>
          <p:cNvSpPr/>
          <p:nvPr/>
        </p:nvSpPr>
        <p:spPr>
          <a:xfrm>
            <a:off x="1498888" y="5142758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가족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결혼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46">
            <a:extLst>
              <a:ext uri="{FF2B5EF4-FFF2-40B4-BE49-F238E27FC236}">
                <a16:creationId xmlns:a16="http://schemas.microsoft.com/office/drawing/2014/main" id="{7D68F2C9-8E4F-CA07-5606-5CB46495D86E}"/>
              </a:ext>
            </a:extLst>
          </p:cNvPr>
          <p:cNvSpPr/>
          <p:nvPr/>
        </p:nvSpPr>
        <p:spPr>
          <a:xfrm>
            <a:off x="2912713" y="5142758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그외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46">
            <a:extLst>
              <a:ext uri="{FF2B5EF4-FFF2-40B4-BE49-F238E27FC236}">
                <a16:creationId xmlns:a16="http://schemas.microsoft.com/office/drawing/2014/main" id="{67E77E7E-F363-3A49-387D-C012B86F2088}"/>
              </a:ext>
            </a:extLst>
          </p:cNvPr>
          <p:cNvSpPr/>
          <p:nvPr/>
        </p:nvSpPr>
        <p:spPr>
          <a:xfrm>
            <a:off x="2884644" y="4392027"/>
            <a:ext cx="1351626" cy="663006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문화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공연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축제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8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5570" y="326249"/>
            <a:ext cx="245544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326249"/>
            <a:ext cx="121575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37954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07736" y="332656"/>
            <a:ext cx="1004188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67944" y="-43083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파티 생성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43236" y="1444436"/>
            <a:ext cx="508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주소 확인</a:t>
            </a:r>
            <a:r>
              <a:rPr lang="en-US" altLang="ko-KR" b="1" dirty="0"/>
              <a:t>(</a:t>
            </a:r>
            <a:r>
              <a:rPr lang="ko-KR" altLang="en-US" b="1" dirty="0"/>
              <a:t>구체적인 주소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98114" y="2600908"/>
            <a:ext cx="4166848" cy="64807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98114" y="3388048"/>
            <a:ext cx="4166848" cy="64807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4114" y="6165304"/>
            <a:ext cx="9158114" cy="6926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04207" y="6228060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다음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196" y="6238055"/>
            <a:ext cx="1002678" cy="567183"/>
          </a:xfrm>
          <a:prstGeom prst="roundRect">
            <a:avLst>
              <a:gd name="adj" fmla="val 21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77334" y="381498"/>
            <a:ext cx="198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메뉴리스트</a:t>
            </a:r>
          </a:p>
        </p:txBody>
      </p:sp>
      <p:sp>
        <p:nvSpPr>
          <p:cNvPr id="2" name="모서리가 둥근 직사각형 12">
            <a:extLst>
              <a:ext uri="{FF2B5EF4-FFF2-40B4-BE49-F238E27FC236}">
                <a16:creationId xmlns:a16="http://schemas.microsoft.com/office/drawing/2014/main" id="{C0BF08B0-49E7-97F6-DE6F-656D025DA189}"/>
              </a:ext>
            </a:extLst>
          </p:cNvPr>
          <p:cNvSpPr/>
          <p:nvPr/>
        </p:nvSpPr>
        <p:spPr>
          <a:xfrm>
            <a:off x="2398114" y="4128604"/>
            <a:ext cx="4166848" cy="648072"/>
          </a:xfrm>
          <a:prstGeom prst="roundRect">
            <a:avLst>
              <a:gd name="adj" fmla="val 13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상세주소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5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1311</Words>
  <Application>Microsoft Office PowerPoint</Application>
  <PresentationFormat>화면 슬라이드 쇼(4:3)</PresentationFormat>
  <Paragraphs>750</Paragraphs>
  <Slides>28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 서영</cp:lastModifiedBy>
  <cp:revision>20</cp:revision>
  <dcterms:created xsi:type="dcterms:W3CDTF">2023-08-04T05:42:05Z</dcterms:created>
  <dcterms:modified xsi:type="dcterms:W3CDTF">2023-08-05T02:26:28Z</dcterms:modified>
</cp:coreProperties>
</file>