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70" r:id="rId2"/>
  </p:sldMasterIdLst>
  <p:notesMasterIdLst>
    <p:notesMasterId r:id="rId5"/>
  </p:notesMasterIdLst>
  <p:sldIdLst>
    <p:sldId id="264" r:id="rId3"/>
    <p:sldId id="263" r:id="rId4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/>
    <p:restoredTop sz="95988"/>
  </p:normalViewPr>
  <p:slideViewPr>
    <p:cSldViewPr snapToGrid="0">
      <p:cViewPr varScale="1">
        <p:scale>
          <a:sx n="120" d="100"/>
          <a:sy n="12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8FD3-EB58-754A-A1BE-94368782BB04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320EE-A989-5641-BC71-B7670D01E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0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895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8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2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6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842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69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680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08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7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2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4576849" y="411480"/>
            <a:ext cx="8878613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76849" y="39624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801699" y="1142999"/>
            <a:ext cx="6462018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1699" y="1135058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8363245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10959302" y="77724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6104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186202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8546122" y="1485230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46122" y="1485230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4805" y="23607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1782259" y="18745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11142179" y="1511905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142179" y="1511905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8546122" y="3063205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546122" y="3063205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11142179" y="3039710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1142179" y="3039710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448" y="4210886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6202" y="3751705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968" y="4210624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82259" y="3750921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280" y="4204158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225206" y="37247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567" y="3671851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5967675" y="3970303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727" y="292339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7482" y="2449921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094695" y="11309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458" y="189290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037" y="5399652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65137" y="4935813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094695" y="35946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70" y="435823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7730423" y="3970303"/>
            <a:ext cx="132508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BA232AB3-4F39-F3BF-426D-3EB8A552CC0F}"/>
              </a:ext>
            </a:extLst>
          </p:cNvPr>
          <p:cNvSpPr>
            <a:spLocks noChangeAspect="1"/>
          </p:cNvSpPr>
          <p:nvPr/>
        </p:nvSpPr>
        <p:spPr>
          <a:xfrm>
            <a:off x="2115404" y="3595656"/>
            <a:ext cx="868680" cy="74886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DEC6B-DFCE-478F-8CB4-1F70137E2C51}"/>
              </a:ext>
            </a:extLst>
          </p:cNvPr>
          <p:cNvSpPr/>
          <p:nvPr/>
        </p:nvSpPr>
        <p:spPr>
          <a:xfrm>
            <a:off x="301172" y="161532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08;p21">
            <a:extLst>
              <a:ext uri="{FF2B5EF4-FFF2-40B4-BE49-F238E27FC236}">
                <a16:creationId xmlns:a16="http://schemas.microsoft.com/office/drawing/2014/main" id="{55D66404-9162-B136-C740-B96361E4C4E6}"/>
              </a:ext>
            </a:extLst>
          </p:cNvPr>
          <p:cNvSpPr txBox="1"/>
          <p:nvPr/>
        </p:nvSpPr>
        <p:spPr>
          <a:xfrm>
            <a:off x="225870" y="427445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" name="Google Shape;308;p21">
            <a:extLst>
              <a:ext uri="{FF2B5EF4-FFF2-40B4-BE49-F238E27FC236}">
                <a16:creationId xmlns:a16="http://schemas.microsoft.com/office/drawing/2014/main" id="{18F9744E-33D0-172E-34D4-080EC9A8B5AD}"/>
              </a:ext>
            </a:extLst>
          </p:cNvPr>
          <p:cNvSpPr txBox="1"/>
          <p:nvPr/>
        </p:nvSpPr>
        <p:spPr>
          <a:xfrm>
            <a:off x="1342086" y="4270248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A278E0-4445-DD10-8E03-86C650A08A0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1175" y="1623595"/>
            <a:ext cx="552069" cy="384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E29A0-4D25-E8B1-05F7-3D071F3BD53F}"/>
              </a:ext>
            </a:extLst>
          </p:cNvPr>
          <p:cNvSpPr txBox="1"/>
          <p:nvPr/>
        </p:nvSpPr>
        <p:spPr>
          <a:xfrm>
            <a:off x="2965337" y="3492222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C30E7-E5D5-2261-9EA5-42864B064557}"/>
              </a:ext>
            </a:extLst>
          </p:cNvPr>
          <p:cNvCxnSpPr>
            <a:cxnSpLocks/>
          </p:cNvCxnSpPr>
          <p:nvPr/>
        </p:nvCxnSpPr>
        <p:spPr>
          <a:xfrm>
            <a:off x="3028895" y="3968020"/>
            <a:ext cx="20116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310;p21">
            <a:extLst>
              <a:ext uri="{FF2B5EF4-FFF2-40B4-BE49-F238E27FC236}">
                <a16:creationId xmlns:a16="http://schemas.microsoft.com/office/drawing/2014/main" id="{2171599E-F55F-34E3-D907-70341A281F3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9007" y="3566310"/>
            <a:ext cx="868680" cy="86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8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F1779E-3D3D-F1BF-7A9C-CBB83B2209A5}"/>
              </a:ext>
            </a:extLst>
          </p:cNvPr>
          <p:cNvSpPr/>
          <p:nvPr/>
        </p:nvSpPr>
        <p:spPr bwMode="auto">
          <a:xfrm>
            <a:off x="191443" y="256903"/>
            <a:ext cx="8910547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9B9E5D-338C-254D-8895-7B961FCF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443" y="256903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5E8F16-117E-CB47-C11B-5BCBE0FD9703}"/>
              </a:ext>
            </a:extLst>
          </p:cNvPr>
          <p:cNvSpPr/>
          <p:nvPr/>
        </p:nvSpPr>
        <p:spPr bwMode="auto">
          <a:xfrm>
            <a:off x="663837" y="988422"/>
            <a:ext cx="6500646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39D728-EE90-1A77-CCBF-29E34AE39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3837" y="988423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FCA01F5-728E-22C5-DD81-4D98CED599B1}"/>
              </a:ext>
            </a:extLst>
          </p:cNvPr>
          <p:cNvSpPr/>
          <p:nvPr/>
        </p:nvSpPr>
        <p:spPr bwMode="auto">
          <a:xfrm>
            <a:off x="1097225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7911F-5516-CDC0-630B-5CD32D638C49}"/>
              </a:ext>
            </a:extLst>
          </p:cNvPr>
          <p:cNvSpPr/>
          <p:nvPr/>
        </p:nvSpPr>
        <p:spPr bwMode="auto">
          <a:xfrm>
            <a:off x="3693282" y="622663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1BC3E6E-83FB-690F-76B3-A7FB5CCF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084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" name="Graphic 35">
            <a:extLst>
              <a:ext uri="{FF2B5EF4-FFF2-40B4-BE49-F238E27FC236}">
                <a16:creationId xmlns:a16="http://schemas.microsoft.com/office/drawing/2014/main" id="{B142D747-66E4-C0F3-D527-7B5A4761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920182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5808A-4897-2156-A61C-DD7F489115CD}"/>
              </a:ext>
            </a:extLst>
          </p:cNvPr>
          <p:cNvSpPr/>
          <p:nvPr/>
        </p:nvSpPr>
        <p:spPr>
          <a:xfrm>
            <a:off x="1280102" y="1330653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0315D25-0C1F-556D-788A-51790BA6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80102" y="1330653"/>
            <a:ext cx="381000" cy="381000"/>
          </a:xfrm>
          <a:prstGeom prst="rect">
            <a:avLst/>
          </a:prstGeom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7903F929-3DB0-2F47-E497-C2AF8AC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5" y="220617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35">
            <a:extLst>
              <a:ext uri="{FF2B5EF4-FFF2-40B4-BE49-F238E27FC236}">
                <a16:creationId xmlns:a16="http://schemas.microsoft.com/office/drawing/2014/main" id="{E3A031FB-6A45-018C-748F-9E71BF61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516239" y="17199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69CD53-1885-DECD-32DF-F8DD7100AD9C}"/>
              </a:ext>
            </a:extLst>
          </p:cNvPr>
          <p:cNvSpPr/>
          <p:nvPr/>
        </p:nvSpPr>
        <p:spPr>
          <a:xfrm>
            <a:off x="3876159" y="1357328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78070A9-E7D5-6F07-6837-2E02D150C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876159" y="1357328"/>
            <a:ext cx="381000" cy="381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659E7D-3BD0-9BBE-2647-08E62671361C}"/>
              </a:ext>
            </a:extLst>
          </p:cNvPr>
          <p:cNvSpPr/>
          <p:nvPr/>
        </p:nvSpPr>
        <p:spPr>
          <a:xfrm>
            <a:off x="1280102" y="2908628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595A795-ACE7-16FB-3895-A45036FEAF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280102" y="2908628"/>
            <a:ext cx="381000" cy="381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A64563-0B98-A938-0B3D-FABBFB0E3FCE}"/>
              </a:ext>
            </a:extLst>
          </p:cNvPr>
          <p:cNvSpPr/>
          <p:nvPr/>
        </p:nvSpPr>
        <p:spPr>
          <a:xfrm>
            <a:off x="3876159" y="2885133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6A0F7D3-6081-712E-1133-86FE5452BE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876159" y="2885133"/>
            <a:ext cx="381000" cy="381000"/>
          </a:xfrm>
          <a:prstGeom prst="rect">
            <a:avLst/>
          </a:prstGeom>
        </p:spPr>
      </p:pic>
      <p:sp>
        <p:nvSpPr>
          <p:cNvPr id="33" name="TextBox 6">
            <a:extLst>
              <a:ext uri="{FF2B5EF4-FFF2-40B4-BE49-F238E27FC236}">
                <a16:creationId xmlns:a16="http://schemas.microsoft.com/office/drawing/2014/main" id="{489859D9-2D6A-6DEB-D168-C859A26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428" y="4056309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C16C94B-B669-00F4-1A22-5FD0A28AE6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20182" y="3597128"/>
            <a:ext cx="457200" cy="4572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AD94FFC5-0606-3672-C94E-CF3B55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948" y="4056047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01F5C80-85FD-0B78-75BF-492C8949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6239" y="3596344"/>
            <a:ext cx="457200" cy="457200"/>
          </a:xfrm>
          <a:prstGeom prst="rect">
            <a:avLst/>
          </a:prstGeom>
        </p:spPr>
      </p:pic>
      <p:sp>
        <p:nvSpPr>
          <p:cNvPr id="44" name="TextBox 17">
            <a:extLst>
              <a:ext uri="{FF2B5EF4-FFF2-40B4-BE49-F238E27FC236}">
                <a16:creationId xmlns:a16="http://schemas.microsoft.com/office/drawing/2014/main" id="{5D4E6068-F604-F673-7B34-4A241B9BF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064" y="4056047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Resolver Lambda function</a:t>
            </a:r>
          </a:p>
        </p:txBody>
      </p:sp>
      <p:pic>
        <p:nvPicPr>
          <p:cNvPr id="45" name="Graphic 13">
            <a:extLst>
              <a:ext uri="{FF2B5EF4-FFF2-40B4-BE49-F238E27FC236}">
                <a16:creationId xmlns:a16="http://schemas.microsoft.com/office/drawing/2014/main" id="{F8A26B87-60D4-8A11-4FA1-D1EAA730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251990" y="3576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6">
            <a:extLst>
              <a:ext uri="{FF2B5EF4-FFF2-40B4-BE49-F238E27FC236}">
                <a16:creationId xmlns:a16="http://schemas.microsoft.com/office/drawing/2014/main" id="{950D94F9-296A-4ED8-386C-FA2B58CE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403" y="3510177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A802A6-C3D6-70FF-917E-963CA6593BED}"/>
              </a:ext>
            </a:extLst>
          </p:cNvPr>
          <p:cNvCxnSpPr>
            <a:cxnSpLocks/>
          </p:cNvCxnSpPr>
          <p:nvPr/>
        </p:nvCxnSpPr>
        <p:spPr>
          <a:xfrm>
            <a:off x="4994459" y="3822192"/>
            <a:ext cx="1157252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21">
            <a:extLst>
              <a:ext uri="{FF2B5EF4-FFF2-40B4-BE49-F238E27FC236}">
                <a16:creationId xmlns:a16="http://schemas.microsoft.com/office/drawing/2014/main" id="{803937C8-A22F-5808-51D3-657B539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452" y="2780913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 bucket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F5DD223D-8370-0C0B-5770-CEA05C5AC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0207" y="2307437"/>
            <a:ext cx="457200" cy="457200"/>
          </a:xfrm>
          <a:prstGeom prst="rect">
            <a:avLst/>
          </a:prstGeom>
        </p:spPr>
      </p:pic>
      <p:pic>
        <p:nvPicPr>
          <p:cNvPr id="56" name="Graphic 17">
            <a:extLst>
              <a:ext uri="{FF2B5EF4-FFF2-40B4-BE49-F238E27FC236}">
                <a16:creationId xmlns:a16="http://schemas.microsoft.com/office/drawing/2014/main" id="{B99EDA89-86A7-873D-ABCD-F4C4A614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47420" y="988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E4898C3D-7536-9A35-0487-BA2F4AB5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183" y="17504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TextBox 23">
            <a:extLst>
              <a:ext uri="{FF2B5EF4-FFF2-40B4-BE49-F238E27FC236}">
                <a16:creationId xmlns:a16="http://schemas.microsoft.com/office/drawing/2014/main" id="{49337768-6C97-288E-334F-2A3EBBDB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762" y="5257168"/>
            <a:ext cx="1329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DFE8E51D-338E-FE3B-B2CD-2A97F1B3C0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17862" y="4793329"/>
            <a:ext cx="457200" cy="457200"/>
          </a:xfrm>
          <a:prstGeom prst="rect">
            <a:avLst/>
          </a:prstGeom>
        </p:spPr>
      </p:pic>
      <p:pic>
        <p:nvPicPr>
          <p:cNvPr id="60" name="Graphic 32">
            <a:extLst>
              <a:ext uri="{FF2B5EF4-FFF2-40B4-BE49-F238E27FC236}">
                <a16:creationId xmlns:a16="http://schemas.microsoft.com/office/drawing/2014/main" id="{63CCA3FD-14F3-3630-37D8-8CD75450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7747420" y="34521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7C83DB30-D97F-F555-41D2-A8662389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5895" y="421575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F5F11088-DEDB-1C8E-BA9A-904F583FCB2B}"/>
              </a:ext>
            </a:extLst>
          </p:cNvPr>
          <p:cNvSpPr>
            <a:spLocks noChangeAspect="1"/>
          </p:cNvSpPr>
          <p:nvPr/>
        </p:nvSpPr>
        <p:spPr>
          <a:xfrm>
            <a:off x="10798235" y="341297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4B6ECF-A2F1-F818-57D9-48C1A147352B}"/>
              </a:ext>
            </a:extLst>
          </p:cNvPr>
          <p:cNvSpPr/>
          <p:nvPr/>
        </p:nvSpPr>
        <p:spPr>
          <a:xfrm>
            <a:off x="10326089" y="1529864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308;p21">
            <a:extLst>
              <a:ext uri="{FF2B5EF4-FFF2-40B4-BE49-F238E27FC236}">
                <a16:creationId xmlns:a16="http://schemas.microsoft.com/office/drawing/2014/main" id="{F0D1A7C2-C834-AEC0-C74C-1F7469F3D39C}"/>
              </a:ext>
            </a:extLst>
          </p:cNvPr>
          <p:cNvSpPr txBox="1"/>
          <p:nvPr/>
        </p:nvSpPr>
        <p:spPr>
          <a:xfrm>
            <a:off x="11976939" y="4071169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6" name="Google Shape;308;p21">
            <a:extLst>
              <a:ext uri="{FF2B5EF4-FFF2-40B4-BE49-F238E27FC236}">
                <a16:creationId xmlns:a16="http://schemas.microsoft.com/office/drawing/2014/main" id="{711A71B2-8C42-ED15-9FBE-B88D48072317}"/>
              </a:ext>
            </a:extLst>
          </p:cNvPr>
          <p:cNvSpPr txBox="1"/>
          <p:nvPr/>
        </p:nvSpPr>
        <p:spPr>
          <a:xfrm>
            <a:off x="10024917" y="4052619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59575C"/>
              </a:buClr>
              <a:buSzPts val="3000"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7A3C12B-5204-F396-184F-0826D4D546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26092" y="1538135"/>
            <a:ext cx="552069" cy="384048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21342A8-F1A5-C204-D958-2B1928A38835}"/>
              </a:ext>
            </a:extLst>
          </p:cNvPr>
          <p:cNvSpPr txBox="1"/>
          <p:nvPr/>
        </p:nvSpPr>
        <p:spPr>
          <a:xfrm>
            <a:off x="8693025" y="3344389"/>
            <a:ext cx="20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send GraphQL 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6FA92D2-A7BA-9966-1D5C-EA3BE9CE3972}"/>
              </a:ext>
            </a:extLst>
          </p:cNvPr>
          <p:cNvCxnSpPr>
            <a:cxnSpLocks/>
          </p:cNvCxnSpPr>
          <p:nvPr/>
        </p:nvCxnSpPr>
        <p:spPr>
          <a:xfrm>
            <a:off x="8668095" y="3820187"/>
            <a:ext cx="20574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A181B4-8772-5562-3403-852D1788E769}"/>
              </a:ext>
            </a:extLst>
          </p:cNvPr>
          <p:cNvCxnSpPr>
            <a:cxnSpLocks/>
          </p:cNvCxnSpPr>
          <p:nvPr/>
        </p:nvCxnSpPr>
        <p:spPr>
          <a:xfrm>
            <a:off x="6757207" y="3822192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oogle Shape;310;p21">
            <a:extLst>
              <a:ext uri="{FF2B5EF4-FFF2-40B4-BE49-F238E27FC236}">
                <a16:creationId xmlns:a16="http://schemas.microsoft.com/office/drawing/2014/main" id="{77E26D6F-F12A-ACCE-0F82-6386D57D3D8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2296577" y="3341649"/>
            <a:ext cx="868680" cy="86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4114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defRPr sz="11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94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2_Office Theme</vt:lpstr>
      <vt:lpstr>3_Office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Vinod Shukla</cp:lastModifiedBy>
  <cp:revision>20</cp:revision>
  <dcterms:created xsi:type="dcterms:W3CDTF">2023-04-05T20:12:31Z</dcterms:created>
  <dcterms:modified xsi:type="dcterms:W3CDTF">2023-05-09T15:54:41Z</dcterms:modified>
</cp:coreProperties>
</file>