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70" r:id="rId2"/>
  </p:sldMasterIdLst>
  <p:notesMasterIdLst>
    <p:notesMasterId r:id="rId5"/>
  </p:notesMasterIdLst>
  <p:sldIdLst>
    <p:sldId id="264" r:id="rId3"/>
    <p:sldId id="263" r:id="rId4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7"/>
    <p:restoredTop sz="95988"/>
  </p:normalViewPr>
  <p:slideViewPr>
    <p:cSldViewPr snapToGrid="0">
      <p:cViewPr varScale="1">
        <p:scale>
          <a:sx n="153" d="100"/>
          <a:sy n="15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FD3-EB58-754A-A1BE-94368782BB0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0EE-A989-5641-BC71-B7670D01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95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6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42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69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68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08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7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4576849" y="411480"/>
            <a:ext cx="8878613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6849" y="39624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801699" y="1142999"/>
            <a:ext cx="6462018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1699" y="1135058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8363245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10959302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104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186202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8546122" y="1485230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46122" y="1485230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4805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1782259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11142179" y="1511905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142179" y="1511905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8546122" y="3063205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546122" y="3063205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11142179" y="3039710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1142179" y="3039710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448" y="4210886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6202" y="3751705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968" y="4210624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82259" y="3750921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280" y="420415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225206" y="3724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567" y="3671851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5967675" y="3970303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727" y="292339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7482" y="2449921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094695" y="11309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458" y="189290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37" y="5399652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65137" y="4935813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094695" y="35946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70" y="435823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7730423" y="3970303"/>
            <a:ext cx="132508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BA232AB3-4F39-F3BF-426D-3EB8A552CC0F}"/>
              </a:ext>
            </a:extLst>
          </p:cNvPr>
          <p:cNvSpPr>
            <a:spLocks noChangeAspect="1"/>
          </p:cNvSpPr>
          <p:nvPr/>
        </p:nvSpPr>
        <p:spPr>
          <a:xfrm>
            <a:off x="2115404" y="3595656"/>
            <a:ext cx="868680" cy="74886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DEC6B-DFCE-478F-8CB4-1F70137E2C51}"/>
              </a:ext>
            </a:extLst>
          </p:cNvPr>
          <p:cNvSpPr/>
          <p:nvPr/>
        </p:nvSpPr>
        <p:spPr>
          <a:xfrm>
            <a:off x="301172" y="161532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08;p21">
            <a:extLst>
              <a:ext uri="{FF2B5EF4-FFF2-40B4-BE49-F238E27FC236}">
                <a16:creationId xmlns:a16="http://schemas.microsoft.com/office/drawing/2014/main" id="{55D66404-9162-B136-C740-B96361E4C4E6}"/>
              </a:ext>
            </a:extLst>
          </p:cNvPr>
          <p:cNvSpPr txBox="1"/>
          <p:nvPr/>
        </p:nvSpPr>
        <p:spPr>
          <a:xfrm>
            <a:off x="225870" y="427445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" name="Google Shape;308;p21">
            <a:extLst>
              <a:ext uri="{FF2B5EF4-FFF2-40B4-BE49-F238E27FC236}">
                <a16:creationId xmlns:a16="http://schemas.microsoft.com/office/drawing/2014/main" id="{18F9744E-33D0-172E-34D4-080EC9A8B5AD}"/>
              </a:ext>
            </a:extLst>
          </p:cNvPr>
          <p:cNvSpPr txBox="1"/>
          <p:nvPr/>
        </p:nvSpPr>
        <p:spPr>
          <a:xfrm>
            <a:off x="1342086" y="4270248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A278E0-4445-DD10-8E03-86C650A08A0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1175" y="1623595"/>
            <a:ext cx="552069" cy="384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E29A0-4D25-E8B1-05F7-3D071F3BD53F}"/>
              </a:ext>
            </a:extLst>
          </p:cNvPr>
          <p:cNvSpPr txBox="1"/>
          <p:nvPr/>
        </p:nvSpPr>
        <p:spPr>
          <a:xfrm>
            <a:off x="2965337" y="3492222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C30E7-E5D5-2261-9EA5-42864B064557}"/>
              </a:ext>
            </a:extLst>
          </p:cNvPr>
          <p:cNvCxnSpPr>
            <a:cxnSpLocks/>
          </p:cNvCxnSpPr>
          <p:nvPr/>
        </p:nvCxnSpPr>
        <p:spPr>
          <a:xfrm>
            <a:off x="3028895" y="3968496"/>
            <a:ext cx="20116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310;p21">
            <a:extLst>
              <a:ext uri="{FF2B5EF4-FFF2-40B4-BE49-F238E27FC236}">
                <a16:creationId xmlns:a16="http://schemas.microsoft.com/office/drawing/2014/main" id="{2171599E-F55F-34E3-D907-70341A281F3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9007" y="3566310"/>
            <a:ext cx="868680" cy="86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1AA3A8-C4C4-1D4E-6F16-B29E38027BBB}"/>
              </a:ext>
            </a:extLst>
          </p:cNvPr>
          <p:cNvCxnSpPr>
            <a:cxnSpLocks/>
          </p:cNvCxnSpPr>
          <p:nvPr/>
        </p:nvCxnSpPr>
        <p:spPr>
          <a:xfrm>
            <a:off x="1407643" y="3968496"/>
            <a:ext cx="65836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191443" y="256903"/>
            <a:ext cx="8910547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443" y="25690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63837" y="988422"/>
            <a:ext cx="6500646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3837" y="988423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1097225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3693282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084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920182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1280102" y="1330653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80102" y="1330653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5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516239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3876159" y="1357328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876159" y="1357328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1280102" y="2908628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80102" y="2908628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3876159" y="2885133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876159" y="2885133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428" y="4056309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0182" y="3597128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948" y="405604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6239" y="3596344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064" y="4056047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51990" y="3576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03" y="3510177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4994459" y="3803904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452" y="2780913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0207" y="2307437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47420" y="988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183" y="17504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762" y="5257168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17862" y="4793329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7747420" y="34521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895" y="421575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F5F11088-DEDB-1C8E-BA9A-904F583FCB2B}"/>
              </a:ext>
            </a:extLst>
          </p:cNvPr>
          <p:cNvSpPr>
            <a:spLocks noChangeAspect="1"/>
          </p:cNvSpPr>
          <p:nvPr/>
        </p:nvSpPr>
        <p:spPr>
          <a:xfrm>
            <a:off x="10798235" y="341297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4B6ECF-A2F1-F818-57D9-48C1A147352B}"/>
              </a:ext>
            </a:extLst>
          </p:cNvPr>
          <p:cNvSpPr/>
          <p:nvPr/>
        </p:nvSpPr>
        <p:spPr>
          <a:xfrm>
            <a:off x="10326089" y="152986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308;p21">
            <a:extLst>
              <a:ext uri="{FF2B5EF4-FFF2-40B4-BE49-F238E27FC236}">
                <a16:creationId xmlns:a16="http://schemas.microsoft.com/office/drawing/2014/main" id="{F0D1A7C2-C834-AEC0-C74C-1F7469F3D39C}"/>
              </a:ext>
            </a:extLst>
          </p:cNvPr>
          <p:cNvSpPr txBox="1"/>
          <p:nvPr/>
        </p:nvSpPr>
        <p:spPr>
          <a:xfrm>
            <a:off x="11976939" y="4071169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6" name="Google Shape;308;p21">
            <a:extLst>
              <a:ext uri="{FF2B5EF4-FFF2-40B4-BE49-F238E27FC236}">
                <a16:creationId xmlns:a16="http://schemas.microsoft.com/office/drawing/2014/main" id="{711A71B2-8C42-ED15-9FBE-B88D48072317}"/>
              </a:ext>
            </a:extLst>
          </p:cNvPr>
          <p:cNvSpPr txBox="1"/>
          <p:nvPr/>
        </p:nvSpPr>
        <p:spPr>
          <a:xfrm>
            <a:off x="10024917" y="4052619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7A3C12B-5204-F396-184F-0826D4D546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26092" y="1538135"/>
            <a:ext cx="552069" cy="38404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21342A8-F1A5-C204-D958-2B1928A38835}"/>
              </a:ext>
            </a:extLst>
          </p:cNvPr>
          <p:cNvSpPr txBox="1"/>
          <p:nvPr/>
        </p:nvSpPr>
        <p:spPr>
          <a:xfrm>
            <a:off x="8693025" y="3344389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FA92D2-A7BA-9966-1D5C-EA3BE9CE3972}"/>
              </a:ext>
            </a:extLst>
          </p:cNvPr>
          <p:cNvCxnSpPr>
            <a:cxnSpLocks/>
          </p:cNvCxnSpPr>
          <p:nvPr/>
        </p:nvCxnSpPr>
        <p:spPr>
          <a:xfrm>
            <a:off x="8668095" y="3803904"/>
            <a:ext cx="20574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6757207" y="3803904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310;p21">
            <a:extLst>
              <a:ext uri="{FF2B5EF4-FFF2-40B4-BE49-F238E27FC236}">
                <a16:creationId xmlns:a16="http://schemas.microsoft.com/office/drawing/2014/main" id="{77E26D6F-F12A-ACCE-0F82-6386D57D3D8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2296577" y="3341649"/>
            <a:ext cx="868680" cy="86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2549D-ED36-249F-2DEC-81C7FF02365B}"/>
              </a:ext>
            </a:extLst>
          </p:cNvPr>
          <p:cNvCxnSpPr>
            <a:cxnSpLocks/>
          </p:cNvCxnSpPr>
          <p:nvPr/>
        </p:nvCxnSpPr>
        <p:spPr>
          <a:xfrm>
            <a:off x="11709311" y="3803904"/>
            <a:ext cx="60350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114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1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96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26</cp:revision>
  <dcterms:created xsi:type="dcterms:W3CDTF">2023-04-05T20:12:31Z</dcterms:created>
  <dcterms:modified xsi:type="dcterms:W3CDTF">2023-05-10T14:28:09Z</dcterms:modified>
</cp:coreProperties>
</file>