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70" r:id="rId2"/>
  </p:sldMasterIdLst>
  <p:notesMasterIdLst>
    <p:notesMasterId r:id="rId5"/>
  </p:notesMasterIdLst>
  <p:sldIdLst>
    <p:sldId id="264" r:id="rId3"/>
    <p:sldId id="263" r:id="rId4"/>
  </p:sldIdLst>
  <p:sldSz cx="13716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87"/>
    <p:restoredTop sz="95988"/>
  </p:normalViewPr>
  <p:slideViewPr>
    <p:cSldViewPr snapToGrid="0">
      <p:cViewPr varScale="1">
        <p:scale>
          <a:sx n="153" d="100"/>
          <a:sy n="153" d="100"/>
        </p:scale>
        <p:origin x="200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68FD3-EB58-754A-A1BE-94368782BB04}" type="datetimeFigureOut">
              <a:rPr lang="en-US" smtClean="0"/>
              <a:t>5/10/23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320EE-A989-5641-BC71-B7670D01E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309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987426"/>
            <a:ext cx="694372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6380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82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365125"/>
            <a:ext cx="295751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65125"/>
            <a:ext cx="870108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68952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122363"/>
            <a:ext cx="10287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602038"/>
            <a:ext cx="10287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28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326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709739"/>
            <a:ext cx="118300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4589464"/>
            <a:ext cx="118300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96643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88424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65126"/>
            <a:ext cx="1183005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681163"/>
            <a:ext cx="580251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505075"/>
            <a:ext cx="580251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681163"/>
            <a:ext cx="58310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505075"/>
            <a:ext cx="58310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6940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96806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987426"/>
            <a:ext cx="694372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70801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37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65126"/>
            <a:ext cx="118300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825625"/>
            <a:ext cx="11830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356351"/>
            <a:ext cx="4629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22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1F1779E-3D3D-F1BF-7A9C-CBB83B2209A5}"/>
              </a:ext>
            </a:extLst>
          </p:cNvPr>
          <p:cNvSpPr/>
          <p:nvPr/>
        </p:nvSpPr>
        <p:spPr bwMode="auto">
          <a:xfrm>
            <a:off x="4576849" y="411480"/>
            <a:ext cx="8878613" cy="603504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9B9E5D-338C-254D-8895-7B961FCF2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576849" y="396240"/>
            <a:ext cx="381000" cy="381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25E8F16-117E-CB47-C11B-5BCBE0FD9703}"/>
              </a:ext>
            </a:extLst>
          </p:cNvPr>
          <p:cNvSpPr/>
          <p:nvPr/>
        </p:nvSpPr>
        <p:spPr bwMode="auto">
          <a:xfrm>
            <a:off x="6801699" y="1142999"/>
            <a:ext cx="6462018" cy="4937760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7439D728-EE90-1A77-CCBF-29E34AE39C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801699" y="1135058"/>
            <a:ext cx="381000" cy="381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FCA01F5-728E-22C5-DD81-4D98CED599B1}"/>
              </a:ext>
            </a:extLst>
          </p:cNvPr>
          <p:cNvSpPr/>
          <p:nvPr/>
        </p:nvSpPr>
        <p:spPr bwMode="auto">
          <a:xfrm>
            <a:off x="8363245" y="777240"/>
            <a:ext cx="2107095" cy="5394960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E7911F-5516-CDC0-630B-5CD32D638C49}"/>
              </a:ext>
            </a:extLst>
          </p:cNvPr>
          <p:cNvSpPr/>
          <p:nvPr/>
        </p:nvSpPr>
        <p:spPr bwMode="auto">
          <a:xfrm>
            <a:off x="10959302" y="777240"/>
            <a:ext cx="2107095" cy="5394960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6" name="TextBox 17">
            <a:extLst>
              <a:ext uri="{FF2B5EF4-FFF2-40B4-BE49-F238E27FC236}">
                <a16:creationId xmlns:a16="http://schemas.microsoft.com/office/drawing/2014/main" id="{41BC3E6E-83FB-690F-76B3-A7FB5CCF3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6104" y="2360755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7" name="Graphic 35">
            <a:extLst>
              <a:ext uri="{FF2B5EF4-FFF2-40B4-BE49-F238E27FC236}">
                <a16:creationId xmlns:a16="http://schemas.microsoft.com/office/drawing/2014/main" id="{B142D747-66E4-C0F3-D527-7B5A4761D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9186202" y="18745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D85808A-4897-2156-A61C-DD7F489115CD}"/>
              </a:ext>
            </a:extLst>
          </p:cNvPr>
          <p:cNvSpPr/>
          <p:nvPr/>
        </p:nvSpPr>
        <p:spPr>
          <a:xfrm>
            <a:off x="8546122" y="1485230"/>
            <a:ext cx="1737360" cy="1371600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40315D25-0C1F-556D-788A-51790BA656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546122" y="1485230"/>
            <a:ext cx="381000" cy="381000"/>
          </a:xfrm>
          <a:prstGeom prst="rect">
            <a:avLst/>
          </a:prstGeom>
        </p:spPr>
      </p:pic>
      <p:sp>
        <p:nvSpPr>
          <p:cNvPr id="20" name="TextBox 17">
            <a:extLst>
              <a:ext uri="{FF2B5EF4-FFF2-40B4-BE49-F238E27FC236}">
                <a16:creationId xmlns:a16="http://schemas.microsoft.com/office/drawing/2014/main" id="{7903F929-3DB0-2F47-E497-C2AF8AC60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4805" y="2360755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1" name="Graphic 35">
            <a:extLst>
              <a:ext uri="{FF2B5EF4-FFF2-40B4-BE49-F238E27FC236}">
                <a16:creationId xmlns:a16="http://schemas.microsoft.com/office/drawing/2014/main" id="{E3A031FB-6A45-018C-748F-9E71BF61E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11782259" y="18745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A69CD53-1885-DECD-32DF-F8DD7100AD9C}"/>
              </a:ext>
            </a:extLst>
          </p:cNvPr>
          <p:cNvSpPr/>
          <p:nvPr/>
        </p:nvSpPr>
        <p:spPr>
          <a:xfrm>
            <a:off x="11142179" y="1511905"/>
            <a:ext cx="1737360" cy="1371600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B78070A9-E7D5-6F07-6837-2E02D150C9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1142179" y="1511905"/>
            <a:ext cx="381000" cy="381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0659E7D-3BD0-9BBE-2647-08E62671361C}"/>
              </a:ext>
            </a:extLst>
          </p:cNvPr>
          <p:cNvSpPr/>
          <p:nvPr/>
        </p:nvSpPr>
        <p:spPr>
          <a:xfrm>
            <a:off x="8546122" y="3063205"/>
            <a:ext cx="1737360" cy="2834640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595A795-ACE7-16FB-3895-A45036FEAF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8546122" y="3063205"/>
            <a:ext cx="381000" cy="381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BA64563-0B98-A938-0B3D-FABBFB0E3FCE}"/>
              </a:ext>
            </a:extLst>
          </p:cNvPr>
          <p:cNvSpPr/>
          <p:nvPr/>
        </p:nvSpPr>
        <p:spPr>
          <a:xfrm>
            <a:off x="11142179" y="3039710"/>
            <a:ext cx="1737360" cy="2834640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96A0F7D3-6081-712E-1133-86FE5452BE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1142179" y="3039710"/>
            <a:ext cx="381000" cy="381000"/>
          </a:xfrm>
          <a:prstGeom prst="rect">
            <a:avLst/>
          </a:prstGeom>
        </p:spPr>
      </p:pic>
      <p:sp>
        <p:nvSpPr>
          <p:cNvPr id="33" name="TextBox 6">
            <a:extLst>
              <a:ext uri="{FF2B5EF4-FFF2-40B4-BE49-F238E27FC236}">
                <a16:creationId xmlns:a16="http://schemas.microsoft.com/office/drawing/2014/main" id="{489859D9-2D6A-6DEB-D168-C859A2638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9448" y="4210886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 instance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0C16C94B-B669-00F4-1A22-5FD0A28AE6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86202" y="3751705"/>
            <a:ext cx="457200" cy="457200"/>
          </a:xfrm>
          <a:prstGeom prst="rect">
            <a:avLst/>
          </a:prstGeom>
        </p:spPr>
      </p:pic>
      <p:sp>
        <p:nvSpPr>
          <p:cNvPr id="35" name="TextBox 6">
            <a:extLst>
              <a:ext uri="{FF2B5EF4-FFF2-40B4-BE49-F238E27FC236}">
                <a16:creationId xmlns:a16="http://schemas.microsoft.com/office/drawing/2014/main" id="{AD94FFC5-0606-3672-C94E-CF3B55F1E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05968" y="4210624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 instance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A01F5C80-85FD-0B78-75BF-492C8949C0C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782259" y="3750921"/>
            <a:ext cx="457200" cy="457200"/>
          </a:xfrm>
          <a:prstGeom prst="rect">
            <a:avLst/>
          </a:prstGeom>
        </p:spPr>
      </p:pic>
      <p:sp>
        <p:nvSpPr>
          <p:cNvPr id="44" name="TextBox 17">
            <a:extLst>
              <a:ext uri="{FF2B5EF4-FFF2-40B4-BE49-F238E27FC236}">
                <a16:creationId xmlns:a16="http://schemas.microsoft.com/office/drawing/2014/main" id="{5D4E6068-F604-F673-7B34-4A241B9BF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280" y="4204158"/>
            <a:ext cx="13620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Resolver Lambda function</a:t>
            </a:r>
          </a:p>
        </p:txBody>
      </p:sp>
      <p:pic>
        <p:nvPicPr>
          <p:cNvPr id="45" name="Graphic 13">
            <a:extLst>
              <a:ext uri="{FF2B5EF4-FFF2-40B4-BE49-F238E27FC236}">
                <a16:creationId xmlns:a16="http://schemas.microsoft.com/office/drawing/2014/main" id="{F8A26B87-60D4-8A11-4FA1-D1EAA7305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7225206" y="372473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26">
            <a:extLst>
              <a:ext uri="{FF2B5EF4-FFF2-40B4-BE49-F238E27FC236}">
                <a16:creationId xmlns:a16="http://schemas.microsoft.com/office/drawing/2014/main" id="{950D94F9-296A-4ED8-386C-FA2B58CE6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9567" y="3671851"/>
            <a:ext cx="15065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7A802A6-C3D6-70FF-917E-963CA6593BED}"/>
              </a:ext>
            </a:extLst>
          </p:cNvPr>
          <p:cNvCxnSpPr>
            <a:cxnSpLocks/>
          </p:cNvCxnSpPr>
          <p:nvPr/>
        </p:nvCxnSpPr>
        <p:spPr>
          <a:xfrm>
            <a:off x="5967675" y="3970303"/>
            <a:ext cx="1157252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21">
            <a:extLst>
              <a:ext uri="{FF2B5EF4-FFF2-40B4-BE49-F238E27FC236}">
                <a16:creationId xmlns:a16="http://schemas.microsoft.com/office/drawing/2014/main" id="{803937C8-A22F-5808-51D3-657B53913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5727" y="2923397"/>
            <a:ext cx="1382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Artifacts bucket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F5DD223D-8370-0C0B-5770-CEA05C5AC8F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47482" y="2449921"/>
            <a:ext cx="457200" cy="457200"/>
          </a:xfrm>
          <a:prstGeom prst="rect">
            <a:avLst/>
          </a:prstGeom>
        </p:spPr>
      </p:pic>
      <p:pic>
        <p:nvPicPr>
          <p:cNvPr id="56" name="Graphic 17">
            <a:extLst>
              <a:ext uri="{FF2B5EF4-FFF2-40B4-BE49-F238E27FC236}">
                <a16:creationId xmlns:a16="http://schemas.microsoft.com/office/drawing/2014/main" id="{B99EDA89-86A7-873D-ABCD-F4C4A614C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5094695" y="113090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11">
            <a:extLst>
              <a:ext uri="{FF2B5EF4-FFF2-40B4-BE49-F238E27FC236}">
                <a16:creationId xmlns:a16="http://schemas.microsoft.com/office/drawing/2014/main" id="{E4898C3D-7536-9A35-0487-BA2F4AB5A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7458" y="1892907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sp>
        <p:nvSpPr>
          <p:cNvPr id="58" name="TextBox 23">
            <a:extLst>
              <a:ext uri="{FF2B5EF4-FFF2-40B4-BE49-F238E27FC236}">
                <a16:creationId xmlns:a16="http://schemas.microsoft.com/office/drawing/2014/main" id="{49337768-6C97-288E-334F-2A3EBBDB3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9037" y="5399652"/>
            <a:ext cx="132940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Parameter Store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DFE8E51D-338E-FE3B-B2CD-2A97F1B3C07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265137" y="4935813"/>
            <a:ext cx="457200" cy="457200"/>
          </a:xfrm>
          <a:prstGeom prst="rect">
            <a:avLst/>
          </a:prstGeom>
        </p:spPr>
      </p:pic>
      <p:pic>
        <p:nvPicPr>
          <p:cNvPr id="60" name="Graphic 32">
            <a:extLst>
              <a:ext uri="{FF2B5EF4-FFF2-40B4-BE49-F238E27FC236}">
                <a16:creationId xmlns:a16="http://schemas.microsoft.com/office/drawing/2014/main" id="{63CCA3FD-14F3-3630-37D8-8CD754509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5094695" y="359464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15">
            <a:extLst>
              <a:ext uri="{FF2B5EF4-FFF2-40B4-BE49-F238E27FC236}">
                <a16:creationId xmlns:a16="http://schemas.microsoft.com/office/drawing/2014/main" id="{7C83DB30-D97F-F555-41D2-A86623893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3170" y="4358238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AppSync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5A181B4-8772-5562-3403-852D1788E769}"/>
              </a:ext>
            </a:extLst>
          </p:cNvPr>
          <p:cNvCxnSpPr>
            <a:cxnSpLocks/>
          </p:cNvCxnSpPr>
          <p:nvPr/>
        </p:nvCxnSpPr>
        <p:spPr>
          <a:xfrm>
            <a:off x="7730423" y="3970303"/>
            <a:ext cx="1325087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Hexagon 2">
            <a:extLst>
              <a:ext uri="{FF2B5EF4-FFF2-40B4-BE49-F238E27FC236}">
                <a16:creationId xmlns:a16="http://schemas.microsoft.com/office/drawing/2014/main" id="{BA232AB3-4F39-F3BF-426D-3EB8A552CC0F}"/>
              </a:ext>
            </a:extLst>
          </p:cNvPr>
          <p:cNvSpPr>
            <a:spLocks noChangeAspect="1"/>
          </p:cNvSpPr>
          <p:nvPr/>
        </p:nvSpPr>
        <p:spPr>
          <a:xfrm>
            <a:off x="2115404" y="3595656"/>
            <a:ext cx="868680" cy="748862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4DEC6B-DFCE-478F-8CB4-1F70137E2C51}"/>
              </a:ext>
            </a:extLst>
          </p:cNvPr>
          <p:cNvSpPr/>
          <p:nvPr/>
        </p:nvSpPr>
        <p:spPr>
          <a:xfrm>
            <a:off x="301172" y="1615324"/>
            <a:ext cx="3123068" cy="472289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308;p21">
            <a:extLst>
              <a:ext uri="{FF2B5EF4-FFF2-40B4-BE49-F238E27FC236}">
                <a16:creationId xmlns:a16="http://schemas.microsoft.com/office/drawing/2014/main" id="{55D66404-9162-B136-C740-B96361E4C4E6}"/>
              </a:ext>
            </a:extLst>
          </p:cNvPr>
          <p:cNvSpPr txBox="1"/>
          <p:nvPr/>
        </p:nvSpPr>
        <p:spPr>
          <a:xfrm>
            <a:off x="225870" y="4274452"/>
            <a:ext cx="151676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325" tIns="80325" rIns="80325" bIns="80325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59575C"/>
              </a:buClr>
              <a:buSzPts val="3000"/>
            </a:pPr>
            <a:r>
              <a:rPr lang="en" sz="1200" dirty="0">
                <a:solidFill>
                  <a:schemeClr val="accent5"/>
                </a:solidFill>
                <a:latin typeface="Arial" panose="020B0604020202020204" pitchFamily="34" charset="0"/>
                <a:ea typeface="Salesforce Sans"/>
                <a:cs typeface="Arial" panose="020B0604020202020204" pitchFamily="34" charset="0"/>
                <a:sym typeface="Salesforce Sans"/>
              </a:rPr>
              <a:t>External Objects</a:t>
            </a:r>
            <a:endParaRPr sz="1200" dirty="0">
              <a:solidFill>
                <a:schemeClr val="accent5"/>
              </a:solidFill>
              <a:latin typeface="Arial" panose="020B0604020202020204" pitchFamily="34" charset="0"/>
              <a:ea typeface="Salesforce Sans"/>
              <a:cs typeface="Arial" panose="020B0604020202020204" pitchFamily="34" charset="0"/>
              <a:sym typeface="Salesforce Sans"/>
            </a:endParaRPr>
          </a:p>
        </p:txBody>
      </p:sp>
      <p:sp>
        <p:nvSpPr>
          <p:cNvPr id="6" name="Google Shape;308;p21">
            <a:extLst>
              <a:ext uri="{FF2B5EF4-FFF2-40B4-BE49-F238E27FC236}">
                <a16:creationId xmlns:a16="http://schemas.microsoft.com/office/drawing/2014/main" id="{18F9744E-33D0-172E-34D4-080EC9A8B5AD}"/>
              </a:ext>
            </a:extLst>
          </p:cNvPr>
          <p:cNvSpPr txBox="1"/>
          <p:nvPr/>
        </p:nvSpPr>
        <p:spPr>
          <a:xfrm>
            <a:off x="1342086" y="4270248"/>
            <a:ext cx="24138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325" tIns="80325" rIns="80325" bIns="80325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59575C"/>
              </a:buClr>
              <a:buSzPts val="3000"/>
            </a:pPr>
            <a:r>
              <a:rPr lang="en" sz="1200" dirty="0">
                <a:solidFill>
                  <a:schemeClr val="accent5"/>
                </a:solidFill>
                <a:latin typeface="Arial" panose="020B0604020202020204" pitchFamily="34" charset="0"/>
                <a:ea typeface="Salesforce Sans"/>
                <a:cs typeface="Arial" panose="020B0604020202020204" pitchFamily="34" charset="0"/>
                <a:sym typeface="Salesforce Sans"/>
              </a:rPr>
              <a:t>GraphQL Adapter</a:t>
            </a:r>
            <a:endParaRPr sz="1200" dirty="0">
              <a:solidFill>
                <a:schemeClr val="accent5"/>
              </a:solidFill>
              <a:latin typeface="Arial" panose="020B0604020202020204" pitchFamily="34" charset="0"/>
              <a:ea typeface="Salesforce Sans"/>
              <a:cs typeface="Arial" panose="020B0604020202020204" pitchFamily="34" charset="0"/>
              <a:sym typeface="Salesforce San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8A278E0-4445-DD10-8E03-86C650A08A0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01175" y="1623595"/>
            <a:ext cx="552069" cy="3840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6E29A0-4D25-E8B1-05F7-3D071F3BD53F}"/>
              </a:ext>
            </a:extLst>
          </p:cNvPr>
          <p:cNvSpPr txBox="1"/>
          <p:nvPr/>
        </p:nvSpPr>
        <p:spPr>
          <a:xfrm>
            <a:off x="2965337" y="3492222"/>
            <a:ext cx="20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send GraphQL </a:t>
            </a:r>
          </a:p>
          <a:p>
            <a:pPr algn="ctr"/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operations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44C30E7-E5D5-2261-9EA5-42864B064557}"/>
              </a:ext>
            </a:extLst>
          </p:cNvPr>
          <p:cNvCxnSpPr>
            <a:cxnSpLocks/>
          </p:cNvCxnSpPr>
          <p:nvPr/>
        </p:nvCxnSpPr>
        <p:spPr>
          <a:xfrm>
            <a:off x="3028895" y="3968496"/>
            <a:ext cx="2011680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oogle Shape;310;p21">
            <a:extLst>
              <a:ext uri="{FF2B5EF4-FFF2-40B4-BE49-F238E27FC236}">
                <a16:creationId xmlns:a16="http://schemas.microsoft.com/office/drawing/2014/main" id="{2171599E-F55F-34E3-D907-70341A281F3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549007" y="3566310"/>
            <a:ext cx="868680" cy="8686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71AA3A8-C4C4-1D4E-6F16-B29E38027BBB}"/>
              </a:ext>
            </a:extLst>
          </p:cNvPr>
          <p:cNvCxnSpPr>
            <a:cxnSpLocks/>
          </p:cNvCxnSpPr>
          <p:nvPr/>
        </p:nvCxnSpPr>
        <p:spPr>
          <a:xfrm>
            <a:off x="1407643" y="3968496"/>
            <a:ext cx="658368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386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1F1779E-3D3D-F1BF-7A9C-CBB83B2209A5}"/>
              </a:ext>
            </a:extLst>
          </p:cNvPr>
          <p:cNvSpPr/>
          <p:nvPr/>
        </p:nvSpPr>
        <p:spPr bwMode="auto">
          <a:xfrm>
            <a:off x="191443" y="256903"/>
            <a:ext cx="8910547" cy="603504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9B9E5D-338C-254D-8895-7B961FCF2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91443" y="256903"/>
            <a:ext cx="381000" cy="381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25E8F16-117E-CB47-C11B-5BCBE0FD9703}"/>
              </a:ext>
            </a:extLst>
          </p:cNvPr>
          <p:cNvSpPr/>
          <p:nvPr/>
        </p:nvSpPr>
        <p:spPr bwMode="auto">
          <a:xfrm>
            <a:off x="663837" y="988422"/>
            <a:ext cx="6500646" cy="4937760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7439D728-EE90-1A77-CCBF-29E34AE39C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63837" y="988423"/>
            <a:ext cx="381000" cy="381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FCA01F5-728E-22C5-DD81-4D98CED599B1}"/>
              </a:ext>
            </a:extLst>
          </p:cNvPr>
          <p:cNvSpPr/>
          <p:nvPr/>
        </p:nvSpPr>
        <p:spPr bwMode="auto">
          <a:xfrm>
            <a:off x="1097225" y="622663"/>
            <a:ext cx="2107095" cy="5394960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E7911F-5516-CDC0-630B-5CD32D638C49}"/>
              </a:ext>
            </a:extLst>
          </p:cNvPr>
          <p:cNvSpPr/>
          <p:nvPr/>
        </p:nvSpPr>
        <p:spPr bwMode="auto">
          <a:xfrm>
            <a:off x="3693282" y="622663"/>
            <a:ext cx="2107095" cy="5394960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6" name="TextBox 17">
            <a:extLst>
              <a:ext uri="{FF2B5EF4-FFF2-40B4-BE49-F238E27FC236}">
                <a16:creationId xmlns:a16="http://schemas.microsoft.com/office/drawing/2014/main" id="{41BC3E6E-83FB-690F-76B3-A7FB5CCF3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0084" y="2206178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7" name="Graphic 35">
            <a:extLst>
              <a:ext uri="{FF2B5EF4-FFF2-40B4-BE49-F238E27FC236}">
                <a16:creationId xmlns:a16="http://schemas.microsoft.com/office/drawing/2014/main" id="{B142D747-66E4-C0F3-D527-7B5A4761D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1920182" y="17199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D85808A-4897-2156-A61C-DD7F489115CD}"/>
              </a:ext>
            </a:extLst>
          </p:cNvPr>
          <p:cNvSpPr/>
          <p:nvPr/>
        </p:nvSpPr>
        <p:spPr>
          <a:xfrm>
            <a:off x="1280102" y="1330653"/>
            <a:ext cx="1737360" cy="1371600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40315D25-0C1F-556D-788A-51790BA656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280102" y="1330653"/>
            <a:ext cx="381000" cy="381000"/>
          </a:xfrm>
          <a:prstGeom prst="rect">
            <a:avLst/>
          </a:prstGeom>
        </p:spPr>
      </p:pic>
      <p:sp>
        <p:nvSpPr>
          <p:cNvPr id="20" name="TextBox 17">
            <a:extLst>
              <a:ext uri="{FF2B5EF4-FFF2-40B4-BE49-F238E27FC236}">
                <a16:creationId xmlns:a16="http://schemas.microsoft.com/office/drawing/2014/main" id="{7903F929-3DB0-2F47-E497-C2AF8AC60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8785" y="2206178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1" name="Graphic 35">
            <a:extLst>
              <a:ext uri="{FF2B5EF4-FFF2-40B4-BE49-F238E27FC236}">
                <a16:creationId xmlns:a16="http://schemas.microsoft.com/office/drawing/2014/main" id="{E3A031FB-6A45-018C-748F-9E71BF61E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4516239" y="17199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A69CD53-1885-DECD-32DF-F8DD7100AD9C}"/>
              </a:ext>
            </a:extLst>
          </p:cNvPr>
          <p:cNvSpPr/>
          <p:nvPr/>
        </p:nvSpPr>
        <p:spPr>
          <a:xfrm>
            <a:off x="3876159" y="1357328"/>
            <a:ext cx="1737360" cy="1371600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B78070A9-E7D5-6F07-6837-2E02D150C9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3876159" y="1357328"/>
            <a:ext cx="381000" cy="381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0659E7D-3BD0-9BBE-2647-08E62671361C}"/>
              </a:ext>
            </a:extLst>
          </p:cNvPr>
          <p:cNvSpPr/>
          <p:nvPr/>
        </p:nvSpPr>
        <p:spPr>
          <a:xfrm>
            <a:off x="1280102" y="2908628"/>
            <a:ext cx="1737360" cy="2834640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595A795-ACE7-16FB-3895-A45036FEAF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280102" y="2908628"/>
            <a:ext cx="381000" cy="381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BA64563-0B98-A938-0B3D-FABBFB0E3FCE}"/>
              </a:ext>
            </a:extLst>
          </p:cNvPr>
          <p:cNvSpPr/>
          <p:nvPr/>
        </p:nvSpPr>
        <p:spPr>
          <a:xfrm>
            <a:off x="3876159" y="2885133"/>
            <a:ext cx="1737360" cy="2834640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96A0F7D3-6081-712E-1133-86FE5452BE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3876159" y="2885133"/>
            <a:ext cx="381000" cy="381000"/>
          </a:xfrm>
          <a:prstGeom prst="rect">
            <a:avLst/>
          </a:prstGeom>
        </p:spPr>
      </p:pic>
      <p:sp>
        <p:nvSpPr>
          <p:cNvPr id="33" name="TextBox 6">
            <a:extLst>
              <a:ext uri="{FF2B5EF4-FFF2-40B4-BE49-F238E27FC236}">
                <a16:creationId xmlns:a16="http://schemas.microsoft.com/office/drawing/2014/main" id="{489859D9-2D6A-6DEB-D168-C859A2638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428" y="4056309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 instance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0C16C94B-B669-00F4-1A22-5FD0A28AE6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20182" y="3597128"/>
            <a:ext cx="457200" cy="457200"/>
          </a:xfrm>
          <a:prstGeom prst="rect">
            <a:avLst/>
          </a:prstGeom>
        </p:spPr>
      </p:pic>
      <p:sp>
        <p:nvSpPr>
          <p:cNvPr id="35" name="TextBox 6">
            <a:extLst>
              <a:ext uri="{FF2B5EF4-FFF2-40B4-BE49-F238E27FC236}">
                <a16:creationId xmlns:a16="http://schemas.microsoft.com/office/drawing/2014/main" id="{AD94FFC5-0606-3672-C94E-CF3B55F1E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9948" y="4056047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 instance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A01F5C80-85FD-0B78-75BF-492C8949C0C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16239" y="3596344"/>
            <a:ext cx="457200" cy="457200"/>
          </a:xfrm>
          <a:prstGeom prst="rect">
            <a:avLst/>
          </a:prstGeom>
        </p:spPr>
      </p:pic>
      <p:sp>
        <p:nvSpPr>
          <p:cNvPr id="44" name="TextBox 17">
            <a:extLst>
              <a:ext uri="{FF2B5EF4-FFF2-40B4-BE49-F238E27FC236}">
                <a16:creationId xmlns:a16="http://schemas.microsoft.com/office/drawing/2014/main" id="{5D4E6068-F604-F673-7B34-4A241B9BF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064" y="4056047"/>
            <a:ext cx="13620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Resolver Lambda function</a:t>
            </a:r>
          </a:p>
        </p:txBody>
      </p:sp>
      <p:pic>
        <p:nvPicPr>
          <p:cNvPr id="45" name="Graphic 13">
            <a:extLst>
              <a:ext uri="{FF2B5EF4-FFF2-40B4-BE49-F238E27FC236}">
                <a16:creationId xmlns:a16="http://schemas.microsoft.com/office/drawing/2014/main" id="{F8A26B87-60D4-8A11-4FA1-D1EAA7305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6251990" y="35766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26">
            <a:extLst>
              <a:ext uri="{FF2B5EF4-FFF2-40B4-BE49-F238E27FC236}">
                <a16:creationId xmlns:a16="http://schemas.microsoft.com/office/drawing/2014/main" id="{950D94F9-296A-4ED8-386C-FA2B58CE6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8403" y="3510177"/>
            <a:ext cx="15065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7A802A6-C3D6-70FF-917E-963CA6593BED}"/>
              </a:ext>
            </a:extLst>
          </p:cNvPr>
          <p:cNvCxnSpPr>
            <a:cxnSpLocks/>
          </p:cNvCxnSpPr>
          <p:nvPr/>
        </p:nvCxnSpPr>
        <p:spPr>
          <a:xfrm>
            <a:off x="4994459" y="3803904"/>
            <a:ext cx="1157252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21">
            <a:extLst>
              <a:ext uri="{FF2B5EF4-FFF2-40B4-BE49-F238E27FC236}">
                <a16:creationId xmlns:a16="http://schemas.microsoft.com/office/drawing/2014/main" id="{803937C8-A22F-5808-51D3-657B53913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8452" y="2780913"/>
            <a:ext cx="1382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Artifacts bucket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F5DD223D-8370-0C0B-5770-CEA05C5AC8F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900207" y="2307437"/>
            <a:ext cx="457200" cy="457200"/>
          </a:xfrm>
          <a:prstGeom prst="rect">
            <a:avLst/>
          </a:prstGeom>
        </p:spPr>
      </p:pic>
      <p:pic>
        <p:nvPicPr>
          <p:cNvPr id="56" name="Graphic 17">
            <a:extLst>
              <a:ext uri="{FF2B5EF4-FFF2-40B4-BE49-F238E27FC236}">
                <a16:creationId xmlns:a16="http://schemas.microsoft.com/office/drawing/2014/main" id="{B99EDA89-86A7-873D-ABCD-F4C4A614C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7747420" y="98842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11">
            <a:extLst>
              <a:ext uri="{FF2B5EF4-FFF2-40B4-BE49-F238E27FC236}">
                <a16:creationId xmlns:a16="http://schemas.microsoft.com/office/drawing/2014/main" id="{E4898C3D-7536-9A35-0487-BA2F4AB5A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0183" y="1750423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sp>
        <p:nvSpPr>
          <p:cNvPr id="58" name="TextBox 23">
            <a:extLst>
              <a:ext uri="{FF2B5EF4-FFF2-40B4-BE49-F238E27FC236}">
                <a16:creationId xmlns:a16="http://schemas.microsoft.com/office/drawing/2014/main" id="{49337768-6C97-288E-334F-2A3EBBDB3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1762" y="5257168"/>
            <a:ext cx="132940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Parameter Store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DFE8E51D-338E-FE3B-B2CD-2A97F1B3C07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917862" y="4793329"/>
            <a:ext cx="457200" cy="457200"/>
          </a:xfrm>
          <a:prstGeom prst="rect">
            <a:avLst/>
          </a:prstGeom>
        </p:spPr>
      </p:pic>
      <p:pic>
        <p:nvPicPr>
          <p:cNvPr id="60" name="Graphic 32">
            <a:extLst>
              <a:ext uri="{FF2B5EF4-FFF2-40B4-BE49-F238E27FC236}">
                <a16:creationId xmlns:a16="http://schemas.microsoft.com/office/drawing/2014/main" id="{63CCA3FD-14F3-3630-37D8-8CD754509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7747420" y="345216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15">
            <a:extLst>
              <a:ext uri="{FF2B5EF4-FFF2-40B4-BE49-F238E27FC236}">
                <a16:creationId xmlns:a16="http://schemas.microsoft.com/office/drawing/2014/main" id="{7C83DB30-D97F-F555-41D2-A86623893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5895" y="4215754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AppSync</a:t>
            </a:r>
          </a:p>
        </p:txBody>
      </p:sp>
      <p:sp>
        <p:nvSpPr>
          <p:cNvPr id="63" name="Hexagon 62">
            <a:extLst>
              <a:ext uri="{FF2B5EF4-FFF2-40B4-BE49-F238E27FC236}">
                <a16:creationId xmlns:a16="http://schemas.microsoft.com/office/drawing/2014/main" id="{F5F11088-DEDB-1C8E-BA9A-904F583FCB2B}"/>
              </a:ext>
            </a:extLst>
          </p:cNvPr>
          <p:cNvSpPr>
            <a:spLocks noChangeAspect="1"/>
          </p:cNvSpPr>
          <p:nvPr/>
        </p:nvSpPr>
        <p:spPr>
          <a:xfrm>
            <a:off x="10798235" y="3412978"/>
            <a:ext cx="877824" cy="756745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64B6ECF-A2F1-F818-57D9-48C1A147352B}"/>
              </a:ext>
            </a:extLst>
          </p:cNvPr>
          <p:cNvSpPr/>
          <p:nvPr/>
        </p:nvSpPr>
        <p:spPr>
          <a:xfrm>
            <a:off x="10326089" y="1529864"/>
            <a:ext cx="3123068" cy="472289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Google Shape;308;p21">
            <a:extLst>
              <a:ext uri="{FF2B5EF4-FFF2-40B4-BE49-F238E27FC236}">
                <a16:creationId xmlns:a16="http://schemas.microsoft.com/office/drawing/2014/main" id="{F0D1A7C2-C834-AEC0-C74C-1F7469F3D39C}"/>
              </a:ext>
            </a:extLst>
          </p:cNvPr>
          <p:cNvSpPr txBox="1"/>
          <p:nvPr/>
        </p:nvSpPr>
        <p:spPr>
          <a:xfrm>
            <a:off x="11976939" y="4071169"/>
            <a:ext cx="151676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325" tIns="80325" rIns="80325" bIns="80325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59575C"/>
              </a:buClr>
              <a:buSzPts val="3000"/>
            </a:pPr>
            <a:r>
              <a:rPr lang="en" sz="1200" dirty="0">
                <a:solidFill>
                  <a:schemeClr val="accent5"/>
                </a:solidFill>
                <a:latin typeface="Arial" panose="020B0604020202020204" pitchFamily="34" charset="0"/>
                <a:ea typeface="Salesforce Sans"/>
                <a:cs typeface="Arial" panose="020B0604020202020204" pitchFamily="34" charset="0"/>
                <a:sym typeface="Salesforce Sans"/>
              </a:rPr>
              <a:t>External Objects</a:t>
            </a:r>
            <a:endParaRPr sz="1200" dirty="0">
              <a:solidFill>
                <a:schemeClr val="accent5"/>
              </a:solidFill>
              <a:latin typeface="Arial" panose="020B0604020202020204" pitchFamily="34" charset="0"/>
              <a:ea typeface="Salesforce Sans"/>
              <a:cs typeface="Arial" panose="020B0604020202020204" pitchFamily="34" charset="0"/>
              <a:sym typeface="Salesforce Sans"/>
            </a:endParaRPr>
          </a:p>
        </p:txBody>
      </p:sp>
      <p:sp>
        <p:nvSpPr>
          <p:cNvPr id="66" name="Google Shape;308;p21">
            <a:extLst>
              <a:ext uri="{FF2B5EF4-FFF2-40B4-BE49-F238E27FC236}">
                <a16:creationId xmlns:a16="http://schemas.microsoft.com/office/drawing/2014/main" id="{711A71B2-8C42-ED15-9FBE-B88D48072317}"/>
              </a:ext>
            </a:extLst>
          </p:cNvPr>
          <p:cNvSpPr txBox="1"/>
          <p:nvPr/>
        </p:nvSpPr>
        <p:spPr>
          <a:xfrm>
            <a:off x="10024917" y="4052619"/>
            <a:ext cx="24138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325" tIns="80325" rIns="80325" bIns="80325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59575C"/>
              </a:buClr>
              <a:buSzPts val="3000"/>
            </a:pPr>
            <a:r>
              <a:rPr lang="en" sz="1200" dirty="0">
                <a:solidFill>
                  <a:schemeClr val="accent5"/>
                </a:solidFill>
                <a:latin typeface="Arial" panose="020B0604020202020204" pitchFamily="34" charset="0"/>
                <a:ea typeface="Salesforce Sans"/>
                <a:cs typeface="Arial" panose="020B0604020202020204" pitchFamily="34" charset="0"/>
                <a:sym typeface="Salesforce Sans"/>
              </a:rPr>
              <a:t>GraphQL Adapter</a:t>
            </a:r>
            <a:endParaRPr sz="1200" dirty="0">
              <a:solidFill>
                <a:schemeClr val="accent5"/>
              </a:solidFill>
              <a:latin typeface="Arial" panose="020B0604020202020204" pitchFamily="34" charset="0"/>
              <a:ea typeface="Salesforce Sans"/>
              <a:cs typeface="Arial" panose="020B0604020202020204" pitchFamily="34" charset="0"/>
              <a:sym typeface="Salesforce Sans"/>
            </a:endParaRP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37A3C12B-5204-F396-184F-0826D4D5461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326092" y="1538135"/>
            <a:ext cx="552069" cy="384048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821342A8-F1A5-C204-D958-2B1928A38835}"/>
              </a:ext>
            </a:extLst>
          </p:cNvPr>
          <p:cNvSpPr txBox="1"/>
          <p:nvPr/>
        </p:nvSpPr>
        <p:spPr>
          <a:xfrm>
            <a:off x="8693025" y="3344389"/>
            <a:ext cx="20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send GraphQL </a:t>
            </a:r>
          </a:p>
          <a:p>
            <a:pPr algn="ctr"/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operations 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6FA92D2-A7BA-9966-1D5C-EA3BE9CE3972}"/>
              </a:ext>
            </a:extLst>
          </p:cNvPr>
          <p:cNvCxnSpPr>
            <a:cxnSpLocks/>
          </p:cNvCxnSpPr>
          <p:nvPr/>
        </p:nvCxnSpPr>
        <p:spPr>
          <a:xfrm>
            <a:off x="8668095" y="3803904"/>
            <a:ext cx="2057400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5A181B4-8772-5562-3403-852D1788E769}"/>
              </a:ext>
            </a:extLst>
          </p:cNvPr>
          <p:cNvCxnSpPr>
            <a:cxnSpLocks/>
          </p:cNvCxnSpPr>
          <p:nvPr/>
        </p:nvCxnSpPr>
        <p:spPr>
          <a:xfrm>
            <a:off x="6757207" y="3803904"/>
            <a:ext cx="914400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oogle Shape;310;p21">
            <a:extLst>
              <a:ext uri="{FF2B5EF4-FFF2-40B4-BE49-F238E27FC236}">
                <a16:creationId xmlns:a16="http://schemas.microsoft.com/office/drawing/2014/main" id="{77E26D6F-F12A-ACCE-0F82-6386D57D3D81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12296577" y="3341649"/>
            <a:ext cx="868680" cy="8686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142549D-ED36-249F-2DEC-81C7FF02365B}"/>
              </a:ext>
            </a:extLst>
          </p:cNvPr>
          <p:cNvCxnSpPr>
            <a:cxnSpLocks/>
          </p:cNvCxnSpPr>
          <p:nvPr/>
        </p:nvCxnSpPr>
        <p:spPr>
          <a:xfrm>
            <a:off x="11709311" y="3803904"/>
            <a:ext cx="603504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411472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>
        <a:spAutoFit/>
      </a:bodyPr>
      <a:lstStyle>
        <a:defPPr algn="ctr" eaLnBrk="1" hangingPunct="1">
          <a:defRPr sz="1100" dirty="0">
            <a:latin typeface="Arial" panose="020B0604020202020204" pitchFamily="34" charset="0"/>
            <a:ea typeface="Amazon Ember" panose="020B0603020204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94</Words>
  <Application>Microsoft Macintosh PowerPoint</Application>
  <PresentationFormat>Custom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2_Office Theme</vt:lpstr>
      <vt:lpstr>3_Office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Vinod Shukla</cp:lastModifiedBy>
  <cp:revision>24</cp:revision>
  <dcterms:created xsi:type="dcterms:W3CDTF">2023-04-05T20:12:31Z</dcterms:created>
  <dcterms:modified xsi:type="dcterms:W3CDTF">2023-05-10T14:15:44Z</dcterms:modified>
</cp:coreProperties>
</file>