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5988"/>
  </p:normalViewPr>
  <p:slideViewPr>
    <p:cSldViewPr snapToGrid="0">
      <p:cViewPr varScale="1">
        <p:scale>
          <a:sx n="129" d="100"/>
          <a:sy n="12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79B4-F43A-5F01-DF34-371F8C23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9299-7532-155B-E1EF-6E8EB263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E601-9955-B89C-6764-AAB7752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489C-92E7-8468-AFE2-80E5DAF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DEF6-60E2-B738-EE7C-D921432C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90B7-770D-CD05-0DCE-A310BD0B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85F45-3B40-893C-F69F-F3C1623C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F658-5059-0725-5804-AE8990D5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D69D-6C84-C9E4-F39D-21299903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33D-00BC-A326-09BF-F0B30E4F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33090-67E4-F480-ED75-2A14F4E6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2F2D-C51A-A097-0D19-8A8BB0ADD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20B4-4ECB-9792-7D23-B28C950B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6C2-C639-12D5-A205-8C5EAB6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833-33C8-DE8C-9B6B-48A3B50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A18-DE12-F2C3-6ACA-7618D7AF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505D-FE1D-B771-01B0-51FA48D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4731-862F-3409-75CD-E07A6E0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4D6D-CFED-48D6-3F80-CA2EF7C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E8F0-7126-7425-0A0D-E04727C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1D36-DA30-101E-7F00-6F81658B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3ED5-A33C-9B2D-5C22-A593F5F0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9F5C-B027-1271-F778-53A53DF9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242D-ED16-C8C6-FAB9-E09A60F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28E-F56D-8D92-399E-7E5B805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2F34-3ECA-6FC7-C2DB-A4875D44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955A-E375-92F7-D0AF-9693B5CE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2AFE-5A50-663E-3A28-74CB24B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832E-AE41-8EEE-5A3D-D5D9C987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6DED-DD57-0D7C-7E14-6C91611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901AC-9EFE-D706-E5C1-13834D14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E5C-5D0D-8FE2-7B41-38688EA5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1B95-3390-E237-109D-3056D0A1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A0A1-EC70-2E70-5CD5-007AA226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A04B-D772-A46E-4B75-733375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F393-43EB-78E7-C8BB-E2596B39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4153-519D-FE6B-A3BD-E247E71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1FC36-A681-FB99-5333-8096D60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1E4C-94B1-495E-DAE1-6470AF50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3F6-838A-EC98-72C7-32F35F4D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17938-8ABC-15C3-3B8C-CAA92B78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1CEC-7BF0-1CBA-A3A8-6A10110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EEC57-D923-C3CD-FA8B-63DEB65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432B-D929-CEA0-8D1B-2326E04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D0269-23BD-6553-27DE-9F158A20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9382-FCCC-4F1D-0043-8DA9598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DC72-F44E-8B4E-3A8D-6E8075A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9889-349B-0162-F4CE-D3F8EE15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CFBBE-1E5D-89E1-6E7D-1D5B3667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D3AA-8CDC-1896-3764-CB227DEC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4FA62-DB24-E452-EFFF-5737B20D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60DE-C86F-FD93-6A6A-041407E3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14C1-2C77-4622-F183-F40B533E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E72C8-9472-798D-D815-7134B8BFA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03C9-96A3-B469-0C01-D70D391D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81A7A-05B8-E6BA-6D42-4E312B99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58931-9CA5-02CB-7157-8D24A7C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6A42-0D53-6F15-882F-937D4289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BAC32-710D-6965-656E-9E2BC20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672D-01ED-D408-F5FE-F185359A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5516-DC70-7647-6C3A-FAA5A2B2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5F82-09A4-9042-8C44-5FA6EC1F91AD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92-974A-9DE4-BF93-6A40E417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63E1-202A-1AF6-E74C-975C7ED7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10;p21">
            <a:extLst>
              <a:ext uri="{FF2B5EF4-FFF2-40B4-BE49-F238E27FC236}">
                <a16:creationId xmlns:a16="http://schemas.microsoft.com/office/drawing/2014/main" id="{79A93129-F400-9AA2-6487-1F08D9DA7E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060" y="2278150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32">
            <a:extLst>
              <a:ext uri="{FF2B5EF4-FFF2-40B4-BE49-F238E27FC236}">
                <a16:creationId xmlns:a16="http://schemas.microsoft.com/office/drawing/2014/main" id="{E6AC3357-ADB0-ACE4-7C86-ACAC0A5F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97" y="23447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7">
            <a:extLst>
              <a:ext uri="{FF2B5EF4-FFF2-40B4-BE49-F238E27FC236}">
                <a16:creationId xmlns:a16="http://schemas.microsoft.com/office/drawing/2014/main" id="{078CCF7D-2D46-46B7-2F4D-DA45F0AD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614" y="2342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1FC6C73B-96BB-F6DF-1333-5082C56B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91" y="44551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D5CB9B2A-A7B1-5928-8E45-23BE626D91EC}"/>
              </a:ext>
            </a:extLst>
          </p:cNvPr>
          <p:cNvSpPr>
            <a:spLocks noChangeAspect="1"/>
          </p:cNvSpPr>
          <p:nvPr/>
        </p:nvSpPr>
        <p:spPr>
          <a:xfrm>
            <a:off x="2292398" y="234476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62C2A-A698-7D0B-F40C-C3B6C7E73618}"/>
              </a:ext>
            </a:extLst>
          </p:cNvPr>
          <p:cNvSpPr/>
          <p:nvPr/>
        </p:nvSpPr>
        <p:spPr>
          <a:xfrm>
            <a:off x="301204" y="1419139"/>
            <a:ext cx="3123068" cy="420973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308;p21">
            <a:extLst>
              <a:ext uri="{FF2B5EF4-FFF2-40B4-BE49-F238E27FC236}">
                <a16:creationId xmlns:a16="http://schemas.microsoft.com/office/drawing/2014/main" id="{245A2F1C-1DF7-AECE-457C-D98962AFF408}"/>
              </a:ext>
            </a:extLst>
          </p:cNvPr>
          <p:cNvSpPr txBox="1"/>
          <p:nvPr/>
        </p:nvSpPr>
        <p:spPr>
          <a:xfrm>
            <a:off x="284450" y="298441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2EAF3B-8007-E053-1F29-2C1441B7B0D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81740" y="2712490"/>
            <a:ext cx="744274" cy="1060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58C16-1F94-C578-4806-B2DD5262935F}"/>
              </a:ext>
            </a:extLst>
          </p:cNvPr>
          <p:cNvCxnSpPr>
            <a:cxnSpLocks/>
          </p:cNvCxnSpPr>
          <p:nvPr/>
        </p:nvCxnSpPr>
        <p:spPr>
          <a:xfrm flipV="1">
            <a:off x="3298595" y="2723141"/>
            <a:ext cx="1382880" cy="13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2FB4E-7E93-F63D-FD77-97A43A018A5F}"/>
              </a:ext>
            </a:extLst>
          </p:cNvPr>
          <p:cNvCxnSpPr>
            <a:cxnSpLocks/>
          </p:cNvCxnSpPr>
          <p:nvPr/>
        </p:nvCxnSpPr>
        <p:spPr>
          <a:xfrm>
            <a:off x="5625548" y="2725768"/>
            <a:ext cx="135985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3033C6-0F6E-601D-D050-5B408029A84F}"/>
              </a:ext>
            </a:extLst>
          </p:cNvPr>
          <p:cNvCxnSpPr>
            <a:cxnSpLocks/>
          </p:cNvCxnSpPr>
          <p:nvPr/>
        </p:nvCxnSpPr>
        <p:spPr>
          <a:xfrm>
            <a:off x="7615101" y="2723090"/>
            <a:ext cx="1051508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8E5BC0-5608-4A21-F034-C08D8A599C1D}"/>
              </a:ext>
            </a:extLst>
          </p:cNvPr>
          <p:cNvCxnSpPr>
            <a:cxnSpLocks/>
          </p:cNvCxnSpPr>
          <p:nvPr/>
        </p:nvCxnSpPr>
        <p:spPr>
          <a:xfrm flipH="1" flipV="1">
            <a:off x="9428609" y="2723090"/>
            <a:ext cx="990482" cy="136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F4BC9B-95D2-07DD-A2EE-C8EBF121D7FB}"/>
              </a:ext>
            </a:extLst>
          </p:cNvPr>
          <p:cNvSpPr/>
          <p:nvPr/>
        </p:nvSpPr>
        <p:spPr>
          <a:xfrm>
            <a:off x="4547136" y="1405253"/>
            <a:ext cx="7340064" cy="42097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8EE26AB-DDF4-7A98-2843-3B3CC2D1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47136" y="1405253"/>
            <a:ext cx="381000" cy="3810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335E5-A6A3-AD3D-F98A-3FCBEF56BFE7}"/>
              </a:ext>
            </a:extLst>
          </p:cNvPr>
          <p:cNvCxnSpPr>
            <a:cxnSpLocks/>
          </p:cNvCxnSpPr>
          <p:nvPr/>
        </p:nvCxnSpPr>
        <p:spPr>
          <a:xfrm flipV="1">
            <a:off x="7952130" y="2723090"/>
            <a:ext cx="0" cy="214417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844084-AB31-590F-7358-24E678620B59}"/>
              </a:ext>
            </a:extLst>
          </p:cNvPr>
          <p:cNvCxnSpPr>
            <a:cxnSpLocks/>
          </p:cNvCxnSpPr>
          <p:nvPr/>
        </p:nvCxnSpPr>
        <p:spPr>
          <a:xfrm flipV="1">
            <a:off x="11713563" y="2723090"/>
            <a:ext cx="0" cy="21309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844BA4-F423-0042-1758-697CB00170ED}"/>
              </a:ext>
            </a:extLst>
          </p:cNvPr>
          <p:cNvCxnSpPr>
            <a:cxnSpLocks/>
          </p:cNvCxnSpPr>
          <p:nvPr/>
        </p:nvCxnSpPr>
        <p:spPr>
          <a:xfrm>
            <a:off x="10451055" y="4854034"/>
            <a:ext cx="1262508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9EC04259-70C0-889D-D36C-5BEDB14E9B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702" y="1446677"/>
            <a:ext cx="384048" cy="268731"/>
          </a:xfrm>
          <a:prstGeom prst="rect">
            <a:avLst/>
          </a:prstGeom>
        </p:spPr>
      </p:pic>
      <p:sp>
        <p:nvSpPr>
          <p:cNvPr id="60" name="Google Shape;308;p21">
            <a:extLst>
              <a:ext uri="{FF2B5EF4-FFF2-40B4-BE49-F238E27FC236}">
                <a16:creationId xmlns:a16="http://schemas.microsoft.com/office/drawing/2014/main" id="{E7C222D9-F4B9-B5DA-63B3-BB724733CECD}"/>
              </a:ext>
            </a:extLst>
          </p:cNvPr>
          <p:cNvSpPr txBox="1"/>
          <p:nvPr/>
        </p:nvSpPr>
        <p:spPr>
          <a:xfrm>
            <a:off x="1519080" y="2984412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06FEDD23-886F-C1E9-E0D2-95E85E98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931" y="310151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2201CDC2-5828-992E-E17D-FFAE20EC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630" y="310151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FF5BBECB-4974-C621-EA4A-5D62ECC7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93" y="31066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CCBA96-E02B-FF31-16C5-55EFBC456131}"/>
              </a:ext>
            </a:extLst>
          </p:cNvPr>
          <p:cNvCxnSpPr>
            <a:cxnSpLocks/>
          </p:cNvCxnSpPr>
          <p:nvPr/>
        </p:nvCxnSpPr>
        <p:spPr>
          <a:xfrm flipV="1">
            <a:off x="11360426" y="2723090"/>
            <a:ext cx="353137" cy="136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">
            <a:extLst>
              <a:ext uri="{FF2B5EF4-FFF2-40B4-BE49-F238E27FC236}">
                <a16:creationId xmlns:a16="http://schemas.microsoft.com/office/drawing/2014/main" id="{7C86428C-FC7C-9A83-D8C8-40FD42A2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438" y="310409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CBF15F8D-7AB9-F518-4A02-0C2A5468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907" y="5228522"/>
            <a:ext cx="30103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DD7CE1-B161-C934-EE92-9DD9F380A5CE}"/>
              </a:ext>
            </a:extLst>
          </p:cNvPr>
          <p:cNvSpPr txBox="1"/>
          <p:nvPr/>
        </p:nvSpPr>
        <p:spPr>
          <a:xfrm>
            <a:off x="3298595" y="2278150"/>
            <a:ext cx="1362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sends GraphQL operations to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3EC930-C2D0-2926-6B2E-BFDC55E3BD23}"/>
              </a:ext>
            </a:extLst>
          </p:cNvPr>
          <p:cNvSpPr txBox="1"/>
          <p:nvPr/>
        </p:nvSpPr>
        <p:spPr>
          <a:xfrm>
            <a:off x="5409276" y="2433337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relays operations to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E9F77A-9C09-54EC-8F26-619DF3DA168A}"/>
              </a:ext>
            </a:extLst>
          </p:cNvPr>
          <p:cNvSpPr txBox="1"/>
          <p:nvPr/>
        </p:nvSpPr>
        <p:spPr>
          <a:xfrm>
            <a:off x="7615102" y="2447427"/>
            <a:ext cx="1204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F82628-F313-95FD-8CE2-C1D612A1C00A}"/>
              </a:ext>
            </a:extLst>
          </p:cNvPr>
          <p:cNvSpPr txBox="1"/>
          <p:nvPr/>
        </p:nvSpPr>
        <p:spPr>
          <a:xfrm>
            <a:off x="9341835" y="2433043"/>
            <a:ext cx="1109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refers to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7F6773-7BE1-A889-1C45-99C55616F112}"/>
              </a:ext>
            </a:extLst>
          </p:cNvPr>
          <p:cNvSpPr txBox="1"/>
          <p:nvPr/>
        </p:nvSpPr>
        <p:spPr>
          <a:xfrm>
            <a:off x="10229138" y="4549555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accessed via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586629-14E8-BEF2-F21F-80234DD8CF4A}"/>
              </a:ext>
            </a:extLst>
          </p:cNvPr>
          <p:cNvSpPr txBox="1"/>
          <p:nvPr/>
        </p:nvSpPr>
        <p:spPr>
          <a:xfrm>
            <a:off x="7889021" y="4560705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sends SQL to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C5076B-C803-379A-A653-D7E33AFF47D7}"/>
              </a:ext>
            </a:extLst>
          </p:cNvPr>
          <p:cNvCxnSpPr>
            <a:cxnSpLocks/>
          </p:cNvCxnSpPr>
          <p:nvPr/>
        </p:nvCxnSpPr>
        <p:spPr>
          <a:xfrm flipH="1">
            <a:off x="7952129" y="4867262"/>
            <a:ext cx="162545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3">
            <a:extLst>
              <a:ext uri="{FF2B5EF4-FFF2-40B4-BE49-F238E27FC236}">
                <a16:creationId xmlns:a16="http://schemas.microsoft.com/office/drawing/2014/main" id="{D7606CCE-AF8A-5F23-29F4-C96CBBE4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45" y="24804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6">
            <a:extLst>
              <a:ext uri="{FF2B5EF4-FFF2-40B4-BE49-F238E27FC236}">
                <a16:creationId xmlns:a16="http://schemas.microsoft.com/office/drawing/2014/main" id="{DF168994-2E6A-93EB-C9DB-D1BE11B4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968" y="2466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9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Salesforce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2023-04-05T20:12:31Z</dcterms:created>
  <dcterms:modified xsi:type="dcterms:W3CDTF">2023-04-17T16:35:18Z</dcterms:modified>
</cp:coreProperties>
</file>