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2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7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3716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70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649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9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62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0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5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2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9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0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4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6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0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2602685" cy="920579"/>
          </a:xfrm>
        </p:spPr>
        <p:txBody>
          <a:bodyPr>
            <a:normAutofit/>
          </a:bodyPr>
          <a:lstStyle/>
          <a:p>
            <a:r>
              <a:rPr lang="es-ES" dirty="0" err="1" smtClean="0"/>
              <a:t>InJour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54444" y="1606378"/>
            <a:ext cx="5997146" cy="543698"/>
          </a:xfrm>
        </p:spPr>
        <p:txBody>
          <a:bodyPr>
            <a:normAutofit/>
          </a:bodyPr>
          <a:lstStyle/>
          <a:p>
            <a:r>
              <a:rPr lang="es-ES" dirty="0" smtClean="0"/>
              <a:t>Sistema de Recomendación de revistas de Investigación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198077" y="4901513"/>
            <a:ext cx="632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Autor: Álvaro Muñiz Sierra</a:t>
            </a:r>
          </a:p>
          <a:p>
            <a:endParaRPr lang="es-ES" dirty="0"/>
          </a:p>
          <a:p>
            <a:r>
              <a:rPr lang="es-ES" dirty="0"/>
              <a:t> Sistemas de información de Gestión y Business </a:t>
            </a:r>
            <a:r>
              <a:rPr lang="en-GB" dirty="0" smtClean="0"/>
              <a:t>Intelligence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99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5558708" cy="55193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677335" y="1565189"/>
            <a:ext cx="7372864" cy="333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ES" dirty="0" smtClean="0"/>
              <a:t>Descripción del Problema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ES" dirty="0" smtClean="0"/>
              <a:t>Herramientas Utilizadas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ES" dirty="0" smtClean="0"/>
              <a:t>Descripción de la aplicación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ES" dirty="0" smtClean="0"/>
              <a:t>DAFO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ES" dirty="0" smtClean="0"/>
              <a:t>Líneas de Futuro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ES" dirty="0" smtClean="0"/>
              <a:t>Ejecución y montaje de la aplicación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92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7659357" cy="56017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Descripción del problema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1565190"/>
            <a:ext cx="1868157" cy="2067696"/>
          </a:xfrm>
        </p:spPr>
        <p:txBody>
          <a:bodyPr>
            <a:normAutofit/>
          </a:bodyPr>
          <a:lstStyle/>
          <a:p>
            <a:r>
              <a:rPr lang="es-ES" sz="1400" dirty="0" smtClean="0"/>
              <a:t>Cuando realizamos una investigación se suelen utilizar los resultados de otros artículos como apoyo o base de la investigación</a:t>
            </a:r>
            <a:endParaRPr lang="es-ES" sz="1400" dirty="0"/>
          </a:p>
        </p:txBody>
      </p:sp>
      <p:sp>
        <p:nvSpPr>
          <p:cNvPr id="4" name="Flecha derecha 3"/>
          <p:cNvSpPr/>
          <p:nvPr/>
        </p:nvSpPr>
        <p:spPr>
          <a:xfrm>
            <a:off x="2759677" y="2331308"/>
            <a:ext cx="1837038" cy="313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2759676" y="1961976"/>
            <a:ext cx="183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Dos problemas</a:t>
            </a:r>
            <a:endParaRPr lang="es-ES" dirty="0"/>
          </a:p>
        </p:txBody>
      </p:sp>
      <p:sp>
        <p:nvSpPr>
          <p:cNvPr id="7" name="Marcador de texto 2"/>
          <p:cNvSpPr txBox="1">
            <a:spLocks/>
          </p:cNvSpPr>
          <p:nvPr/>
        </p:nvSpPr>
        <p:spPr>
          <a:xfrm>
            <a:off x="4810898" y="1610498"/>
            <a:ext cx="1868157" cy="2067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s-ES" sz="1400" dirty="0" smtClean="0"/>
              <a:t>¿Qué revista puede tener artículos que me interesen?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400" dirty="0" smtClean="0"/>
              <a:t>¿Qué artículos puedo utilizar con cierta fiabilidad?</a:t>
            </a:r>
            <a:endParaRPr lang="es-ES" sz="1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815546" y="4193059"/>
            <a:ext cx="6236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Esta aplicación trata de solucionar el primer problema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04152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6193022" cy="43660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Herramientas utilizadas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1348260"/>
            <a:ext cx="7939443" cy="507725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 smtClean="0"/>
              <a:t>Base de datos: 		</a:t>
            </a:r>
          </a:p>
          <a:p>
            <a:r>
              <a:rPr lang="es-ES" dirty="0"/>
              <a:t> 	</a:t>
            </a:r>
            <a:r>
              <a:rPr lang="es-ES" dirty="0" smtClean="0"/>
              <a:t>- Neo4J: Motor para la creación de bases de datos orientadas a grafos.</a:t>
            </a:r>
          </a:p>
          <a:p>
            <a:r>
              <a:rPr lang="es-ES" dirty="0"/>
              <a:t>	</a:t>
            </a:r>
            <a:r>
              <a:rPr lang="es-ES" dirty="0" smtClean="0"/>
              <a:t>		Creación de nodos y  sus relaciones a partir de los datos</a:t>
            </a:r>
          </a:p>
          <a:p>
            <a:r>
              <a:rPr lang="es-ES" dirty="0"/>
              <a:t>	</a:t>
            </a:r>
            <a:r>
              <a:rPr lang="es-ES" dirty="0" smtClean="0"/>
              <a:t>		Utilización del lenguaje </a:t>
            </a:r>
            <a:r>
              <a:rPr lang="es-ES" dirty="0" err="1" smtClean="0"/>
              <a:t>Cypher</a:t>
            </a:r>
            <a:r>
              <a:rPr lang="es-ES" dirty="0" smtClean="0"/>
              <a:t>, único para este motor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 err="1" smtClean="0"/>
              <a:t>Frontend</a:t>
            </a:r>
            <a:r>
              <a:rPr lang="es-ES" dirty="0" smtClean="0"/>
              <a:t>:</a:t>
            </a:r>
          </a:p>
          <a:p>
            <a:pPr lvl="1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JS: Framework para la creación de aplicaciones web</a:t>
            </a:r>
          </a:p>
          <a:p>
            <a:pPr lvl="1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Vuetify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Plugin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Vue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Axios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Librería para la conexión del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el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frontend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 err="1" smtClean="0"/>
              <a:t>Backend</a:t>
            </a:r>
            <a:r>
              <a:rPr lang="es-ES" dirty="0" smtClean="0"/>
              <a:t>:</a:t>
            </a:r>
          </a:p>
          <a:p>
            <a:r>
              <a:rPr lang="es-ES" dirty="0"/>
              <a:t>	</a:t>
            </a:r>
            <a:r>
              <a:rPr lang="es-ES" dirty="0" smtClean="0"/>
              <a:t>- </a:t>
            </a:r>
            <a:r>
              <a:rPr lang="es-ES" dirty="0" err="1" smtClean="0"/>
              <a:t>Node</a:t>
            </a:r>
            <a:r>
              <a:rPr lang="es-ES" dirty="0" smtClean="0"/>
              <a:t> JS: Entorno de código abierto para la creación del </a:t>
            </a:r>
            <a:r>
              <a:rPr lang="es-ES" dirty="0" err="1" smtClean="0"/>
              <a:t>backend</a:t>
            </a:r>
            <a:endParaRPr lang="es-ES" dirty="0" smtClean="0"/>
          </a:p>
          <a:p>
            <a:r>
              <a:rPr lang="es-ES" dirty="0"/>
              <a:t>	</a:t>
            </a:r>
            <a:r>
              <a:rPr lang="es-ES" dirty="0" smtClean="0"/>
              <a:t>		   Utilizado: Express y drivers de Neo4J</a:t>
            </a:r>
          </a:p>
          <a:p>
            <a:r>
              <a:rPr lang="es-ES" dirty="0"/>
              <a:t>	</a:t>
            </a:r>
            <a:r>
              <a:rPr lang="es-ES" dirty="0" smtClean="0"/>
              <a:t>		</a:t>
            </a:r>
            <a:endParaRPr lang="es-ES" dirty="0"/>
          </a:p>
        </p:txBody>
      </p:sp>
      <p:pic>
        <p:nvPicPr>
          <p:cNvPr id="1032" name="Picture 8" descr="Neo4J: The world's leading Graph Database | AO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778" y="1981200"/>
            <a:ext cx="1508468" cy="84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ue.js: Qué es y por qué usarlo como framework de referencia 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778" y="3799458"/>
            <a:ext cx="2023333" cy="69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ción a Node.JS - Hello, world! I'm Emilio De Manuel Aran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562" y="5094129"/>
            <a:ext cx="1961549" cy="73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36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27335" cy="60136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Descripción de la aplicación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1392194"/>
            <a:ext cx="8596668" cy="5338119"/>
          </a:xfrm>
        </p:spPr>
        <p:txBody>
          <a:bodyPr>
            <a:normAutofit fontScale="85000" lnSpcReduction="20000"/>
          </a:bodyPr>
          <a:lstStyle/>
          <a:p>
            <a:endParaRPr lang="es-ES" dirty="0" smtClean="0"/>
          </a:p>
          <a:p>
            <a:r>
              <a:rPr lang="es-ES" dirty="0" smtClean="0"/>
              <a:t>La aplicación se puede decir que esta dividida en tres secciones: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Frontend</a:t>
            </a:r>
            <a:r>
              <a:rPr lang="es-ES" dirty="0" smtClean="0"/>
              <a:t>: Parte encargada de la interfaz de interacción con el usuario</a:t>
            </a:r>
          </a:p>
          <a:p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      Dividida </a:t>
            </a: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tres vistas:</a:t>
            </a:r>
          </a:p>
          <a:p>
            <a:pPr lvl="3"/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Página principal</a:t>
            </a:r>
          </a:p>
          <a:p>
            <a:pPr lvl="3"/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Página de búsqueda</a:t>
            </a:r>
          </a:p>
          <a:p>
            <a:pPr lvl="3"/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Página de </a:t>
            </a:r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recomendación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Backend</a:t>
            </a:r>
            <a:r>
              <a:rPr lang="es-ES" dirty="0" smtClean="0"/>
              <a:t>: Parte donde se programa la funcionalidad de la aplicación</a:t>
            </a:r>
          </a:p>
          <a:p>
            <a:r>
              <a:rPr lang="es-ES" dirty="0"/>
              <a:t>	</a:t>
            </a:r>
            <a:r>
              <a:rPr lang="es-ES" dirty="0" smtClean="0"/>
              <a:t>	      Dividida en funciones que podemos distinguir como:</a:t>
            </a:r>
          </a:p>
          <a:p>
            <a:r>
              <a:rPr lang="es-ES" dirty="0"/>
              <a:t>	</a:t>
            </a:r>
            <a:r>
              <a:rPr lang="es-ES" dirty="0" smtClean="0"/>
              <a:t>		- Principales: </a:t>
            </a:r>
            <a:r>
              <a:rPr lang="es-ES" dirty="0" err="1"/>
              <a:t>recomendRevista</a:t>
            </a:r>
            <a:r>
              <a:rPr lang="es-ES" dirty="0"/>
              <a:t> </a:t>
            </a:r>
            <a:r>
              <a:rPr lang="es-ES" dirty="0" smtClean="0"/>
              <a:t>y </a:t>
            </a:r>
            <a:r>
              <a:rPr lang="es-ES" dirty="0" err="1" smtClean="0"/>
              <a:t>busquedaRevistas</a:t>
            </a:r>
            <a:endParaRPr lang="es-ES" dirty="0" smtClean="0"/>
          </a:p>
          <a:p>
            <a:r>
              <a:rPr lang="es-ES" dirty="0"/>
              <a:t>	</a:t>
            </a:r>
            <a:r>
              <a:rPr lang="es-ES" dirty="0" smtClean="0"/>
              <a:t>		- Auxiliares: </a:t>
            </a:r>
            <a:r>
              <a:rPr lang="es-ES" dirty="0" err="1" smtClean="0"/>
              <a:t>cogerPaises</a:t>
            </a:r>
            <a:r>
              <a:rPr lang="es-ES" dirty="0" smtClean="0"/>
              <a:t>, </a:t>
            </a:r>
            <a:r>
              <a:rPr lang="es-ES" dirty="0" err="1" smtClean="0"/>
              <a:t>cogerArea</a:t>
            </a:r>
            <a:r>
              <a:rPr lang="es-ES" dirty="0" smtClean="0"/>
              <a:t>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Base de datos: Sección principal de la aplicación</a:t>
            </a:r>
          </a:p>
          <a:p>
            <a:pPr lvl="3"/>
            <a:r>
              <a:rPr lang="es-ES" dirty="0"/>
              <a:t>	</a:t>
            </a: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Cuatro tipos de nodos: </a:t>
            </a:r>
            <a:r>
              <a:rPr lang="es-E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journals</a:t>
            </a: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nación, subcategoría y área</a:t>
            </a:r>
          </a:p>
          <a:p>
            <a:pPr lvl="3"/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Tres tipos de relaciones: </a:t>
            </a:r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Journal</a:t>
            </a:r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Subcategoría</a:t>
            </a:r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       </a:t>
            </a:r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      </a:t>
            </a:r>
            <a:r>
              <a:rPr lang="es-E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Journal</a:t>
            </a:r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Nación</a:t>
            </a:r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        </a:t>
            </a:r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Área    </a:t>
            </a: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Subcategoría</a:t>
            </a:r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dirty="0"/>
              <a:t> </a:t>
            </a:r>
          </a:p>
          <a:p>
            <a:endParaRPr lang="es-ES" dirty="0"/>
          </a:p>
          <a:p>
            <a:endParaRPr lang="es-ES" dirty="0" smtClean="0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6977449" y="5305168"/>
            <a:ext cx="2296554" cy="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9481751" y="5074335"/>
            <a:ext cx="179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Relación más importante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7964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172994"/>
            <a:ext cx="5608135" cy="52722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DAFO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700216"/>
            <a:ext cx="8596668" cy="53411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Debilidades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Simplicidad de los algoritmos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Planteamiento genérico de la aplicación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Tiempo empleado en el desarrollo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Amenazas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Muy similar a otras aplicaciones existentes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Disponibilidad publica de los datos utilizados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Fortalezas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Interfaz simple y accesible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Facilidad del mantenimiento de la base de datos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Velocidad de la obtención de 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Oportunidades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Fácil ampliación de la base de datos actual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Gran cantidad de posibilidades de expansión</a:t>
            </a:r>
          </a:p>
        </p:txBody>
      </p:sp>
    </p:spTree>
    <p:extLst>
      <p:ext uri="{BB962C8B-B14F-4D97-AF65-F5344CB8AC3E}">
        <p14:creationId xmlns:p14="http://schemas.microsoft.com/office/powerpoint/2010/main" val="195132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7576979" cy="56017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Líneas de Futuro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1334530"/>
            <a:ext cx="8596668" cy="440203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s-ES" dirty="0" smtClean="0"/>
              <a:t>A corto plazo: Automatización de la creación, ampliación y actualización de la 				base de datos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A medio plazo: Creación de un algoritmo de recomendación de revistas 						similares 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A largo plazo: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Aplicación de machine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el algoritmo de recomendación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los artículos dentro de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12791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771466" cy="1136822"/>
          </a:xfrm>
        </p:spPr>
        <p:txBody>
          <a:bodyPr>
            <a:normAutofit/>
          </a:bodyPr>
          <a:lstStyle/>
          <a:p>
            <a:r>
              <a:rPr lang="es-ES" sz="4000" dirty="0" smtClean="0"/>
              <a:t>Ejecución y Montaje de la aplicación</a:t>
            </a:r>
            <a:endParaRPr lang="es-ES" sz="4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2172043"/>
            <a:ext cx="8596668" cy="1570962"/>
          </a:xfrm>
        </p:spPr>
        <p:txBody>
          <a:bodyPr/>
          <a:lstStyle/>
          <a:p>
            <a:pPr algn="ctr"/>
            <a:r>
              <a:rPr lang="es-ES" dirty="0" smtClean="0"/>
              <a:t>Mostrado en los dos videos siguientes</a:t>
            </a:r>
          </a:p>
          <a:p>
            <a:r>
              <a:rPr lang="es-ES" dirty="0"/>
              <a:t>	</a:t>
            </a:r>
            <a:r>
              <a:rPr lang="es-ES" dirty="0" smtClean="0"/>
              <a:t>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17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446</TotalTime>
  <Words>222</Words>
  <Application>Microsoft Office PowerPoint</Application>
  <PresentationFormat>Panorámica</PresentationFormat>
  <Paragraphs>74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Faceta</vt:lpstr>
      <vt:lpstr>InJour</vt:lpstr>
      <vt:lpstr>Índice</vt:lpstr>
      <vt:lpstr>Descripción del problema</vt:lpstr>
      <vt:lpstr>Herramientas utilizadas</vt:lpstr>
      <vt:lpstr>Descripción de la aplicación</vt:lpstr>
      <vt:lpstr>DAFO</vt:lpstr>
      <vt:lpstr>Líneas de Futuro</vt:lpstr>
      <vt:lpstr>Ejecución y Montaje de la aplicación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InJour</dc:title>
  <dc:creator>Usuario de Windows</dc:creator>
  <cp:lastModifiedBy>Usuario de Windows</cp:lastModifiedBy>
  <cp:revision>12</cp:revision>
  <dcterms:created xsi:type="dcterms:W3CDTF">2020-12-14T19:29:01Z</dcterms:created>
  <dcterms:modified xsi:type="dcterms:W3CDTF">2020-12-15T13:42:04Z</dcterms:modified>
</cp:coreProperties>
</file>