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865D-0A07-B94C-8919-6AB88CC8404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99BF-E744-6B4C-9324-4F2FDD04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407" y="989717"/>
            <a:ext cx="7772400" cy="737924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aspiring </a:t>
            </a:r>
            <a:r>
              <a:rPr lang="en-US" sz="5400" dirty="0" smtClean="0"/>
              <a:t>m</a:t>
            </a:r>
            <a:r>
              <a:rPr lang="en-US" sz="5400" dirty="0" smtClean="0"/>
              <a:t>inds 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university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98833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tint val="75000"/>
                    <a:alpha val="70000"/>
                  </a:schemeClr>
                </a:solidFill>
              </a:rPr>
              <a:t>Module 1</a:t>
            </a:r>
          </a:p>
          <a:p>
            <a:r>
              <a:rPr lang="en-US" dirty="0" smtClean="0">
                <a:solidFill>
                  <a:schemeClr val="tx1">
                    <a:tint val="75000"/>
                    <a:alpha val="70000"/>
                  </a:schemeClr>
                </a:solidFill>
              </a:rPr>
              <a:t>Data Visualization</a:t>
            </a:r>
            <a:endParaRPr lang="en-US" dirty="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pic>
        <p:nvPicPr>
          <p:cNvPr id="5" name="Picture 4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5" y="1101839"/>
            <a:ext cx="691732" cy="737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407" y="3006434"/>
            <a:ext cx="7649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Introduction to </a:t>
            </a:r>
            <a:r>
              <a:rPr lang="en-US" sz="4000" dirty="0" smtClean="0"/>
              <a:t>Statistical </a:t>
            </a:r>
            <a:r>
              <a:rPr lang="en-US" sz="40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1277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brain is very good at recognizing patterns. </a:t>
            </a:r>
          </a:p>
          <a:p>
            <a:r>
              <a:rPr lang="en-US" dirty="0" smtClean="0"/>
              <a:t>Presenting the information visually using many channels allows the brain to intuitively understand data.</a:t>
            </a:r>
          </a:p>
          <a:p>
            <a:r>
              <a:rPr lang="en-US" dirty="0" smtClean="0"/>
              <a:t>There are several pitfalls to relying purely on statistical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680"/>
            <a:ext cx="8229600" cy="1143000"/>
          </a:xfrm>
        </p:spPr>
        <p:txBody>
          <a:bodyPr/>
          <a:lstStyle/>
          <a:p>
            <a:r>
              <a:rPr lang="en-US" dirty="0" err="1" smtClean="0"/>
              <a:t>Anscombe’s</a:t>
            </a:r>
            <a:r>
              <a:rPr lang="en-US" dirty="0" smtClean="0"/>
              <a:t> Quartet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037" y="1251426"/>
            <a:ext cx="70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Anscombe’s</a:t>
            </a:r>
            <a:r>
              <a:rPr lang="en-US" dirty="0" smtClean="0"/>
              <a:t> Quartet –  4 series of data that have the same summary statistics but are very different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80" y="1897757"/>
            <a:ext cx="6358687" cy="4623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0292" y="6492359"/>
            <a:ext cx="43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Image source: Wikimedia Commons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44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764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1a : Graph </a:t>
            </a:r>
            <a:r>
              <a:rPr lang="en-US" dirty="0" err="1" smtClean="0"/>
              <a:t>Anscombe’s</a:t>
            </a:r>
            <a:r>
              <a:rPr lang="en-US" dirty="0" smtClean="0"/>
              <a:t> Quartet!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3092" y="1631672"/>
            <a:ext cx="7320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Anscombe.csv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following for each pair of x’s and y’s:</a:t>
            </a:r>
          </a:p>
          <a:p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Mean of x’s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Mean of 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Standard deviation of 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Fit a line and compare coefficients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Find some way of seeing absolute errors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Graph scatter plots for y </a:t>
            </a:r>
            <a:r>
              <a:rPr lang="en-US" dirty="0" err="1" smtClean="0"/>
              <a:t>vs</a:t>
            </a:r>
            <a:r>
              <a:rPr lang="en-US" dirty="0" smtClean="0"/>
              <a:t> x.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5199061"/>
            <a:ext cx="8058350" cy="159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What about the advanced numerical methods we’ll learn in this course? </a:t>
            </a:r>
          </a:p>
          <a:p>
            <a:pPr marL="0" indent="0">
              <a:buNone/>
            </a:pPr>
            <a:r>
              <a:rPr lang="en-US" dirty="0" smtClean="0"/>
              <a:t>[re-phrase to </a:t>
            </a:r>
            <a:r>
              <a:rPr lang="en-US" smtClean="0"/>
              <a:t>make simpler]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Many statistical measures, tests and methods are based on assumptions about data.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visualization can help to ensure that these assumptions are correct!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0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172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aspiring minds university</vt:lpstr>
      <vt:lpstr>Why data visualization?</vt:lpstr>
      <vt:lpstr>Anscombe’s Quartet</vt:lpstr>
      <vt:lpstr>Exercise 1a : Graph Anscombe’s Quartet!</vt:lpstr>
    </vt:vector>
  </TitlesOfParts>
  <Company>Harvard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Minds 42.42 : Introduction to Statistical Learning</dc:title>
  <dc:creator>Samarth Singal</dc:creator>
  <cp:lastModifiedBy>Samarth Singal</cp:lastModifiedBy>
  <cp:revision>23</cp:revision>
  <dcterms:created xsi:type="dcterms:W3CDTF">2015-07-17T07:39:54Z</dcterms:created>
  <dcterms:modified xsi:type="dcterms:W3CDTF">2015-07-27T07:29:04Z</dcterms:modified>
</cp:coreProperties>
</file>