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109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6315-ACE8-40F5-A6B4-C476AB1E8641}" type="datetimeFigureOut">
              <a:rPr lang="en-US" smtClean="0"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C355-553D-488B-BD33-B1ED5ECE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/>
          <p:cNvGrpSpPr/>
          <p:nvPr/>
        </p:nvGrpSpPr>
        <p:grpSpPr>
          <a:xfrm>
            <a:off x="464382" y="87868"/>
            <a:ext cx="6149778" cy="6221492"/>
            <a:chOff x="464382" y="87868"/>
            <a:chExt cx="6149778" cy="6221492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759656" y="87868"/>
              <a:ext cx="5854504" cy="6221492"/>
              <a:chOff x="759656" y="87868"/>
              <a:chExt cx="5854504" cy="6221492"/>
            </a:xfrm>
          </p:grpSpPr>
          <p:grpSp>
            <p:nvGrpSpPr>
              <p:cNvPr id="1024" name="Group 1023"/>
              <p:cNvGrpSpPr/>
              <p:nvPr/>
            </p:nvGrpSpPr>
            <p:grpSpPr>
              <a:xfrm>
                <a:off x="759656" y="457200"/>
                <a:ext cx="5854504" cy="5852160"/>
                <a:chOff x="759656" y="457200"/>
                <a:chExt cx="5854504" cy="585216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60828" y="457200"/>
                  <a:ext cx="5853332" cy="3657600"/>
                  <a:chOff x="760828" y="457200"/>
                  <a:chExt cx="5853332" cy="3657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6200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49352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22504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95656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8808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4419600" y="45720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76200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49352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22504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95656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68808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4419600" y="118872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5151120" y="457200"/>
                    <a:ext cx="1463040" cy="1463040"/>
                    <a:chOff x="5151120" y="457200"/>
                    <a:chExt cx="1463040" cy="1463040"/>
                  </a:xfrm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151120" y="457200"/>
                      <a:ext cx="731520" cy="731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882640" y="457200"/>
                      <a:ext cx="731520" cy="731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5151120" y="1188720"/>
                      <a:ext cx="731520" cy="731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5882640" y="1188720"/>
                      <a:ext cx="731520" cy="7315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Rectangle 19"/>
                  <p:cNvSpPr/>
                  <p:nvPr/>
                </p:nvSpPr>
                <p:spPr>
                  <a:xfrm>
                    <a:off x="76082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49234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22386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95538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68690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41842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514994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5881468" y="192024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76082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49234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22386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95538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68690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1842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4994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881468" y="265176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76082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49234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222386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295538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68690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41842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514994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5881468" y="3383280"/>
                    <a:ext cx="731520" cy="7315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76082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49234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22386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5538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68690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842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14994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881468" y="411480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75965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149117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2269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5421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8573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1725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14877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880296" y="484632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75965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49117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22269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5421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68573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41725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14877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880296" y="5577840"/>
                  <a:ext cx="731520" cy="731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5" name="TextBox 1024"/>
              <p:cNvSpPr txBox="1"/>
              <p:nvPr/>
            </p:nvSpPr>
            <p:spPr>
              <a:xfrm>
                <a:off x="980123" y="878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711643" y="87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43163" y="878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172339" y="87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906203" y="878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635379" y="87868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369243" y="878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098419" y="87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66726" y="6382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66726" y="13698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66726" y="2101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66726" y="2832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4382" y="3564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66726" y="4295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4382" y="50274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64382" y="5758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pic>
        <p:nvPicPr>
          <p:cNvPr id="1026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5" y="278892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25" y="132588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45" y="205740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75" y="59436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83" y="278892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67" y="571500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25" y="132588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D:\Documents and Settings\A27KWMT\Local Settings\Temporary Internet Files\Content.IE5\MTCO1TBM\MC9003831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89" y="2788920"/>
            <a:ext cx="532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Downey, Joseph (210066628)</dc:creator>
  <cp:lastModifiedBy>Van Kampen, David (210066623)</cp:lastModifiedBy>
  <cp:revision>8</cp:revision>
  <dcterms:created xsi:type="dcterms:W3CDTF">2011-09-27T21:14:16Z</dcterms:created>
  <dcterms:modified xsi:type="dcterms:W3CDTF">2011-09-29T20:47:10Z</dcterms:modified>
</cp:coreProperties>
</file>