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F6B0F-B90F-4541-9F36-0996D6755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2F7B6-2D40-44DF-824F-D16F0FB7F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85AC0-2A05-4FBB-840A-9E369312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61D20-D07C-462A-822A-28EEC94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FD7D8-FA8F-40EF-BC75-9A812F6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57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C345F-FFC7-4B4F-8206-7B09D8CB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5BCE32-D86A-4AFD-98CA-841D5A18E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88272-D357-47BA-8B54-8FE03721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0B3E1-570C-484A-9F44-ACBFC5AC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F876F-9C64-4931-88E4-EE7D81DE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7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E272A6-DDD9-430C-A4F8-8D7B5FAC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3BE475-3A11-4505-834F-A2E5B74E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6738B-045E-493B-BF53-739F3B0A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46678-F201-46DB-A2EE-9E1D09C6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36B49-620B-43C6-B584-D9FFFB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6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9FDB-28A9-4982-A185-447661C1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F4C0D-10F6-4B25-9347-6760BB32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73EEEB-2A42-493E-B4B9-0F9AEE83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79FD18-B962-48AC-BD80-125A8FFB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42435-69C5-476A-B5D3-72814E2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16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2C410-DA48-440B-A633-90E58C68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61634-84C5-4BE0-9694-B0AC79DF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FF4F4-BA35-47B4-8E32-FB8B88EF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79790-A112-41E7-829D-F315D042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DACFA-6D3B-4B40-96A0-536411FB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F8028-3FF7-4755-BE29-3DEE6B22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3C0B4-A4A3-4752-A825-3B4BD1DCB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4C1581-B5D7-4E58-A2E6-769A4F81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D2CD-0885-4733-92D4-DCB52EB0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5AE33-6F3D-40BD-AFAC-FB98B737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6A73F-04A6-4AD8-90E1-0A8AE66C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32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60BAF-5868-4148-8152-A5AEADBE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157C1-2A38-4B08-8688-1AC0630C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FF27C3-700B-41AA-8684-B3F0990E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481020-1945-447B-870C-E2D6053B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E7090-A43A-43D8-9D8E-4A5F25602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70E0FE-DAC3-4731-AF08-7866C97C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48B5EE-444C-418B-AECA-F455341C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8BB7A4-0E17-4D51-B163-5BABFA95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5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37350-9841-43B5-8432-E381BE13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59BC85-1456-4EB9-AB64-E8607F1D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C0E3A2-D7E9-48DF-9C29-7A6C5F24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1FE8F0-A950-48E3-A1D0-65B68CFE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8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A7B03D-1E18-4A09-BA47-4A082F1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76B7FA-6056-4360-B143-37AC21EA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D7B9CA-9D02-4DBE-A2E3-E07A74C4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36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645B-3131-4560-A27F-48302507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30184-EA7E-4E84-8652-714795F5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71D2E-5411-4C03-BFAF-480B2FAB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D55BB-1D47-46D9-BF4D-97F6ADB2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2D6A2-F280-463C-B0C6-A775BB61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8484E-EB44-475F-A241-B0102845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26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E1B4-AFF9-4A2B-944A-6200690A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5486CA-55FE-4BD1-811C-093CA9D2A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07C2B9-8BED-4F11-B659-39EE5CC5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916549-90A1-42F7-907F-BC0D0DE5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5191E2-ED71-4335-BAF1-33F255A1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52C08-AB57-4C33-81EF-CA32EF24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7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49A85F-A7F8-4D3F-937F-3C023D13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6BB2C-19AA-490F-BF37-A573723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43CBB-63ED-46A8-AFB2-DE3B01620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6446-E216-477C-B2FC-DF91361F3F74}" type="datetimeFigureOut">
              <a:rPr lang="es-CO" smtClean="0"/>
              <a:t>21/12/2017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D7B55-C4E9-41E2-A397-7187A354C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93510-FF83-4BD9-8FA2-E591D1E0F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2DD1-2CAF-45CF-858C-FC75CCC9A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58CF3E5-8A8B-4A20-96E8-AFF5A35239D0}"/>
              </a:ext>
            </a:extLst>
          </p:cNvPr>
          <p:cNvSpPr txBox="1"/>
          <p:nvPr/>
        </p:nvSpPr>
        <p:spPr>
          <a:xfrm>
            <a:off x="1961322" y="1179444"/>
            <a:ext cx="4134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SERVICIOS: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Temperatura de la habitación -&gt; Mejorar la calidad de vida del paciente.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Emergencia (Caída o falla cardiaca) con localización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Evaluación cardiaca – detectar enfermedades cardiacas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CO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AB23B9-FFCA-4753-9BB0-278618195522}"/>
              </a:ext>
            </a:extLst>
          </p:cNvPr>
          <p:cNvSpPr txBox="1"/>
          <p:nvPr/>
        </p:nvSpPr>
        <p:spPr>
          <a:xfrm>
            <a:off x="7288697" y="424070"/>
            <a:ext cx="2358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Sensores: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Acelerometro</a:t>
            </a:r>
            <a:r>
              <a:rPr lang="es-CO" dirty="0"/>
              <a:t>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Ritmo cardiaco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Beacon</a:t>
            </a:r>
            <a:r>
              <a:rPr lang="es-CO" dirty="0"/>
              <a:t>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Temperatura (1)</a:t>
            </a:r>
          </a:p>
          <a:p>
            <a:r>
              <a:rPr lang="es-CO" dirty="0"/>
              <a:t>Otro materiales: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Arduino con Ethernet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Rapsberry</a:t>
            </a:r>
            <a:r>
              <a:rPr lang="es-CO" dirty="0"/>
              <a:t>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0957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62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Hernando Muñoz Herrera</dc:creator>
  <cp:lastModifiedBy>Andres Hernando Muñoz Herrera</cp:lastModifiedBy>
  <cp:revision>4</cp:revision>
  <dcterms:created xsi:type="dcterms:W3CDTF">2017-12-21T16:29:58Z</dcterms:created>
  <dcterms:modified xsi:type="dcterms:W3CDTF">2017-12-22T14:52:15Z</dcterms:modified>
</cp:coreProperties>
</file>