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104A7C-2F94-4575-BDA4-A036B418B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83BF3D-6691-40DC-8531-AD9F955C0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1D2F22-3728-4CD0-8067-232074352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0BD8-0B8E-4F7C-94FD-6A9C570E9C4B}" type="datetimeFigureOut">
              <a:rPr lang="es-CO" smtClean="0"/>
              <a:t>28/12/2017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5A6FAC-1AB7-4D24-A6EB-4698E5779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3C9EEA-0D5C-48F7-AB88-FCAEE8A3A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BBE3-6D5B-4FBF-A5FC-FCFD25B499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9889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52E19-25F1-4470-859B-48EA595E5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0AAE818-4919-480E-B603-B50A98E73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D21E97-CC05-40F0-AC0A-64EF450BB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0BD8-0B8E-4F7C-94FD-6A9C570E9C4B}" type="datetimeFigureOut">
              <a:rPr lang="es-CO" smtClean="0"/>
              <a:t>28/12/2017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830A5F-A212-44C4-AC95-340FC64D2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24F9E8-B019-4EFE-BF53-1B6603C3D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BBE3-6D5B-4FBF-A5FC-FCFD25B499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8345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3830640-797D-428B-AD1F-97DC5FF680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3E76BBA-FAC3-47E3-8B9E-A88F87F5F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B9DABC-9DFC-4365-8117-9D2C64D3B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0BD8-0B8E-4F7C-94FD-6A9C570E9C4B}" type="datetimeFigureOut">
              <a:rPr lang="es-CO" smtClean="0"/>
              <a:t>28/12/2017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28D083-4F71-48EC-AA77-1284C49F6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435D5C-17BB-4EE4-AF6F-010BACF67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BBE3-6D5B-4FBF-A5FC-FCFD25B499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6698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B800F-735C-4F59-BE96-F4B7BF816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AD2B72-F5FF-48A5-AE63-9FE34C6C1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9DBEFD-3502-4674-A05C-53043DA96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0BD8-0B8E-4F7C-94FD-6A9C570E9C4B}" type="datetimeFigureOut">
              <a:rPr lang="es-CO" smtClean="0"/>
              <a:t>28/12/2017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475A6E-59FD-4212-9B84-FB2248D3A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D6299E-06E0-4D58-82D4-D497E111A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BBE3-6D5B-4FBF-A5FC-FCFD25B499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5916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CD3DF-AA83-4B71-BBD1-8D024E976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817841-A520-40A4-B71E-E34E0E369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0E1673-A53A-49B5-90F6-8959BA6A5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0BD8-0B8E-4F7C-94FD-6A9C570E9C4B}" type="datetimeFigureOut">
              <a:rPr lang="es-CO" smtClean="0"/>
              <a:t>28/12/2017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1D050E-68A3-4B6C-9006-1EC35B766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2573D4-4A8C-4764-86DA-CB5F4C7BF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BBE3-6D5B-4FBF-A5FC-FCFD25B499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3113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F66754-FE58-4EC5-A1A0-09F09095A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92E4A3-A5D4-464D-966A-0469CE2498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26A11F-6D39-489E-92F5-BFAC7332D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55FB42-418B-44A9-902F-108D1AC0E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0BD8-0B8E-4F7C-94FD-6A9C570E9C4B}" type="datetimeFigureOut">
              <a:rPr lang="es-CO" smtClean="0"/>
              <a:t>28/12/2017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B4FA1C-E41B-426A-A0E9-4596C99CD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5015E9-EE24-4405-B587-894F5ED11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BBE3-6D5B-4FBF-A5FC-FCFD25B499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7558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E7D99-430E-4158-9119-B7C9A9D22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AFED8F-6C04-4902-9DED-6A126C0AC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437299D-B744-4330-9025-D18CF63EF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20CBFD9-49B7-4443-9C70-04106A1560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9C3C707-A047-42D7-B245-91D37CD3D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4AFBC58-8938-4530-8844-116266927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0BD8-0B8E-4F7C-94FD-6A9C570E9C4B}" type="datetimeFigureOut">
              <a:rPr lang="es-CO" smtClean="0"/>
              <a:t>28/12/2017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506FE8D-9E63-4088-9A06-2FC61D08F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4DF0EEE-7352-4AD2-8DB0-4EAABC69C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BBE3-6D5B-4FBF-A5FC-FCFD25B499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4753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34A31-E65B-4CC7-95D3-E3FAEA22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8F584D6-85C9-4929-8E64-6504D0D63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0BD8-0B8E-4F7C-94FD-6A9C570E9C4B}" type="datetimeFigureOut">
              <a:rPr lang="es-CO" smtClean="0"/>
              <a:t>28/12/2017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31A6544-BAC8-4E3A-B43D-A6E15A07A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53BB658-7D78-460B-B9F0-785B3A9AD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BBE3-6D5B-4FBF-A5FC-FCFD25B499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996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FD3A76B-D6EE-470C-9D41-2113392FA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0BD8-0B8E-4F7C-94FD-6A9C570E9C4B}" type="datetimeFigureOut">
              <a:rPr lang="es-CO" smtClean="0"/>
              <a:t>28/12/2017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0063B22-CA12-45C1-A066-885905073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ECD1A7-92F4-473E-8192-51A828877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BBE3-6D5B-4FBF-A5FC-FCFD25B499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7260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4B3B35-806C-4FAE-8539-F119AC85A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755ADA-15BB-4B4C-8BF3-B7F9E923F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D44B324-0462-45B4-86EF-22391FD24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217030B-DB5B-4680-8844-8B6AFE132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0BD8-0B8E-4F7C-94FD-6A9C570E9C4B}" type="datetimeFigureOut">
              <a:rPr lang="es-CO" smtClean="0"/>
              <a:t>28/12/2017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E28131-C460-4543-9F71-89A85625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D14D3A-18DA-42D2-87AE-4AE564BD0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BBE3-6D5B-4FBF-A5FC-FCFD25B499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157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E8241B-61F8-44E3-80F2-32BE29C9B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CF4652-C111-4F9B-B184-35FBA05A55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2E9A56-F5B9-439D-BA35-15C7181AD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49B528-55CC-4370-B3FC-49F6A033D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0BD8-0B8E-4F7C-94FD-6A9C570E9C4B}" type="datetimeFigureOut">
              <a:rPr lang="es-CO" smtClean="0"/>
              <a:t>28/12/2017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4EFE75-D5C6-4238-8114-2E6823B68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58F1FA1-3806-4980-BF7E-672C81629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BBE3-6D5B-4FBF-A5FC-FCFD25B499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5018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37CCC5B-DDE2-4577-AD2B-59AB9496B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66F990-356C-4F3B-B895-428183A66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800DA5-D248-42B3-A2BB-5D23A0BF77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90BD8-0B8E-4F7C-94FD-6A9C570E9C4B}" type="datetimeFigureOut">
              <a:rPr lang="es-CO" smtClean="0"/>
              <a:t>28/12/2017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E9AD50-4912-4F74-92B6-02929192F3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7DBE3F-50B2-41C5-90B4-E8FA3CC3D0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4BBE3-6D5B-4FBF-A5FC-FCFD25B499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040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6574A4AD-D9EB-4E3D-9438-673027AFA23B}"/>
              </a:ext>
            </a:extLst>
          </p:cNvPr>
          <p:cNvSpPr/>
          <p:nvPr/>
        </p:nvSpPr>
        <p:spPr>
          <a:xfrm>
            <a:off x="4342207" y="255104"/>
            <a:ext cx="1099930" cy="10999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dirty="0" err="1"/>
              <a:t>Broker</a:t>
            </a:r>
            <a:endParaRPr lang="es-CO" sz="16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218944E-51A4-4253-9481-6EC20180733D}"/>
              </a:ext>
            </a:extLst>
          </p:cNvPr>
          <p:cNvSpPr/>
          <p:nvPr/>
        </p:nvSpPr>
        <p:spPr>
          <a:xfrm>
            <a:off x="516701" y="358625"/>
            <a:ext cx="1974574" cy="1007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/>
              <a:t>ThingSpeak</a:t>
            </a:r>
            <a:endParaRPr lang="es-CO" dirty="0"/>
          </a:p>
          <a:p>
            <a:pPr algn="ctr"/>
            <a:r>
              <a:rPr lang="es-CO" dirty="0" err="1"/>
              <a:t>Adaptor</a:t>
            </a:r>
            <a:endParaRPr lang="es-CO" dirty="0"/>
          </a:p>
          <a:p>
            <a:pPr algn="ctr"/>
            <a:r>
              <a:rPr lang="es-CO" dirty="0"/>
              <a:t>(1) Y (2)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3DA5BCF-863F-4D22-A233-1BC36621B0F9}"/>
              </a:ext>
            </a:extLst>
          </p:cNvPr>
          <p:cNvSpPr/>
          <p:nvPr/>
        </p:nvSpPr>
        <p:spPr>
          <a:xfrm>
            <a:off x="516701" y="1697068"/>
            <a:ext cx="1974574" cy="7586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/>
              <a:t>ThingSpeak</a:t>
            </a:r>
            <a:endParaRPr lang="es-CO" dirty="0"/>
          </a:p>
        </p:txBody>
      </p:sp>
      <p:sp>
        <p:nvSpPr>
          <p:cNvPr id="7" name="Hexágono 6">
            <a:extLst>
              <a:ext uri="{FF2B5EF4-FFF2-40B4-BE49-F238E27FC236}">
                <a16:creationId xmlns:a16="http://schemas.microsoft.com/office/drawing/2014/main" id="{CFD15AE6-F40C-4BD6-A17F-15C192CB77B8}"/>
              </a:ext>
            </a:extLst>
          </p:cNvPr>
          <p:cNvSpPr/>
          <p:nvPr/>
        </p:nvSpPr>
        <p:spPr>
          <a:xfrm>
            <a:off x="4108173" y="2690191"/>
            <a:ext cx="1567998" cy="1351722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/>
              <a:t>Catalog</a:t>
            </a:r>
            <a:endParaRPr lang="es-CO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71B44AE-8E3F-4EB0-986F-279E43FFFCF3}"/>
              </a:ext>
            </a:extLst>
          </p:cNvPr>
          <p:cNvSpPr/>
          <p:nvPr/>
        </p:nvSpPr>
        <p:spPr>
          <a:xfrm>
            <a:off x="7109792" y="602974"/>
            <a:ext cx="1603513" cy="10999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/>
              <a:t>Rapsberry</a:t>
            </a:r>
            <a:r>
              <a:rPr lang="es-CO" dirty="0"/>
              <a:t> </a:t>
            </a:r>
            <a:r>
              <a:rPr lang="es-CO" dirty="0" err="1"/>
              <a:t>Connector</a:t>
            </a:r>
            <a:endParaRPr lang="es-CO" dirty="0"/>
          </a:p>
          <a:p>
            <a:pPr algn="ctr"/>
            <a:r>
              <a:rPr lang="es-CO" dirty="0"/>
              <a:t>(1) Y (2)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8EA7A63-43E8-4C6C-AB19-5E1DB6948360}"/>
              </a:ext>
            </a:extLst>
          </p:cNvPr>
          <p:cNvSpPr/>
          <p:nvPr/>
        </p:nvSpPr>
        <p:spPr>
          <a:xfrm>
            <a:off x="7109792" y="3518454"/>
            <a:ext cx="1603513" cy="10999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Arduino </a:t>
            </a:r>
            <a:r>
              <a:rPr lang="es-CO" dirty="0" err="1"/>
              <a:t>Connector</a:t>
            </a:r>
            <a:endParaRPr lang="es-CO" dirty="0"/>
          </a:p>
          <a:p>
            <a:pPr algn="ctr"/>
            <a:r>
              <a:rPr lang="es-CO" dirty="0"/>
              <a:t>(1)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F5AE36CB-D7D2-4914-8471-30EFA24C1FD1}"/>
              </a:ext>
            </a:extLst>
          </p:cNvPr>
          <p:cNvSpPr/>
          <p:nvPr/>
        </p:nvSpPr>
        <p:spPr>
          <a:xfrm>
            <a:off x="8938591" y="3429000"/>
            <a:ext cx="2955235" cy="5234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/>
              <a:t>Accelerometer</a:t>
            </a:r>
            <a:endParaRPr lang="es-CO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18B7C0EC-60C7-4AAE-AAD9-1BA20DF8B77A}"/>
              </a:ext>
            </a:extLst>
          </p:cNvPr>
          <p:cNvSpPr/>
          <p:nvPr/>
        </p:nvSpPr>
        <p:spPr>
          <a:xfrm>
            <a:off x="8938591" y="4121427"/>
            <a:ext cx="2955235" cy="5234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Heart </a:t>
            </a:r>
            <a:r>
              <a:rPr lang="es-CO" dirty="0" err="1"/>
              <a:t>Rate</a:t>
            </a:r>
            <a:r>
              <a:rPr lang="es-CO" dirty="0"/>
              <a:t> Sensor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92B3D96-DEB8-4B32-9434-211539EDA647}"/>
              </a:ext>
            </a:extLst>
          </p:cNvPr>
          <p:cNvSpPr/>
          <p:nvPr/>
        </p:nvSpPr>
        <p:spPr>
          <a:xfrm>
            <a:off x="516701" y="3395868"/>
            <a:ext cx="1974574" cy="4174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/>
              <a:t>Telegram</a:t>
            </a:r>
            <a:r>
              <a:rPr lang="es-CO" dirty="0"/>
              <a:t> Bot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C5AF9F8-A4A3-4BB2-B897-DB8727D0C01B}"/>
              </a:ext>
            </a:extLst>
          </p:cNvPr>
          <p:cNvSpPr/>
          <p:nvPr/>
        </p:nvSpPr>
        <p:spPr>
          <a:xfrm>
            <a:off x="516701" y="4041913"/>
            <a:ext cx="1974574" cy="5665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/>
              <a:t>FreeBoard</a:t>
            </a:r>
            <a:r>
              <a:rPr lang="es-CO" dirty="0"/>
              <a:t> </a:t>
            </a:r>
            <a:r>
              <a:rPr lang="es-CO" dirty="0" err="1"/>
              <a:t>Platform</a:t>
            </a:r>
            <a:endParaRPr lang="es-CO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739FF827-E056-4495-BC22-408B99F88D3F}"/>
              </a:ext>
            </a:extLst>
          </p:cNvPr>
          <p:cNvSpPr/>
          <p:nvPr/>
        </p:nvSpPr>
        <p:spPr>
          <a:xfrm>
            <a:off x="8938591" y="543339"/>
            <a:ext cx="2955235" cy="5234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/>
              <a:t>Temperature</a:t>
            </a:r>
            <a:r>
              <a:rPr lang="es-CO" dirty="0"/>
              <a:t> Sensor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36427C73-1550-497D-9126-0972D2B5C582}"/>
              </a:ext>
            </a:extLst>
          </p:cNvPr>
          <p:cNvSpPr/>
          <p:nvPr/>
        </p:nvSpPr>
        <p:spPr>
          <a:xfrm>
            <a:off x="7109791" y="2257836"/>
            <a:ext cx="1603514" cy="5234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/>
              <a:t>Beacon</a:t>
            </a:r>
            <a:endParaRPr lang="es-CO" dirty="0"/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46CE745A-FF2C-4797-A140-082110367368}"/>
              </a:ext>
            </a:extLst>
          </p:cNvPr>
          <p:cNvCxnSpPr>
            <a:cxnSpLocks/>
          </p:cNvCxnSpPr>
          <p:nvPr/>
        </p:nvCxnSpPr>
        <p:spPr>
          <a:xfrm flipH="1">
            <a:off x="7911548" y="1716156"/>
            <a:ext cx="1" cy="554932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352411A5-AA89-4FA9-BDFE-B59E198B3ECB}"/>
              </a:ext>
            </a:extLst>
          </p:cNvPr>
          <p:cNvSpPr/>
          <p:nvPr/>
        </p:nvSpPr>
        <p:spPr>
          <a:xfrm>
            <a:off x="6785113" y="2136085"/>
            <a:ext cx="5287607" cy="276473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FE93957B-FCAD-4710-A1FC-4B0BB4B7EF2B}"/>
              </a:ext>
            </a:extLst>
          </p:cNvPr>
          <p:cNvSpPr txBox="1"/>
          <p:nvPr/>
        </p:nvSpPr>
        <p:spPr>
          <a:xfrm>
            <a:off x="9896401" y="2086422"/>
            <a:ext cx="1794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err="1">
                <a:solidFill>
                  <a:schemeClr val="accent2"/>
                </a:solidFill>
              </a:rPr>
              <a:t>Weareble</a:t>
            </a:r>
            <a:r>
              <a:rPr lang="es-CO" b="1" dirty="0">
                <a:solidFill>
                  <a:schemeClr val="accent2"/>
                </a:solidFill>
              </a:rPr>
              <a:t> </a:t>
            </a:r>
            <a:r>
              <a:rPr lang="es-CO" b="1" dirty="0" err="1">
                <a:solidFill>
                  <a:schemeClr val="accent2"/>
                </a:solidFill>
              </a:rPr>
              <a:t>Device</a:t>
            </a:r>
            <a:endParaRPr lang="es-CO" b="1" dirty="0">
              <a:solidFill>
                <a:schemeClr val="accent2"/>
              </a:solidFill>
            </a:endParaRP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17F34E4D-C426-4C2F-A354-6977B46E3693}"/>
              </a:ext>
            </a:extLst>
          </p:cNvPr>
          <p:cNvSpPr/>
          <p:nvPr/>
        </p:nvSpPr>
        <p:spPr>
          <a:xfrm>
            <a:off x="6785113" y="335044"/>
            <a:ext cx="5287607" cy="147268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55CB6B53-47F2-484B-BEF2-7FC4C945A043}"/>
              </a:ext>
            </a:extLst>
          </p:cNvPr>
          <p:cNvSpPr txBox="1"/>
          <p:nvPr/>
        </p:nvSpPr>
        <p:spPr>
          <a:xfrm>
            <a:off x="10240675" y="6766"/>
            <a:ext cx="1434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err="1">
                <a:solidFill>
                  <a:schemeClr val="accent2"/>
                </a:solidFill>
              </a:rPr>
              <a:t>Room</a:t>
            </a:r>
            <a:r>
              <a:rPr lang="es-CO" b="1" dirty="0">
                <a:solidFill>
                  <a:schemeClr val="accent2"/>
                </a:solidFill>
              </a:rPr>
              <a:t> </a:t>
            </a:r>
            <a:r>
              <a:rPr lang="es-CO" b="1" dirty="0" err="1">
                <a:solidFill>
                  <a:schemeClr val="accent2"/>
                </a:solidFill>
              </a:rPr>
              <a:t>Device</a:t>
            </a:r>
            <a:endParaRPr lang="es-CO" b="1" dirty="0">
              <a:solidFill>
                <a:schemeClr val="accent2"/>
              </a:solidFill>
            </a:endParaRP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AE5F7E65-807E-451D-89DC-3E4E013D3F01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574000" y="3690730"/>
            <a:ext cx="1535792" cy="37768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605489BE-93C7-4BF9-9B42-903813F05D02}"/>
              </a:ext>
            </a:extLst>
          </p:cNvPr>
          <p:cNvCxnSpPr>
            <a:cxnSpLocks/>
          </p:cNvCxnSpPr>
          <p:nvPr/>
        </p:nvCxnSpPr>
        <p:spPr>
          <a:xfrm flipV="1">
            <a:off x="5565913" y="1152939"/>
            <a:ext cx="1431235" cy="177579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240B8AB5-144D-4AF2-8D3A-4D92E01C78EB}"/>
              </a:ext>
            </a:extLst>
          </p:cNvPr>
          <p:cNvSpPr/>
          <p:nvPr/>
        </p:nvSpPr>
        <p:spPr>
          <a:xfrm>
            <a:off x="344307" y="3233530"/>
            <a:ext cx="2434149" cy="1480927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72FD834F-A162-4E65-B267-103CE418709F}"/>
              </a:ext>
            </a:extLst>
          </p:cNvPr>
          <p:cNvCxnSpPr>
            <a:cxnSpLocks/>
          </p:cNvCxnSpPr>
          <p:nvPr/>
        </p:nvCxnSpPr>
        <p:spPr>
          <a:xfrm>
            <a:off x="2560869" y="3639374"/>
            <a:ext cx="1645484" cy="165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E1620FA9-A264-4A31-BBDE-639EC3727E2B}"/>
              </a:ext>
            </a:extLst>
          </p:cNvPr>
          <p:cNvCxnSpPr>
            <a:cxnSpLocks/>
          </p:cNvCxnSpPr>
          <p:nvPr/>
        </p:nvCxnSpPr>
        <p:spPr>
          <a:xfrm flipV="1">
            <a:off x="2603919" y="3882880"/>
            <a:ext cx="1640364" cy="50027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882B829F-472E-4439-90CC-01CDA61F8B16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491275" y="862208"/>
            <a:ext cx="1710203" cy="211291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F0621205-82DD-4DA2-B205-C3E495F74298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1503988" y="2455754"/>
            <a:ext cx="0" cy="94011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E559E27A-4AD5-4A9C-A637-61283AE36F58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503988" y="1365790"/>
            <a:ext cx="0" cy="33127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C296B316-6A26-43FB-B1FD-AF522C6CC20C}"/>
              </a:ext>
            </a:extLst>
          </p:cNvPr>
          <p:cNvCxnSpPr>
            <a:cxnSpLocks/>
            <a:endCxn id="4" idx="5"/>
          </p:cNvCxnSpPr>
          <p:nvPr/>
        </p:nvCxnSpPr>
        <p:spPr>
          <a:xfrm flipH="1" flipV="1">
            <a:off x="5281056" y="1193953"/>
            <a:ext cx="1759550" cy="2688927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B38185FB-C001-4901-96B7-DBF96F727DAB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5442137" y="805069"/>
            <a:ext cx="1555011" cy="26173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63E6660C-19D7-4013-B1B7-AFD63AA91923}"/>
              </a:ext>
            </a:extLst>
          </p:cNvPr>
          <p:cNvCxnSpPr>
            <a:cxnSpLocks/>
            <a:stCxn id="5" idx="3"/>
            <a:endCxn id="4" idx="2"/>
          </p:cNvCxnSpPr>
          <p:nvPr/>
        </p:nvCxnSpPr>
        <p:spPr>
          <a:xfrm flipV="1">
            <a:off x="2491275" y="805069"/>
            <a:ext cx="1850932" cy="5713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ángulo 72">
            <a:extLst>
              <a:ext uri="{FF2B5EF4-FFF2-40B4-BE49-F238E27FC236}">
                <a16:creationId xmlns:a16="http://schemas.microsoft.com/office/drawing/2014/main" id="{6D84D5A8-0C27-4BE5-84B7-FC71ADB45FFD}"/>
              </a:ext>
            </a:extLst>
          </p:cNvPr>
          <p:cNvSpPr/>
          <p:nvPr/>
        </p:nvSpPr>
        <p:spPr>
          <a:xfrm>
            <a:off x="410617" y="5220539"/>
            <a:ext cx="4161316" cy="1351721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A85174BA-6C5A-45A6-9271-001526DF4D33}"/>
              </a:ext>
            </a:extLst>
          </p:cNvPr>
          <p:cNvSpPr txBox="1"/>
          <p:nvPr/>
        </p:nvSpPr>
        <p:spPr>
          <a:xfrm>
            <a:off x="973952" y="5206899"/>
            <a:ext cx="3173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MQTT </a:t>
            </a:r>
            <a:r>
              <a:rPr lang="es-CO" dirty="0" err="1"/>
              <a:t>Communication</a:t>
            </a:r>
            <a:endParaRPr lang="es-CO" dirty="0"/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69AC22E5-C670-4ED0-99F6-BA757F4630D5}"/>
              </a:ext>
            </a:extLst>
          </p:cNvPr>
          <p:cNvSpPr txBox="1"/>
          <p:nvPr/>
        </p:nvSpPr>
        <p:spPr>
          <a:xfrm>
            <a:off x="973951" y="5523751"/>
            <a:ext cx="3173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Restfull</a:t>
            </a:r>
            <a:r>
              <a:rPr lang="es-CO" dirty="0"/>
              <a:t> </a:t>
            </a:r>
            <a:r>
              <a:rPr lang="es-CO" dirty="0" err="1"/>
              <a:t>Communication</a:t>
            </a:r>
            <a:endParaRPr lang="es-CO" dirty="0"/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25964CB4-4B09-4BC1-9760-3CE6EAFB53FB}"/>
              </a:ext>
            </a:extLst>
          </p:cNvPr>
          <p:cNvSpPr txBox="1"/>
          <p:nvPr/>
        </p:nvSpPr>
        <p:spPr>
          <a:xfrm>
            <a:off x="973950" y="5884007"/>
            <a:ext cx="3173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Publisher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2533BFA7-12E9-4827-AC11-C846390E58B0}"/>
              </a:ext>
            </a:extLst>
          </p:cNvPr>
          <p:cNvSpPr txBox="1"/>
          <p:nvPr/>
        </p:nvSpPr>
        <p:spPr>
          <a:xfrm>
            <a:off x="973949" y="6173590"/>
            <a:ext cx="3173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Subscriber</a:t>
            </a:r>
            <a:endParaRPr lang="es-CO" dirty="0"/>
          </a:p>
        </p:txBody>
      </p: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0DAC935B-9394-420E-B34C-679229D4AD0F}"/>
              </a:ext>
            </a:extLst>
          </p:cNvPr>
          <p:cNvCxnSpPr/>
          <p:nvPr/>
        </p:nvCxnSpPr>
        <p:spPr>
          <a:xfrm>
            <a:off x="452874" y="5722872"/>
            <a:ext cx="5210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995F3C96-F5D1-46B4-BDD9-F854F799FD98}"/>
              </a:ext>
            </a:extLst>
          </p:cNvPr>
          <p:cNvCxnSpPr/>
          <p:nvPr/>
        </p:nvCxnSpPr>
        <p:spPr>
          <a:xfrm>
            <a:off x="483573" y="5404034"/>
            <a:ext cx="521075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uadroTexto 83">
            <a:extLst>
              <a:ext uri="{FF2B5EF4-FFF2-40B4-BE49-F238E27FC236}">
                <a16:creationId xmlns:a16="http://schemas.microsoft.com/office/drawing/2014/main" id="{E45BA139-8760-4531-BDF4-A6054E1C4133}"/>
              </a:ext>
            </a:extLst>
          </p:cNvPr>
          <p:cNvSpPr txBox="1"/>
          <p:nvPr/>
        </p:nvSpPr>
        <p:spPr>
          <a:xfrm>
            <a:off x="516701" y="5879443"/>
            <a:ext cx="47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(1)</a:t>
            </a: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D7D5126C-0464-4028-9B84-D67D8CDDE571}"/>
              </a:ext>
            </a:extLst>
          </p:cNvPr>
          <p:cNvSpPr txBox="1"/>
          <p:nvPr/>
        </p:nvSpPr>
        <p:spPr>
          <a:xfrm>
            <a:off x="523329" y="6164363"/>
            <a:ext cx="47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(2)</a:t>
            </a:r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9D4DFC65-776D-4FB7-82D4-F20A744DCB45}"/>
              </a:ext>
            </a:extLst>
          </p:cNvPr>
          <p:cNvSpPr/>
          <p:nvPr/>
        </p:nvSpPr>
        <p:spPr>
          <a:xfrm>
            <a:off x="8938591" y="1173607"/>
            <a:ext cx="2955235" cy="5234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/>
              <a:t>Temperature</a:t>
            </a:r>
            <a:r>
              <a:rPr lang="es-CO" dirty="0"/>
              <a:t> </a:t>
            </a:r>
            <a:r>
              <a:rPr lang="es-CO" dirty="0" err="1"/>
              <a:t>Controller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084264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55</Words>
  <Application>Microsoft Office PowerPoint</Application>
  <PresentationFormat>Panorámica</PresentationFormat>
  <Paragraphs>25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Hernando Muñoz Herrera</dc:creator>
  <cp:lastModifiedBy>Andres Hernando Muñoz Herrera</cp:lastModifiedBy>
  <cp:revision>9</cp:revision>
  <dcterms:created xsi:type="dcterms:W3CDTF">2017-12-28T13:09:26Z</dcterms:created>
  <dcterms:modified xsi:type="dcterms:W3CDTF">2017-12-28T22:00:42Z</dcterms:modified>
</cp:coreProperties>
</file>