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E035-06F2-495A-8714-5C217919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A0F70-2E55-452F-BF0C-38B44ED9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45DB-12DD-41C3-AB26-2F316799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A49F-8F91-4343-BE62-AE2D09B9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2BD0-8DA6-422D-A4E3-2DEA733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64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A21B-073F-4E45-A258-4031F3E2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0A4C4-620F-43CE-89D6-6E7E63F8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A295-7785-4F08-9390-62055588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3112-08AC-49EC-99DD-361CAF1E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28212-8D55-4632-8398-65E90E8C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85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D341E-A382-4F53-8E14-9660F1535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F42F-8089-4588-AA3A-C3435007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8BF6-8B92-46EC-BBBE-76A6A19A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08A3-340A-4675-8F93-A1A5F27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D680-E43C-47C0-9460-4B9BEBD7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49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ABCE-465B-4387-94AE-E14263EF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18A9-B5DC-49A4-8527-0EBC1CE4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2156-E19A-449C-A950-1824D815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A740-B395-4135-94E6-D4175F60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66D3-7214-41B2-A5A2-A82C252D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28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145B-EADB-4E03-8A91-7CDB51C2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C55BA-3E6A-40EF-8AF5-A195E7B2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CE3A-3274-4A72-A28F-FB5A6C31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2CE6-82EE-4743-A638-9317B02D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0BA7-61A2-416C-AF0F-726C45A3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98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963C-BC65-409C-9275-FE721544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A5142-9CFE-44FE-BFD0-492DBFAB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401E-7DFC-49F1-A31D-3ADA2AE1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FE95-BDC1-4B07-B16E-EDB27C19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16A5-2735-4802-95DD-52C29AB4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2768-3301-474C-985B-1BB54E1D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0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AA5F-9ABB-494B-8804-1D7BCA46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19530-10D7-4ED8-86CF-64F0C1DC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4C07-C00D-411C-854E-F991BEF6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D1173-93CB-4C68-BDAF-AE1B3554A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93621-E338-48F9-AB77-7D6C58142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FE294-3430-483B-859F-E9ED57DB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3A94-889C-4267-B075-073E1D3E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A972C-6631-449E-A211-2A9A9242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43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1ED4-06D0-4598-9911-ABF0C8AD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EDD2-9AAA-4184-8A1A-09AAD5F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5307C-C4C5-4F91-A6E0-DD108FF6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D0A0-F113-4388-98C2-7D29ECAB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2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3F4CD-2D40-4AD5-A255-05F1ACFF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AC7BB-6C97-45B7-83D3-6714E513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DE752-16DE-4482-926F-EF61E44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20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8FB1-7C83-40E3-9E7F-278FEBB9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DB3A-C68B-4D06-8A71-A542D899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30B3D-AC1E-4F27-930A-E40443DF8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FFF5-C369-437D-BDAE-ABCF052B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3456-5399-409C-B533-A9BD9A70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04514-58AF-4E2E-A458-48E1B10D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72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BCCE-2A86-44B1-B8E9-A856F9F6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CB2AE-998A-460F-88D3-D49CFAA5F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D2BB-FD8A-41AE-AF3A-C467BEC24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C2F1-5F06-4F46-B36C-4C680C94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C2A15-C52B-4BD4-AA41-A63E58C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8CD1B-1FF8-47F7-B1D0-C27A5D50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07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866B9-5A6F-41B4-B34F-22323D86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9F5B-F11A-4C58-A07F-CC846E78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C8BE-5672-49BB-B334-AEADC8286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8F44-DA78-4C02-8410-B3D4D65A3A62}" type="datetimeFigureOut">
              <a:rPr lang="he-IL" smtClean="0"/>
              <a:t>י"א/תשרי/תשפ"ה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2216-FD9A-4C19-8B01-9DF015D81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8F7B-5B3A-4AD0-BDF8-E7ECFD42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63BC-CA3E-4FF4-BEBA-49255CB7FB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12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A4311-A6C1-450F-B919-4EF53A42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77" y="3041519"/>
            <a:ext cx="4099203" cy="313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A24CEA-B6C9-49AB-B057-7075811F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36" y="3041519"/>
            <a:ext cx="4099204" cy="313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79F41-D281-45FB-B4A9-E4CF2CD84B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 r="13544"/>
          <a:stretch/>
        </p:blipFill>
        <p:spPr>
          <a:xfrm>
            <a:off x="1468477" y="406400"/>
            <a:ext cx="3926484" cy="2696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E142D-10B6-4711-99A4-04A44E51C9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0"/>
          <a:stretch/>
        </p:blipFill>
        <p:spPr>
          <a:xfrm>
            <a:off x="5251535" y="406400"/>
            <a:ext cx="3750225" cy="2696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1772B0-F486-4257-9136-E8F32798AF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80" t="23019" r="-1" b="25629"/>
          <a:stretch/>
        </p:blipFill>
        <p:spPr>
          <a:xfrm>
            <a:off x="8261677" y="853440"/>
            <a:ext cx="944506" cy="19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BB41D-B0E0-46D2-A87A-AD5B1F41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" y="0"/>
            <a:ext cx="4521202" cy="3390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93543-83D8-448F-A7E4-9FA93DDD8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35" y="1"/>
            <a:ext cx="3901445" cy="3413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3744D-9265-4767-ABEF-9991EBE9F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" y="3413765"/>
            <a:ext cx="4572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0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Amalia Murgueitio</dc:creator>
  <cp:lastModifiedBy>Amalia Murgueitio</cp:lastModifiedBy>
  <cp:revision>10</cp:revision>
  <dcterms:created xsi:type="dcterms:W3CDTF">2024-10-13T13:18:49Z</dcterms:created>
  <dcterms:modified xsi:type="dcterms:W3CDTF">2024-10-13T16:08:49Z</dcterms:modified>
</cp:coreProperties>
</file>