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57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5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05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69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062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39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31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06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2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7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6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844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942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61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3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7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9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7E0470-2D02-41D7-8F35-7CC5FBB2E90D}" type="datetimeFigureOut">
              <a:rPr lang="bg-BG" smtClean="0"/>
              <a:t>17.12.2020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62162C-57A5-4890-A450-7FEA333748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9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 Rounded MT Bold" panose="020F0704030504030204" pitchFamily="34" charset="0"/>
              </a:rPr>
              <a:t>Web Services Description Language</a:t>
            </a:r>
            <a:br>
              <a:rPr lang="en-US" cap="none" dirty="0" smtClean="0">
                <a:latin typeface="Arial Rounded MT Bold" panose="020F0704030504030204" pitchFamily="34" charset="0"/>
              </a:rPr>
            </a:br>
            <a:r>
              <a:rPr lang="en-US" cap="none" dirty="0" smtClean="0">
                <a:latin typeface="Arial Rounded MT Bold" panose="020F0704030504030204" pitchFamily="34" charset="0"/>
              </a:rPr>
              <a:t>(WSDL)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03" y="5280891"/>
            <a:ext cx="8689976" cy="1371599"/>
          </a:xfrm>
        </p:spPr>
        <p:txBody>
          <a:bodyPr>
            <a:noAutofit/>
          </a:bodyPr>
          <a:lstStyle/>
          <a:p>
            <a:pPr algn="l"/>
            <a:r>
              <a:rPr lang="bg-BG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Презентатори: </a:t>
            </a:r>
          </a:p>
          <a:p>
            <a:pPr algn="l"/>
            <a:r>
              <a:rPr lang="bg-BG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Симона Любенова, 62258</a:t>
            </a:r>
          </a:p>
          <a:p>
            <a:pPr algn="l"/>
            <a:r>
              <a:rPr lang="bg-BG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Ати Мускова, 62308</a:t>
            </a:r>
            <a:endParaRPr lang="bg-BG" sz="20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3775" y="-3974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cap="none" dirty="0" smtClean="0"/>
              <a:t>Сравнение с </a:t>
            </a:r>
            <a:r>
              <a:rPr lang="en-US" cap="none" dirty="0" smtClean="0">
                <a:latin typeface="Arial Rounded MT Bold" panose="020F0704030504030204" pitchFamily="34" charset="0"/>
              </a:rPr>
              <a:t>WADL</a:t>
            </a:r>
            <a:endParaRPr lang="bg-BG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18269"/>
              </p:ext>
            </p:extLst>
          </p:nvPr>
        </p:nvGraphicFramePr>
        <p:xfrm>
          <a:off x="2032000" y="719666"/>
          <a:ext cx="8127999" cy="439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400027073"/>
                    </a:ext>
                  </a:extLst>
                </a:gridCol>
                <a:gridCol w="3340484">
                  <a:extLst>
                    <a:ext uri="{9D8B030D-6E8A-4147-A177-3AD203B41FA5}">
                      <a16:colId xmlns:a16="http://schemas.microsoft.com/office/drawing/2014/main" val="23592487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454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КРИТЕРИИ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WSDL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WADL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9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Дефиниция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Език за описание на уеб услугата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Език за описание на уеб приложението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Предназначение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за описание на базирани на SOAP уеб услуги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за описание на RESTful уеб услуги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2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Обвързаност с други технологии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Той има повече обвързване със SMTP услугите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Той няма обвързване със SM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сървъри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Удостоверяване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Удостоверяването е включено за уеб услуги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е включено удостоверяване за уеб услуги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Използване на шаблони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Потребителят трябва да дефинира XML входното съобщение, за да използва механизма на URI Templete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Той изисква прост механизъм на URI шаблон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9194" y="252120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cap="none" dirty="0" smtClean="0"/>
              <a:t>Добри практики и методи за използване на </a:t>
            </a:r>
            <a:r>
              <a:rPr lang="bg-BG" sz="5400" cap="none" dirty="0" smtClean="0"/>
              <a:t>езика </a:t>
            </a:r>
            <a:br>
              <a:rPr lang="bg-BG" sz="5400" cap="none" dirty="0" smtClean="0"/>
            </a:br>
            <a:r>
              <a:rPr lang="en-US" sz="5400" cap="none" dirty="0" smtClean="0">
                <a:latin typeface="Arial Rounded MT Bold" panose="020F0704030504030204" pitchFamily="34" charset="0"/>
              </a:rPr>
              <a:t>WSDL</a:t>
            </a:r>
            <a:endParaRPr lang="bg-BG" sz="5400" cap="none" dirty="0"/>
          </a:p>
        </p:txBody>
      </p:sp>
    </p:spTree>
    <p:extLst>
      <p:ext uri="{BB962C8B-B14F-4D97-AF65-F5344CB8AC3E}">
        <p14:creationId xmlns:p14="http://schemas.microsoft.com/office/powerpoint/2010/main" val="28678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9194" y="252120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cap="none" dirty="0" smtClean="0"/>
              <a:t>Благодарим за вниманието!</a:t>
            </a:r>
            <a:endParaRPr lang="bg-BG" sz="5400" cap="none" dirty="0"/>
          </a:p>
        </p:txBody>
      </p:sp>
    </p:spTree>
    <p:extLst>
      <p:ext uri="{BB962C8B-B14F-4D97-AF65-F5344CB8AC3E}">
        <p14:creationId xmlns:p14="http://schemas.microsoft.com/office/powerpoint/2010/main" val="2312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9194" y="252120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cap="none" dirty="0" smtClean="0"/>
              <a:t>Въведение в езика </a:t>
            </a:r>
            <a:br>
              <a:rPr lang="bg-BG" sz="5400" cap="none" dirty="0" smtClean="0"/>
            </a:br>
            <a:r>
              <a:rPr lang="en-US" sz="5400" cap="none" dirty="0" smtClean="0">
                <a:latin typeface="Arial Rounded MT Bold" panose="020F0704030504030204" pitchFamily="34" charset="0"/>
              </a:rPr>
              <a:t>WSDL</a:t>
            </a:r>
            <a:endParaRPr lang="bg-BG" sz="5400" cap="none" dirty="0"/>
          </a:p>
        </p:txBody>
      </p:sp>
    </p:spTree>
    <p:extLst>
      <p:ext uri="{BB962C8B-B14F-4D97-AF65-F5344CB8AC3E}">
        <p14:creationId xmlns:p14="http://schemas.microsoft.com/office/powerpoint/2010/main" val="17205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94" y="2521207"/>
            <a:ext cx="10364451" cy="1596177"/>
          </a:xfrm>
        </p:spPr>
        <p:txBody>
          <a:bodyPr>
            <a:normAutofit/>
          </a:bodyPr>
          <a:lstStyle/>
          <a:p>
            <a:r>
              <a:rPr lang="bg-BG" sz="5400" cap="none" dirty="0" smtClean="0"/>
              <a:t>Характеристики на езика </a:t>
            </a:r>
            <a:br>
              <a:rPr lang="bg-BG" sz="5400" cap="none" dirty="0" smtClean="0"/>
            </a:br>
            <a:r>
              <a:rPr lang="en-US" sz="5400" cap="none" dirty="0" smtClean="0">
                <a:latin typeface="Arial Rounded MT Bold" panose="020F0704030504030204" pitchFamily="34" charset="0"/>
              </a:rPr>
              <a:t>WSDL</a:t>
            </a:r>
            <a:endParaRPr lang="bg-BG" sz="5400" cap="none" dirty="0"/>
          </a:p>
        </p:txBody>
      </p:sp>
    </p:spTree>
    <p:extLst>
      <p:ext uri="{BB962C8B-B14F-4D97-AF65-F5344CB8AC3E}">
        <p14:creationId xmlns:p14="http://schemas.microsoft.com/office/powerpoint/2010/main" val="5025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36" y="-361870"/>
            <a:ext cx="10364451" cy="1596177"/>
          </a:xfrm>
        </p:spPr>
        <p:txBody>
          <a:bodyPr/>
          <a:lstStyle/>
          <a:p>
            <a:r>
              <a:rPr lang="bg-BG" cap="none" dirty="0" smtClean="0"/>
              <a:t>Дефиниции</a:t>
            </a:r>
            <a:endParaRPr lang="bg-BG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5" y="1062987"/>
            <a:ext cx="8108615" cy="55106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37088" y="1922337"/>
            <a:ext cx="2373419" cy="3424107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 Rounded MT Bold" panose="020F0704030504030204" pitchFamily="34" charset="0"/>
              </a:rPr>
              <a:t>Definitions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Data types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Message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Operation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Port type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Binding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Port</a:t>
            </a:r>
          </a:p>
          <a:p>
            <a:r>
              <a:rPr lang="en-US" cap="none" dirty="0" smtClean="0">
                <a:latin typeface="Arial Rounded MT Bold" panose="020F0704030504030204" pitchFamily="34" charset="0"/>
              </a:rPr>
              <a:t>Service</a:t>
            </a:r>
            <a:endParaRPr lang="bg-BG" cap="none" dirty="0"/>
          </a:p>
        </p:txBody>
      </p:sp>
    </p:spTree>
    <p:extLst>
      <p:ext uri="{BB962C8B-B14F-4D97-AF65-F5344CB8AC3E}">
        <p14:creationId xmlns:p14="http://schemas.microsoft.com/office/powerpoint/2010/main" val="16468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616363"/>
            <a:ext cx="6618722" cy="4331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30" y="1042507"/>
            <a:ext cx="5831558" cy="49057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0336" y="-361870"/>
            <a:ext cx="10364451" cy="1596177"/>
          </a:xfrm>
        </p:spPr>
        <p:txBody>
          <a:bodyPr/>
          <a:lstStyle/>
          <a:p>
            <a:r>
              <a:rPr lang="bg-BG" cap="none" dirty="0" smtClean="0"/>
              <a:t>Пример</a:t>
            </a:r>
            <a:endParaRPr lang="bg-BG" cap="none" dirty="0"/>
          </a:p>
        </p:txBody>
      </p:sp>
    </p:spTree>
    <p:extLst>
      <p:ext uri="{BB962C8B-B14F-4D97-AF65-F5344CB8AC3E}">
        <p14:creationId xmlns:p14="http://schemas.microsoft.com/office/powerpoint/2010/main" val="3861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0336" y="-361870"/>
            <a:ext cx="10364451" cy="1596177"/>
          </a:xfrm>
        </p:spPr>
        <p:txBody>
          <a:bodyPr/>
          <a:lstStyle/>
          <a:p>
            <a:r>
              <a:rPr lang="bg-BG" cap="none" dirty="0" smtClean="0"/>
              <a:t>Основни характеристики</a:t>
            </a:r>
            <a:endParaRPr lang="bg-BG" cap="non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4630" y="1382089"/>
            <a:ext cx="6888096" cy="453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cap="none" dirty="0" smtClean="0">
                <a:latin typeface="Arial Rounded MT Bold" panose="020F0704030504030204" pitchFamily="34" charset="0"/>
              </a:rPr>
              <a:t>Абстрактни определения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&lt;types&gt;</a:t>
            </a:r>
            <a:r>
              <a:rPr lang="bg-BG" cap="none" dirty="0"/>
              <a:t> – дефиниции на типа данни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&lt;message&gt;</a:t>
            </a:r>
            <a:r>
              <a:rPr lang="bg-BG" cap="none" dirty="0"/>
              <a:t> – параметри за операция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&lt;operation&gt;</a:t>
            </a:r>
            <a:r>
              <a:rPr lang="bg-BG" cap="none" dirty="0"/>
              <a:t> – абстрактно описание на действия за услуги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portType</a:t>
            </a:r>
            <a:r>
              <a:rPr lang="en-US" cap="none" dirty="0">
                <a:latin typeface="Arial Rounded MT Bold" panose="020F0704030504030204" pitchFamily="34" charset="0"/>
              </a:rPr>
              <a:t>&gt;</a:t>
            </a:r>
            <a:r>
              <a:rPr lang="bg-BG" cap="none" dirty="0"/>
              <a:t> – набор от дефиниции на </a:t>
            </a:r>
            <a:r>
              <a:rPr lang="bg-BG" cap="none" dirty="0" smtClean="0"/>
              <a:t>операцията</a:t>
            </a:r>
            <a:endParaRPr lang="en-US" cap="none" dirty="0" smtClean="0">
              <a:latin typeface="Arial Rounded MT Bold" panose="020F0704030504030204" pitchFamily="34" charset="0"/>
            </a:endParaRPr>
          </a:p>
          <a:p>
            <a:r>
              <a:rPr lang="bg-BG" sz="2600" cap="none" dirty="0" smtClean="0">
                <a:latin typeface="Arial Rounded MT Bold" panose="020F0704030504030204" pitchFamily="34" charset="0"/>
              </a:rPr>
              <a:t>Конкретни определения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&lt;binding&gt; – </a:t>
            </a:r>
            <a:r>
              <a:rPr lang="bg-BG" cap="none" dirty="0"/>
              <a:t>оперативни обвързвания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Arial Rounded MT Bold" panose="020F0704030504030204" pitchFamily="34" charset="0"/>
              </a:rPr>
              <a:t>&lt;port&gt; –</a:t>
            </a:r>
            <a:r>
              <a:rPr lang="bg-BG" cap="none" dirty="0"/>
              <a:t> асоцииране на крайна точка със </a:t>
            </a:r>
            <a:r>
              <a:rPr lang="bg-BG" cap="none" dirty="0" smtClean="0"/>
              <a:t>свързване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Rounded MT Bold" panose="020F0704030504030204" pitchFamily="34" charset="0"/>
              </a:rPr>
              <a:t>&lt;</a:t>
            </a:r>
            <a:r>
              <a:rPr lang="en-US" cap="none" dirty="0">
                <a:latin typeface="Arial Rounded MT Bold" panose="020F0704030504030204" pitchFamily="34" charset="0"/>
              </a:rPr>
              <a:t>service&gt; –</a:t>
            </a:r>
            <a:r>
              <a:rPr lang="bg-BG" cap="none" dirty="0"/>
              <a:t> местоположение за всяко </a:t>
            </a:r>
            <a:r>
              <a:rPr lang="bg-BG" cap="none" dirty="0" smtClean="0"/>
              <a:t>свързване</a:t>
            </a:r>
            <a:endParaRPr lang="bg-BG" cap="none" dirty="0"/>
          </a:p>
        </p:txBody>
      </p:sp>
    </p:spTree>
    <p:extLst>
      <p:ext uri="{BB962C8B-B14F-4D97-AF65-F5344CB8AC3E}">
        <p14:creationId xmlns:p14="http://schemas.microsoft.com/office/powerpoint/2010/main" val="39004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888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cap="none" dirty="0" smtClean="0"/>
              <a:t>Ограничения при използването на </a:t>
            </a:r>
            <a:endParaRPr lang="en-US" cap="none" dirty="0" smtClean="0"/>
          </a:p>
          <a:p>
            <a:r>
              <a:rPr lang="bg-BG" cap="none" dirty="0" smtClean="0"/>
              <a:t>езика </a:t>
            </a:r>
            <a:r>
              <a:rPr lang="en-US" cap="none" dirty="0" smtClean="0"/>
              <a:t>WSDL</a:t>
            </a:r>
            <a:endParaRPr lang="bg-BG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56869" y="1793028"/>
            <a:ext cx="10556076" cy="4127481"/>
          </a:xfrm>
        </p:spPr>
        <p:txBody>
          <a:bodyPr>
            <a:normAutofit lnSpcReduction="10000"/>
          </a:bodyPr>
          <a:lstStyle/>
          <a:p>
            <a:pPr lvl="0"/>
            <a:r>
              <a:rPr lang="bg-BG" cap="none" dirty="0"/>
              <a:t>Не се поддържат кодирани със </a:t>
            </a:r>
            <a:r>
              <a:rPr lang="en-US" cap="none" dirty="0">
                <a:latin typeface="Arial Rounded MT Bold" panose="020F0704030504030204" pitchFamily="34" charset="0"/>
              </a:rPr>
              <a:t>SOAP </a:t>
            </a:r>
            <a:r>
              <a:rPr lang="bg-BG" cap="none" dirty="0"/>
              <a:t>масиви и структури. </a:t>
            </a:r>
            <a:endParaRPr lang="en-US" cap="none" dirty="0" smtClean="0"/>
          </a:p>
          <a:p>
            <a:pPr lvl="0"/>
            <a:r>
              <a:rPr lang="bg-BG" cap="none" dirty="0" smtClean="0"/>
              <a:t>Всички операции трябва да бъдат от един вид </a:t>
            </a:r>
            <a:endParaRPr lang="en-US" cap="none" dirty="0" smtClean="0"/>
          </a:p>
          <a:p>
            <a:pPr lvl="0"/>
            <a:r>
              <a:rPr lang="bg-BG" cap="none" dirty="0" smtClean="0"/>
              <a:t>Разглеждат </a:t>
            </a:r>
            <a:r>
              <a:rPr lang="bg-BG" cap="none" dirty="0"/>
              <a:t>се само </a:t>
            </a:r>
            <a:r>
              <a:rPr lang="en-US" cap="none" dirty="0">
                <a:latin typeface="Arial Rounded MT Bold" panose="020F0704030504030204" pitchFamily="34" charset="0"/>
              </a:rPr>
              <a:t>SOAP </a:t>
            </a:r>
            <a:r>
              <a:rPr lang="bg-BG" cap="none" dirty="0" smtClean="0"/>
              <a:t>операции</a:t>
            </a:r>
            <a:endParaRPr lang="bg-BG" cap="none" dirty="0"/>
          </a:p>
          <a:p>
            <a:pPr lvl="0"/>
            <a:r>
              <a:rPr lang="bg-BG" cap="none" dirty="0"/>
              <a:t>Не са разрешени претоварени операции</a:t>
            </a:r>
          </a:p>
          <a:p>
            <a:pPr lvl="0"/>
            <a:r>
              <a:rPr lang="bg-BG" cap="none" dirty="0"/>
              <a:t>Еднопосочните операции не са разрешени</a:t>
            </a:r>
          </a:p>
          <a:p>
            <a:pPr lvl="0"/>
            <a:r>
              <a:rPr lang="en-US" cap="none" dirty="0">
                <a:latin typeface="Arial Rounded MT Bold" panose="020F0704030504030204" pitchFamily="34" charset="0"/>
              </a:rPr>
              <a:t>WSDL </a:t>
            </a:r>
            <a:r>
              <a:rPr lang="bg-BG" cap="none" dirty="0"/>
              <a:t>файл не може да има едновременно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wsdl:include</a:t>
            </a:r>
            <a:r>
              <a:rPr lang="en-US" cap="none" dirty="0">
                <a:latin typeface="Arial Rounded MT Bold" panose="020F0704030504030204" pitchFamily="34" charset="0"/>
              </a:rPr>
              <a:t>&gt; </a:t>
            </a:r>
            <a:r>
              <a:rPr lang="bg-BG" cap="none" dirty="0"/>
              <a:t>и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wsdl:types</a:t>
            </a:r>
            <a:r>
              <a:rPr lang="en-US" cap="none" dirty="0">
                <a:latin typeface="Arial Rounded MT Bold" panose="020F0704030504030204" pitchFamily="34" charset="0"/>
              </a:rPr>
              <a:t>&gt;, </a:t>
            </a:r>
            <a:r>
              <a:rPr lang="bg-BG" cap="none" dirty="0"/>
              <a:t>но може да се използва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xsd:include</a:t>
            </a:r>
            <a:r>
              <a:rPr lang="en-US" cap="none" dirty="0">
                <a:latin typeface="Arial Rounded MT Bold" panose="020F0704030504030204" pitchFamily="34" charset="0"/>
              </a:rPr>
              <a:t>&gt; </a:t>
            </a:r>
            <a:r>
              <a:rPr lang="bg-BG" cap="none" dirty="0"/>
              <a:t>вътре в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wsdl:types</a:t>
            </a:r>
            <a:r>
              <a:rPr lang="en-US" cap="none" dirty="0">
                <a:latin typeface="Arial Rounded MT Bold" panose="020F0704030504030204" pitchFamily="34" charset="0"/>
              </a:rPr>
              <a:t>&gt;. </a:t>
            </a:r>
            <a:r>
              <a:rPr lang="bg-BG" cap="none" dirty="0"/>
              <a:t>Няма ограничение за броя на елементите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xsd:include</a:t>
            </a:r>
            <a:r>
              <a:rPr lang="en-US" cap="none" dirty="0">
                <a:latin typeface="Arial Rounded MT Bold" panose="020F0704030504030204" pitchFamily="34" charset="0"/>
              </a:rPr>
              <a:t>&gt;, </a:t>
            </a:r>
            <a:r>
              <a:rPr lang="bg-BG" cap="none" dirty="0"/>
              <a:t>които могат да се използват</a:t>
            </a:r>
          </a:p>
          <a:p>
            <a:pPr lvl="0"/>
            <a:r>
              <a:rPr lang="en-US" cap="none" dirty="0">
                <a:latin typeface="Arial Rounded MT Bold" panose="020F0704030504030204" pitchFamily="34" charset="0"/>
              </a:rPr>
              <a:t>WSDL </a:t>
            </a:r>
            <a:r>
              <a:rPr lang="bg-BG" cap="none" dirty="0"/>
              <a:t>файл не може да има повече от един елемент </a:t>
            </a:r>
            <a:r>
              <a:rPr lang="en-US" cap="none" dirty="0">
                <a:latin typeface="Arial Rounded MT Bold" panose="020F0704030504030204" pitchFamily="34" charset="0"/>
              </a:rPr>
              <a:t>&lt;</a:t>
            </a:r>
            <a:r>
              <a:rPr lang="en-US" cap="none" dirty="0" err="1">
                <a:latin typeface="Arial Rounded MT Bold" panose="020F0704030504030204" pitchFamily="34" charset="0"/>
              </a:rPr>
              <a:t>wsdl:include</a:t>
            </a:r>
            <a:r>
              <a:rPr lang="en-US" cap="none" dirty="0">
                <a:latin typeface="Arial Rounded MT Bold" panose="020F0704030504030204" pitchFamily="34" charset="0"/>
              </a:rPr>
              <a:t>&gt;</a:t>
            </a:r>
            <a:endParaRPr lang="bg-BG" cap="none" dirty="0"/>
          </a:p>
        </p:txBody>
      </p:sp>
    </p:spTree>
    <p:extLst>
      <p:ext uri="{BB962C8B-B14F-4D97-AF65-F5344CB8AC3E}">
        <p14:creationId xmlns:p14="http://schemas.microsoft.com/office/powerpoint/2010/main" val="5262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69194" y="252120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cap="none" dirty="0" smtClean="0"/>
              <a:t>Сравнителен анализ на</a:t>
            </a:r>
            <a:br>
              <a:rPr lang="bg-BG" sz="5400" cap="none" dirty="0" smtClean="0"/>
            </a:br>
            <a:r>
              <a:rPr lang="en-US" sz="5400" cap="none" dirty="0" smtClean="0">
                <a:latin typeface="Arial Rounded MT Bold" panose="020F0704030504030204" pitchFamily="34" charset="0"/>
              </a:rPr>
              <a:t>WSDL</a:t>
            </a:r>
            <a:endParaRPr lang="bg-BG" sz="5400" cap="none" dirty="0"/>
          </a:p>
        </p:txBody>
      </p:sp>
    </p:spTree>
    <p:extLst>
      <p:ext uri="{BB962C8B-B14F-4D97-AF65-F5344CB8AC3E}">
        <p14:creationId xmlns:p14="http://schemas.microsoft.com/office/powerpoint/2010/main" val="33068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397482"/>
            <a:ext cx="10364451" cy="1596177"/>
          </a:xfrm>
        </p:spPr>
        <p:txBody>
          <a:bodyPr/>
          <a:lstStyle/>
          <a:p>
            <a:r>
              <a:rPr lang="bg-BG" cap="none" dirty="0" smtClean="0"/>
              <a:t>Сравнение със </a:t>
            </a:r>
            <a:r>
              <a:rPr lang="en-US" cap="none" dirty="0" smtClean="0">
                <a:latin typeface="Arial Rounded MT Bold" panose="020F0704030504030204" pitchFamily="34" charset="0"/>
              </a:rPr>
              <a:t>SOAP</a:t>
            </a:r>
            <a:endParaRPr lang="bg-BG" cap="non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64820"/>
              </p:ext>
            </p:extLst>
          </p:nvPr>
        </p:nvGraphicFramePr>
        <p:xfrm>
          <a:off x="2032000" y="719666"/>
          <a:ext cx="8127999" cy="512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400027073"/>
                    </a:ext>
                  </a:extLst>
                </a:gridCol>
                <a:gridCol w="3340484">
                  <a:extLst>
                    <a:ext uri="{9D8B030D-6E8A-4147-A177-3AD203B41FA5}">
                      <a16:colId xmlns:a16="http://schemas.microsoft.com/office/drawing/2014/main" val="23592487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454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КРИТЕРИИ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WSDL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SOAP</a:t>
                      </a:r>
                      <a:endParaRPr lang="bg-BG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9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Дефиниция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WSDL е в основата си базиран на XML език за дефиниране на интерфейс на различни функционалности на уеб услуги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SOAP е основно XML-базирана спецификация на протокол за съобщения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Архитектура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Три основни слоя: </a:t>
                      </a:r>
                      <a:endParaRPr lang="en-US" dirty="0" smtClean="0"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Types, Binding, Operation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Четири основни слоя:</a:t>
                      </a:r>
                    </a:p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Header, Body,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Envelope, Fault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2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Неутралност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Не осигурява поддръжка на повечето протоколи като </a:t>
                      </a:r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SOAP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Осигурява поддръжка и е напълно работещ за повечето протоколи като </a:t>
                      </a:r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HTTP, SMTP, JSM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/>
                        <a:t>Производителност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Осигурява малко по-бърза комуникация и изпълнение, отколкото SOAP 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 да бъде малко по-бавен от WSDL поради фундаменталното актуализиране и големите процеси</a:t>
                      </a:r>
                      <a:endParaRPr lang="bg-B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279</TotalTime>
  <Words>400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Tw Cen MT</vt:lpstr>
      <vt:lpstr>Wingdings</vt:lpstr>
      <vt:lpstr>Droplet</vt:lpstr>
      <vt:lpstr>Web Services Description Language (WSDL)</vt:lpstr>
      <vt:lpstr>PowerPoint Presentation</vt:lpstr>
      <vt:lpstr>Характеристики на езика  WSDL</vt:lpstr>
      <vt:lpstr>Дефиниции</vt:lpstr>
      <vt:lpstr>Пример</vt:lpstr>
      <vt:lpstr>Основни характеристики</vt:lpstr>
      <vt:lpstr>PowerPoint Presentation</vt:lpstr>
      <vt:lpstr>PowerPoint Presentation</vt:lpstr>
      <vt:lpstr>Сравнение със SOAP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Description Language (WSDL)</dc:title>
  <dc:creator>Simona Lyubenova</dc:creator>
  <cp:lastModifiedBy>Simona Lyubenova</cp:lastModifiedBy>
  <cp:revision>14</cp:revision>
  <dcterms:created xsi:type="dcterms:W3CDTF">2020-12-12T19:50:21Z</dcterms:created>
  <dcterms:modified xsi:type="dcterms:W3CDTF">2020-12-17T12:49:55Z</dcterms:modified>
</cp:coreProperties>
</file>