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Italic.fntdata"/><Relationship Id="rId12" Type="http://schemas.openxmlformats.org/officeDocument/2006/relationships/font" Target="fonts/Oswald-bold.fntdata"/><Relationship Id="rId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experience designer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