
<file path=[Content_Types].xml><?xml version="1.0" encoding="utf-8"?>
<Types xmlns="http://schemas.openxmlformats.org/package/2006/content-types">
  <Default ContentType="application/x-fontdata" Extension="fntdata"/>
  <Default ContentType="application/vnd.openxmlformats-package.relationships+xml" Extension="rels"/>
  <Default ContentType="application/xml" Extension="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Source Code Pro"/>
      <p:regular r:id="rId7"/>
      <p:bold r:id="rId8"/>
      <p:italic r:id="rId9"/>
      <p:boldItalic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no"?><Relationships xmlns="http://schemas.openxmlformats.org/package/2006/relationships"><Relationship Id="rId1" Target="theme/theme2.xml" Type="http://schemas.openxmlformats.org/officeDocument/2006/relationships/theme"/><Relationship Id="rId10" Target="fonts/SourceCodePro-boldItalic.fntdata" Type="http://schemas.openxmlformats.org/officeDocument/2006/relationships/font"/><Relationship Id="rId11" Target="fonts/Oswald-regular.fntdata" Type="http://schemas.openxmlformats.org/officeDocument/2006/relationships/font"/><Relationship Id="rId12" Target="fonts/Oswald-bold.fntdata" Type="http://schemas.openxmlformats.org/officeDocument/2006/relationships/font"/><Relationship Id="rId2" Target="viewProps.xml" Type="http://schemas.openxmlformats.org/officeDocument/2006/relationships/viewProps"/><Relationship Id="rId3" Target="presProps.xml" Type="http://schemas.openxmlformats.org/officeDocument/2006/relationships/presProps"/><Relationship Id="rId4" Target="slideMasters/slideMaster1.xml" Type="http://schemas.openxmlformats.org/officeDocument/2006/relationships/slideMaster"/><Relationship Id="rId5" Target="notesMasters/notesMaster1.xml" Type="http://schemas.openxmlformats.org/officeDocument/2006/relationships/notesMaster"/><Relationship Id="rId6" Target="slides/slide1.xml" Type="http://schemas.openxmlformats.org/officeDocument/2006/relationships/slide"/><Relationship Id="rId7" Target="fonts/SourceCodePro-regular.fntdata" Type="http://schemas.openxmlformats.org/officeDocument/2006/relationships/font"/><Relationship Id="rId8" Target="fonts/SourceCodePro-bold.fntdata" Type="http://schemas.openxmlformats.org/officeDocument/2006/relationships/font"/><Relationship Id="rId9" Target="fonts/SourceCodePro-italic.fntdata" Type="http://schemas.openxmlformats.org/officeDocument/2006/relationships/font"/></Relationships>
</file>

<file path=ppt/notesMasters/_rels/notesMaster1.xml.rels><?xml version="1.0" encoding="UTF-8" standalone="no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2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Relationship Id="rId3" Target="http://example.com" TargetMode="External" Type="http://schemas.openxmlformats.org/officeDocument/2006/relationships/hyperlink"/></Relationships>
</file>

<file path=ppt/slides/slide1.xml><?xml version="1.0" encoding="utf-8"?>
<p:sld xmlns:a="http://schemas.openxmlformats.org/drawingml/2006/main" xmlns:ahyp="http://schemas.microsoft.com/office/drawing/2018/hyperlinkcolor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15="http://schemas.microsoft.com/office/powerpoint/2012/main" xmlns:pvml="urn:schemas-microsoft-com:office:powerpoint" xmlns:r="http://schemas.openxmlformats.org/officeDocument/2006/relationships" xmlns:v="urn:schemas-microsoft-com:vml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="b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linkClick r:id="rId3" tooltip="http://example.com"/>
              </a:rPr>
              <a:t>Your Name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experience designer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