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ource Code Pro"/>
      <p:regular r:id="rId7"/>
      <p:bold r:id="rId8"/>
      <p:italic r:id="rId9"/>
      <p:boldItalic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SourceCodePro-boldItalic.fntdata"/><Relationship Id="rId12" Type="http://schemas.openxmlformats.org/officeDocument/2006/relationships/font" Target="fonts/Oswald-bold.fntdata"/><Relationship Id="rId9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ourceCodePro-regular.fntdata"/><Relationship Id="rId8" Type="http://schemas.openxmlformats.org/officeDocument/2006/relationships/font" Target="fonts/SourceCode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Name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experience designer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