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ghasre V paranjoti" userId="c467d145c5c6eeca" providerId="LiveId" clId="{E32D4AC6-FECB-4B7F-9393-2AB4B409ACC3}"/>
    <pc:docChg chg="undo custSel modSld">
      <pc:chgData name="Leghasre V paranjoti" userId="c467d145c5c6eeca" providerId="LiveId" clId="{E32D4AC6-FECB-4B7F-9393-2AB4B409ACC3}" dt="2025-08-25T14:58:51.695" v="55" actId="1076"/>
      <pc:docMkLst>
        <pc:docMk/>
      </pc:docMkLst>
      <pc:sldChg chg="addSp delSp modSp mod">
        <pc:chgData name="Leghasre V paranjoti" userId="c467d145c5c6eeca" providerId="LiveId" clId="{E32D4AC6-FECB-4B7F-9393-2AB4B409ACC3}" dt="2025-08-25T14:58:51.695" v="55" actId="1076"/>
        <pc:sldMkLst>
          <pc:docMk/>
          <pc:sldMk cId="2794118164" sldId="260"/>
        </pc:sldMkLst>
        <pc:spChg chg="add del">
          <ac:chgData name="Leghasre V paranjoti" userId="c467d145c5c6eeca" providerId="LiveId" clId="{E32D4AC6-FECB-4B7F-9393-2AB4B409ACC3}" dt="2025-08-25T14:54:32.951" v="13" actId="22"/>
          <ac:spMkLst>
            <pc:docMk/>
            <pc:sldMk cId="2794118164" sldId="260"/>
            <ac:spMk id="3" creationId="{3D3BF51D-5BFE-526A-372E-62AF40634CF6}"/>
          </ac:spMkLst>
        </pc:spChg>
        <pc:spChg chg="mod">
          <ac:chgData name="Leghasre V paranjoti" userId="c467d145c5c6eeca" providerId="LiveId" clId="{E32D4AC6-FECB-4B7F-9393-2AB4B409ACC3}" dt="2025-08-25T14:55:40.128" v="24" actId="120"/>
          <ac:spMkLst>
            <pc:docMk/>
            <pc:sldMk cId="2794118164" sldId="260"/>
            <ac:spMk id="5" creationId="{B4684B65-C991-661F-9706-4A6922F4ADEC}"/>
          </ac:spMkLst>
        </pc:spChg>
        <pc:spChg chg="mod">
          <ac:chgData name="Leghasre V paranjoti" userId="c467d145c5c6eeca" providerId="LiveId" clId="{E32D4AC6-FECB-4B7F-9393-2AB4B409ACC3}" dt="2025-08-25T14:58:02.216" v="51" actId="1076"/>
          <ac:spMkLst>
            <pc:docMk/>
            <pc:sldMk cId="2794118164" sldId="260"/>
            <ac:spMk id="6" creationId="{EC650863-B312-0DE6-6180-6706DB8733B6}"/>
          </ac:spMkLst>
        </pc:spChg>
        <pc:spChg chg="mod">
          <ac:chgData name="Leghasre V paranjoti" userId="c467d145c5c6eeca" providerId="LiveId" clId="{E32D4AC6-FECB-4B7F-9393-2AB4B409ACC3}" dt="2025-08-25T14:58:51.695" v="55" actId="1076"/>
          <ac:spMkLst>
            <pc:docMk/>
            <pc:sldMk cId="2794118164" sldId="260"/>
            <ac:spMk id="7" creationId="{ADAA83E2-962D-B579-316D-922E9C124DC0}"/>
          </ac:spMkLst>
        </pc:spChg>
        <pc:spChg chg="mod">
          <ac:chgData name="Leghasre V paranjoti" userId="c467d145c5c6eeca" providerId="LiveId" clId="{E32D4AC6-FECB-4B7F-9393-2AB4B409ACC3}" dt="2025-08-25T14:57:43.259" v="50" actId="1076"/>
          <ac:spMkLst>
            <pc:docMk/>
            <pc:sldMk cId="2794118164" sldId="260"/>
            <ac:spMk id="8" creationId="{AD871034-51D7-F7F8-4F05-3C340E1430C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82B6-456F-BBC7-D058-293D0B0D9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21DE4-0C9E-831B-FBC7-2490C6653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56FB2-204B-CA17-EF97-DCD1C77D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F844B-89D3-44FD-8154-550448BE1347}" type="datetimeFigureOut">
              <a:rPr lang="en-MY" smtClean="0"/>
              <a:t>25/8/2025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1D93C-C21F-B06F-ECEA-FE651EC7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A00A0-6084-93DD-5F9A-10A12A50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F3149-CC9F-4B97-BCBC-6BF9887631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055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C2B3E-6097-9713-937B-74379984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9B32A-2DCF-162C-9A2A-F82389C70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5E353-DB5F-D306-1419-ADE74A2A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F844B-89D3-44FD-8154-550448BE1347}" type="datetimeFigureOut">
              <a:rPr lang="en-MY" smtClean="0"/>
              <a:t>25/8/2025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02973-2AFB-D020-0A24-04D80821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9961E-D6BB-7439-60D1-56AC5A4F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F3149-CC9F-4B97-BCBC-6BF9887631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2494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12774-25E0-18E9-91B5-FEB3FFC51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1C7D1-C4CA-06BE-F06B-D6D28DFBC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56267-1890-1A2F-B2FA-238286AB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F844B-89D3-44FD-8154-550448BE1347}" type="datetimeFigureOut">
              <a:rPr lang="en-MY" smtClean="0"/>
              <a:t>25/8/2025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71966-3443-4066-3CA3-FBAC76FA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E2681-E634-98CD-5788-E9F220C9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F3149-CC9F-4B97-BCBC-6BF9887631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0054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C6C97-855E-B30E-6ECE-E2751760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FD72A-D9E3-1261-A47D-C0831857D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768BD-4ACF-2344-58FB-3860F1F8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F844B-89D3-44FD-8154-550448BE1347}" type="datetimeFigureOut">
              <a:rPr lang="en-MY" smtClean="0"/>
              <a:t>25/8/2025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F868E-4427-CF9B-0B59-C05FD0F74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2132A-F444-B75A-3A5A-F563B480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F3149-CC9F-4B97-BCBC-6BF9887631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7211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31C2-08DA-8F67-6653-A810A4AEC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F03C0-1A65-C1BB-652E-50694BD64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8EE03-6D5A-2759-CB52-47DBA925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F844B-89D3-44FD-8154-550448BE1347}" type="datetimeFigureOut">
              <a:rPr lang="en-MY" smtClean="0"/>
              <a:t>25/8/2025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A0745-D1BB-8293-D1C1-D703EFE9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E1EB9-D957-7210-56BD-299A9B5E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F3149-CC9F-4B97-BCBC-6BF9887631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540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5614-7A5C-A991-69A5-E39E9A59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42914-8C58-5DC4-39DF-0E463A3BF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9B75C-3990-0812-5B57-CAC8C9C37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61916-4C6A-75D7-BED5-F6679238F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F844B-89D3-44FD-8154-550448BE1347}" type="datetimeFigureOut">
              <a:rPr lang="en-MY" smtClean="0"/>
              <a:t>25/8/2025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75E10-DF3A-2163-E05B-CFEAB30F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49E39-A1E8-E73A-C3E2-41595DB8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F3149-CC9F-4B97-BCBC-6BF9887631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0549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68A4-B0E3-D5D9-AE8C-5864F4A08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150A7-2379-E479-E4BD-4A08E4387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9F8BE-7354-357E-6511-0644C6024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6A5F1-7BBA-C0D0-70C6-C2D093643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7CB31-EF1D-FD5A-EBF3-B4D9A41B2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A5EDE7-F1D8-E94B-33A1-3BAA82EC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F844B-89D3-44FD-8154-550448BE1347}" type="datetimeFigureOut">
              <a:rPr lang="en-MY" smtClean="0"/>
              <a:t>25/8/2025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2A9CC-50C1-C02B-7958-2306B044F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166ED-CD44-F487-B537-F18BF645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F3149-CC9F-4B97-BCBC-6BF9887631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5398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9A3A-9F15-FA25-DA43-3A8C4AEE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77B4B-7C3E-B1EA-66C9-48BECFDF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F844B-89D3-44FD-8154-550448BE1347}" type="datetimeFigureOut">
              <a:rPr lang="en-MY" smtClean="0"/>
              <a:t>25/8/2025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308D7-F732-FD81-9ED6-B372152F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AE470-FC43-B10C-9C9C-0460FE0C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F3149-CC9F-4B97-BCBC-6BF9887631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0422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52349A-9E21-C4CC-B041-081BB950F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F844B-89D3-44FD-8154-550448BE1347}" type="datetimeFigureOut">
              <a:rPr lang="en-MY" smtClean="0"/>
              <a:t>25/8/2025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42E9BB-EA81-87C3-91E5-33A3505D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32E5C-9AE6-9098-1A4A-61FF1E50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F3149-CC9F-4B97-BCBC-6BF9887631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1177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84B0-DB0F-586C-00DE-F597AD15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B8297-0460-53B7-EC36-A4A0C9F83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C5E4B-B1F7-0CB4-0892-E47BA85F2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FF1BA-5F12-E038-CE32-B6E9A5E5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F844B-89D3-44FD-8154-550448BE1347}" type="datetimeFigureOut">
              <a:rPr lang="en-MY" smtClean="0"/>
              <a:t>25/8/2025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0D70F-952D-23F2-6413-3AA75EFE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75000-6CB8-5668-0032-3ECF0F86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F3149-CC9F-4B97-BCBC-6BF9887631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079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FE73-F1C8-A4D1-44AB-AE11CB62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2E5F9-3AE0-3DDE-E830-36D3AD3A6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B2F8B-1C00-5413-E45B-D2482F03C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05B83-047A-B7EE-C0D6-B94164F1E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F844B-89D3-44FD-8154-550448BE1347}" type="datetimeFigureOut">
              <a:rPr lang="en-MY" smtClean="0"/>
              <a:t>25/8/2025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2DC98-3EF5-751E-50DE-3C16D7B4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1DAEA-6AC2-3F2B-FA79-D82A238D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F3149-CC9F-4B97-BCBC-6BF9887631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7687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8888B-956F-2F35-EAD9-39F02DD20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CAEA7-72AF-0786-7887-D60751C29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F212E-004D-77EE-DF88-F201ED4CB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F844B-89D3-44FD-8154-550448BE1347}" type="datetimeFigureOut">
              <a:rPr lang="en-MY" smtClean="0"/>
              <a:t>25/8/2025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5098B-ED19-DF1F-3730-A1EFD5225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80E53-C62D-A412-3BB4-422E287E4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F3149-CC9F-4B97-BCBC-6BF9887631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6781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8821-D38D-4DA6-C9BB-D788ACD1F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041" y="422567"/>
            <a:ext cx="9144000" cy="2133599"/>
          </a:xfrm>
        </p:spPr>
        <p:txBody>
          <a:bodyPr/>
          <a:lstStyle/>
          <a:p>
            <a:pPr algn="l"/>
            <a:r>
              <a:rPr lang="en-MY" b="1" dirty="0">
                <a:latin typeface="Amasis MT Pro Medium" panose="02040604050005020304" pitchFamily="18" charset="0"/>
              </a:rPr>
              <a:t>ISI KANDUNGAN</a:t>
            </a:r>
            <a:br>
              <a:rPr lang="en-MY" dirty="0"/>
            </a:b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1DB0F-6E8A-8582-35CB-2C8A0FE6D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74158"/>
            <a:ext cx="9144000" cy="1655762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MY" sz="7200" dirty="0">
                <a:highlight>
                  <a:srgbClr val="FFFF00"/>
                </a:highlight>
              </a:rPr>
              <a:t>BIODATA DIRI</a:t>
            </a:r>
            <a:r>
              <a:rPr lang="en-MY" sz="7200" dirty="0"/>
              <a:t>				</a:t>
            </a:r>
          </a:p>
          <a:p>
            <a:pPr algn="l"/>
            <a:endParaRPr lang="en-MY" sz="7200" dirty="0"/>
          </a:p>
          <a:p>
            <a:pPr algn="l"/>
            <a:r>
              <a:rPr lang="en-MY" sz="7200" dirty="0">
                <a:highlight>
                  <a:srgbClr val="00FF00"/>
                </a:highlight>
              </a:rPr>
              <a:t>PEMILIHAN TARIKH MERDEKA</a:t>
            </a:r>
          </a:p>
          <a:p>
            <a:pPr algn="l"/>
            <a:endParaRPr lang="en-MY" sz="7200" dirty="0"/>
          </a:p>
          <a:p>
            <a:pPr algn="l"/>
            <a:r>
              <a:rPr lang="en-MY" sz="7200" dirty="0">
                <a:highlight>
                  <a:srgbClr val="FF0000"/>
                </a:highlight>
              </a:rPr>
              <a:t>TOKOH KEMERDEKAAN</a:t>
            </a:r>
          </a:p>
          <a:p>
            <a:pPr algn="l"/>
            <a:endParaRPr lang="en-MY" sz="7200" dirty="0"/>
          </a:p>
          <a:p>
            <a:pPr algn="l"/>
            <a:r>
              <a:rPr lang="en-MY" sz="7200" dirty="0">
                <a:highlight>
                  <a:srgbClr val="FF00FF"/>
                </a:highlight>
              </a:rPr>
              <a:t>NEGERI DALAM MALAYSIA</a:t>
            </a:r>
          </a:p>
          <a:p>
            <a:pPr algn="l"/>
            <a:endParaRPr lang="en-MY" sz="7200" dirty="0"/>
          </a:p>
          <a:p>
            <a:pPr algn="l"/>
            <a:r>
              <a:rPr lang="en-MY" sz="7200" dirty="0">
                <a:highlight>
                  <a:srgbClr val="00FFFF"/>
                </a:highlight>
              </a:rPr>
              <a:t>RUKUN NEGARA</a:t>
            </a:r>
          </a:p>
          <a:p>
            <a:pPr algn="l"/>
            <a:endParaRPr lang="en-MY" sz="7200" dirty="0"/>
          </a:p>
          <a:p>
            <a:pPr algn="l"/>
            <a:r>
              <a:rPr lang="en-MY" sz="7200" dirty="0">
                <a:highlight>
                  <a:srgbClr val="0000FF"/>
                </a:highlight>
              </a:rPr>
              <a:t>PERDANA MENTERI MALAYSIA</a:t>
            </a:r>
          </a:p>
          <a:p>
            <a:pPr algn="l"/>
            <a:endParaRPr lang="en-MY" sz="7200" dirty="0"/>
          </a:p>
          <a:p>
            <a:pPr algn="l"/>
            <a:r>
              <a:rPr lang="en-MY" sz="7200" dirty="0">
                <a:highlight>
                  <a:srgbClr val="008000"/>
                </a:highlight>
              </a:rPr>
              <a:t>BUNGA KEBANGSAAN</a:t>
            </a:r>
          </a:p>
          <a:p>
            <a:endParaRPr lang="en-MY" sz="1800" dirty="0"/>
          </a:p>
          <a:p>
            <a:endParaRPr lang="en-MY" sz="7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AC3834-E897-8CE9-CD3A-7A51DF586598}"/>
              </a:ext>
            </a:extLst>
          </p:cNvPr>
          <p:cNvCxnSpPr/>
          <p:nvPr/>
        </p:nvCxnSpPr>
        <p:spPr>
          <a:xfrm>
            <a:off x="5859624" y="2939143"/>
            <a:ext cx="1464907" cy="0"/>
          </a:xfrm>
          <a:prstGeom prst="straightConnector1">
            <a:avLst/>
          </a:prstGeom>
          <a:ln w="762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02811E-D798-CBAC-FCBB-D76D18BB152D}"/>
              </a:ext>
            </a:extLst>
          </p:cNvPr>
          <p:cNvCxnSpPr/>
          <p:nvPr/>
        </p:nvCxnSpPr>
        <p:spPr>
          <a:xfrm>
            <a:off x="5862728" y="3511424"/>
            <a:ext cx="1464907" cy="0"/>
          </a:xfrm>
          <a:prstGeom prst="straightConnector1">
            <a:avLst/>
          </a:prstGeom>
          <a:ln w="762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601394-211C-AAFB-C77C-82B5DF7E4C94}"/>
              </a:ext>
            </a:extLst>
          </p:cNvPr>
          <p:cNvCxnSpPr/>
          <p:nvPr/>
        </p:nvCxnSpPr>
        <p:spPr>
          <a:xfrm>
            <a:off x="5872072" y="4108589"/>
            <a:ext cx="1464907" cy="0"/>
          </a:xfrm>
          <a:prstGeom prst="straightConnector1">
            <a:avLst/>
          </a:prstGeom>
          <a:ln w="762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00C740-00A5-DC9E-9756-0155DD7E54F5}"/>
              </a:ext>
            </a:extLst>
          </p:cNvPr>
          <p:cNvCxnSpPr/>
          <p:nvPr/>
        </p:nvCxnSpPr>
        <p:spPr>
          <a:xfrm>
            <a:off x="5862729" y="4799049"/>
            <a:ext cx="1464907" cy="0"/>
          </a:xfrm>
          <a:prstGeom prst="straightConnector1">
            <a:avLst/>
          </a:prstGeom>
          <a:ln w="762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3E839C-F496-41B5-DA92-5D5C87088A44}"/>
              </a:ext>
            </a:extLst>
          </p:cNvPr>
          <p:cNvCxnSpPr/>
          <p:nvPr/>
        </p:nvCxnSpPr>
        <p:spPr>
          <a:xfrm>
            <a:off x="5862743" y="5386881"/>
            <a:ext cx="1464907" cy="0"/>
          </a:xfrm>
          <a:prstGeom prst="straightConnector1">
            <a:avLst/>
          </a:prstGeom>
          <a:ln w="762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858D7E-1307-34E0-64C9-81E2CBFCD1D6}"/>
              </a:ext>
            </a:extLst>
          </p:cNvPr>
          <p:cNvCxnSpPr/>
          <p:nvPr/>
        </p:nvCxnSpPr>
        <p:spPr>
          <a:xfrm>
            <a:off x="5862736" y="6040028"/>
            <a:ext cx="1464907" cy="0"/>
          </a:xfrm>
          <a:prstGeom prst="straightConnector1">
            <a:avLst/>
          </a:prstGeom>
          <a:ln w="762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3B707E-B063-2A8D-0687-1945DE2E574F}"/>
              </a:ext>
            </a:extLst>
          </p:cNvPr>
          <p:cNvCxnSpPr/>
          <p:nvPr/>
        </p:nvCxnSpPr>
        <p:spPr>
          <a:xfrm>
            <a:off x="5853407" y="6711833"/>
            <a:ext cx="1464907" cy="0"/>
          </a:xfrm>
          <a:prstGeom prst="straightConnector1">
            <a:avLst/>
          </a:prstGeom>
          <a:ln w="762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233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684B65-C991-661F-9706-4A6922F4ADEC}"/>
              </a:ext>
            </a:extLst>
          </p:cNvPr>
          <p:cNvSpPr txBox="1"/>
          <p:nvPr/>
        </p:nvSpPr>
        <p:spPr>
          <a:xfrm>
            <a:off x="4521188" y="0"/>
            <a:ext cx="3293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masis MT Pro Medium" panose="02040604050005020304" pitchFamily="18" charset="0"/>
              </a:rPr>
              <a:t>1)Nama </a:t>
            </a:r>
            <a:r>
              <a:rPr lang="en-MY" dirty="0" err="1">
                <a:latin typeface="Amasis MT Pro Medium" panose="02040604050005020304" pitchFamily="18" charset="0"/>
              </a:rPr>
              <a:t>sebenar</a:t>
            </a:r>
            <a:r>
              <a:rPr lang="en-MY" dirty="0"/>
              <a:t>:</a:t>
            </a:r>
          </a:p>
          <a:p>
            <a:r>
              <a:rPr lang="en-MY" dirty="0"/>
              <a:t>Tan Sri Muhyiddin bin Haji Muhammad Yassin</a:t>
            </a:r>
            <a:endParaRPr lang="en-MY" dirty="0">
              <a:latin typeface="Amasis MT Pro Medium" panose="020406040500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50863-B312-0DE6-6180-6706DB8733B6}"/>
              </a:ext>
            </a:extLst>
          </p:cNvPr>
          <p:cNvSpPr txBox="1"/>
          <p:nvPr/>
        </p:nvSpPr>
        <p:spPr>
          <a:xfrm flipH="1">
            <a:off x="8688355" y="1178986"/>
            <a:ext cx="2926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4)</a:t>
            </a:r>
            <a:r>
              <a:rPr lang="en-MY" dirty="0" err="1"/>
              <a:t>Gelaran</a:t>
            </a:r>
            <a:r>
              <a:rPr lang="en-MY" dirty="0"/>
              <a:t>:</a:t>
            </a:r>
          </a:p>
          <a:p>
            <a:r>
              <a:rPr lang="en-MY" i="1" dirty="0" err="1"/>
              <a:t>Abah</a:t>
            </a:r>
            <a:r>
              <a:rPr lang="en-MY" dirty="0"/>
              <a:t> (</a:t>
            </a:r>
            <a:r>
              <a:rPr lang="en-MY" dirty="0" err="1"/>
              <a:t>gelaran</a:t>
            </a:r>
            <a:r>
              <a:rPr lang="en-MY" dirty="0"/>
              <a:t> </a:t>
            </a:r>
            <a:r>
              <a:rPr lang="en-MY" dirty="0" err="1"/>
              <a:t>mesra</a:t>
            </a:r>
            <a:r>
              <a:rPr lang="en-MY" dirty="0"/>
              <a:t> rakyat)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AA83E2-962D-B579-316D-922E9C124DC0}"/>
              </a:ext>
            </a:extLst>
          </p:cNvPr>
          <p:cNvSpPr txBox="1"/>
          <p:nvPr/>
        </p:nvSpPr>
        <p:spPr>
          <a:xfrm flipH="1">
            <a:off x="4590035" y="1163698"/>
            <a:ext cx="3471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2)</a:t>
            </a:r>
            <a:r>
              <a:rPr lang="en-MY" dirty="0" err="1"/>
              <a:t>Tempoh</a:t>
            </a:r>
            <a:r>
              <a:rPr lang="en-MY" dirty="0"/>
              <a:t> </a:t>
            </a:r>
            <a:r>
              <a:rPr lang="en-MY" dirty="0" err="1"/>
              <a:t>Perkhidmatan</a:t>
            </a:r>
            <a:r>
              <a:rPr lang="en-MY" dirty="0"/>
              <a:t>:</a:t>
            </a:r>
            <a:r>
              <a:rPr lang="pt-BR" dirty="0"/>
              <a:t>1 Mac 2020 – 16 Ogos 2021</a:t>
            </a:r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71034-51D7-F7F8-4F05-3C340E1430C5}"/>
              </a:ext>
            </a:extLst>
          </p:cNvPr>
          <p:cNvSpPr txBox="1"/>
          <p:nvPr/>
        </p:nvSpPr>
        <p:spPr>
          <a:xfrm>
            <a:off x="8141814" y="271409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3)Tarikh Lahir:15 Mei 1947,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0D4A5F-51F5-4367-F873-16514875A4FE}"/>
              </a:ext>
            </a:extLst>
          </p:cNvPr>
          <p:cNvSpPr/>
          <p:nvPr/>
        </p:nvSpPr>
        <p:spPr>
          <a:xfrm>
            <a:off x="1914315" y="467483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111DF5-CD9D-C4F8-500C-527117819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364" y="2136339"/>
            <a:ext cx="577925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5)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Sumbangan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Memimpin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negara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ketika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pandemik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COVID-19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Memperkenalkan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pakej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bantuan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ekonomi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seperti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PRIHATIN, PEMERKASA, PEMULIH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rakyat.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Menguatkan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peranan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Majlis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Keselamatan</a:t>
            </a:r>
            <a:r>
              <a:rPr lang="en-US" altLang="en-US" dirty="0" err="1">
                <a:latin typeface="Arial" panose="020B0604020202020204" pitchFamily="34" charset="0"/>
              </a:rPr>
              <a:t>selepas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Negara (MKN)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menangani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krisis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Memastikan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kestabilan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politik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sementara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kejatuhan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kerajaan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Pakatan Harapan.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3A0D09-583E-7089-48BF-7867844F5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27" y="175786"/>
            <a:ext cx="4162210" cy="367262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870313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684B65-C991-661F-9706-4A6922F4ADEC}"/>
              </a:ext>
            </a:extLst>
          </p:cNvPr>
          <p:cNvSpPr txBox="1"/>
          <p:nvPr/>
        </p:nvSpPr>
        <p:spPr>
          <a:xfrm>
            <a:off x="4592355" y="452957"/>
            <a:ext cx="3293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masis MT Pro Medium" panose="02040604050005020304" pitchFamily="18" charset="0"/>
              </a:rPr>
              <a:t>1)Nama </a:t>
            </a:r>
            <a:r>
              <a:rPr lang="en-MY" dirty="0" err="1">
                <a:latin typeface="Amasis MT Pro Medium" panose="02040604050005020304" pitchFamily="18" charset="0"/>
              </a:rPr>
              <a:t>sebenar</a:t>
            </a:r>
            <a:r>
              <a:rPr lang="en-MY" dirty="0"/>
              <a:t>:</a:t>
            </a:r>
          </a:p>
          <a:p>
            <a:r>
              <a:rPr lang="it-IT" dirty="0"/>
              <a:t>Dato’ Sri Ismail Sabri bin Yaakob</a:t>
            </a:r>
            <a:endParaRPr lang="en-MY" dirty="0">
              <a:latin typeface="Amasis MT Pro Medium" panose="020406040500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50863-B312-0DE6-6180-6706DB8733B6}"/>
              </a:ext>
            </a:extLst>
          </p:cNvPr>
          <p:cNvSpPr txBox="1"/>
          <p:nvPr/>
        </p:nvSpPr>
        <p:spPr>
          <a:xfrm flipH="1">
            <a:off x="8301833" y="923085"/>
            <a:ext cx="2926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4)</a:t>
            </a:r>
            <a:r>
              <a:rPr lang="en-MY" dirty="0" err="1"/>
              <a:t>Gelaran</a:t>
            </a:r>
            <a:r>
              <a:rPr lang="en-MY" dirty="0"/>
              <a:t>:</a:t>
            </a:r>
          </a:p>
          <a:p>
            <a:r>
              <a:rPr lang="en-MY" i="1" dirty="0" err="1"/>
              <a:t>Keluarga</a:t>
            </a:r>
            <a:r>
              <a:rPr lang="en-MY" i="1" dirty="0"/>
              <a:t> Malaysia</a:t>
            </a:r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AA83E2-962D-B579-316D-922E9C124DC0}"/>
              </a:ext>
            </a:extLst>
          </p:cNvPr>
          <p:cNvSpPr txBox="1"/>
          <p:nvPr/>
        </p:nvSpPr>
        <p:spPr>
          <a:xfrm flipH="1">
            <a:off x="4592355" y="1262309"/>
            <a:ext cx="3471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2)</a:t>
            </a:r>
            <a:r>
              <a:rPr lang="en-MY" dirty="0" err="1"/>
              <a:t>Tempoh</a:t>
            </a:r>
            <a:r>
              <a:rPr lang="en-MY" dirty="0"/>
              <a:t> </a:t>
            </a:r>
            <a:r>
              <a:rPr lang="en-MY" dirty="0" err="1"/>
              <a:t>Perkhidmatan</a:t>
            </a:r>
            <a:r>
              <a:rPr lang="en-MY" dirty="0"/>
              <a:t>:</a:t>
            </a:r>
            <a:r>
              <a:rPr lang="pt-BR" dirty="0"/>
              <a:t>21 Ogos 2021 – 24 November 2022</a:t>
            </a:r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71034-51D7-F7F8-4F05-3C340E1430C5}"/>
              </a:ext>
            </a:extLst>
          </p:cNvPr>
          <p:cNvSpPr txBox="1"/>
          <p:nvPr/>
        </p:nvSpPr>
        <p:spPr>
          <a:xfrm>
            <a:off x="8141814" y="271409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3)Tarikh Lahir:18 </a:t>
            </a:r>
            <a:r>
              <a:rPr lang="en-MY" dirty="0" err="1"/>
              <a:t>Januari</a:t>
            </a:r>
            <a:r>
              <a:rPr lang="en-MY" dirty="0"/>
              <a:t> 1960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0D4A5F-51F5-4367-F873-16514875A4FE}"/>
              </a:ext>
            </a:extLst>
          </p:cNvPr>
          <p:cNvSpPr/>
          <p:nvPr/>
        </p:nvSpPr>
        <p:spPr>
          <a:xfrm>
            <a:off x="1914315" y="467483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09B316B-9BA0-A68C-976B-90EAF47AB06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637898" y="2603466"/>
            <a:ext cx="685214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5)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Sumbangan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Mengangkat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slogan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Keluarga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Malaysia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menyatupadukan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rakyat.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Memimpin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negara pada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pemulihan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COVID-19.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Menyambung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bantuan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rakyat dan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usaha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pemulihan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ekonomi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Meningkatkan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peranan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Malaysia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hubungan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antarabangsa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selepas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pandemik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97A3C1-8167-85C9-4028-CC5BB0E77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9" y="271409"/>
            <a:ext cx="4282392" cy="36959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6989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684B65-C991-661F-9706-4A6922F4ADEC}"/>
              </a:ext>
            </a:extLst>
          </p:cNvPr>
          <p:cNvSpPr txBox="1"/>
          <p:nvPr/>
        </p:nvSpPr>
        <p:spPr>
          <a:xfrm>
            <a:off x="4592355" y="452957"/>
            <a:ext cx="3293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masis MT Pro Medium" panose="02040604050005020304" pitchFamily="18" charset="0"/>
              </a:rPr>
              <a:t>1)Nama </a:t>
            </a:r>
            <a:r>
              <a:rPr lang="en-MY" dirty="0" err="1">
                <a:latin typeface="Amasis MT Pro Medium" panose="02040604050005020304" pitchFamily="18" charset="0"/>
              </a:rPr>
              <a:t>sebenar</a:t>
            </a:r>
            <a:r>
              <a:rPr lang="en-MY" dirty="0"/>
              <a:t>:</a:t>
            </a:r>
          </a:p>
          <a:p>
            <a:r>
              <a:rPr lang="de-DE" dirty="0"/>
              <a:t>Dato’ Seri Anwar bin Ibrahim</a:t>
            </a:r>
            <a:endParaRPr lang="en-MY" dirty="0">
              <a:latin typeface="Amasis MT Pro Medium" panose="020406040500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50863-B312-0DE6-6180-6706DB8733B6}"/>
              </a:ext>
            </a:extLst>
          </p:cNvPr>
          <p:cNvSpPr txBox="1"/>
          <p:nvPr/>
        </p:nvSpPr>
        <p:spPr>
          <a:xfrm flipH="1">
            <a:off x="8301832" y="923085"/>
            <a:ext cx="3293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4)</a:t>
            </a:r>
            <a:r>
              <a:rPr lang="en-MY" dirty="0" err="1"/>
              <a:t>Gelaran</a:t>
            </a:r>
            <a:r>
              <a:rPr lang="en-MY" dirty="0"/>
              <a:t>:</a:t>
            </a:r>
          </a:p>
          <a:p>
            <a:r>
              <a:rPr lang="en-MY" i="1" dirty="0"/>
              <a:t>PMX</a:t>
            </a:r>
            <a:r>
              <a:rPr lang="en-MY" dirty="0"/>
              <a:t> (Perdana Menteri ke-10)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AA83E2-962D-B579-316D-922E9C124DC0}"/>
              </a:ext>
            </a:extLst>
          </p:cNvPr>
          <p:cNvSpPr txBox="1"/>
          <p:nvPr/>
        </p:nvSpPr>
        <p:spPr>
          <a:xfrm flipH="1">
            <a:off x="4592355" y="1262309"/>
            <a:ext cx="3471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2)</a:t>
            </a:r>
            <a:r>
              <a:rPr lang="en-MY" dirty="0" err="1"/>
              <a:t>Tempoh</a:t>
            </a:r>
            <a:r>
              <a:rPr lang="en-MY" dirty="0"/>
              <a:t> Perkhidmatan:24 November 2022 – </a:t>
            </a:r>
            <a:r>
              <a:rPr lang="en-MY" dirty="0" err="1"/>
              <a:t>kini</a:t>
            </a:r>
            <a:r>
              <a:rPr lang="en-MY" dirty="0"/>
              <a:t> (</a:t>
            </a:r>
            <a:r>
              <a:rPr lang="en-MY" dirty="0" err="1"/>
              <a:t>sedang</a:t>
            </a:r>
            <a:r>
              <a:rPr lang="en-MY" dirty="0"/>
              <a:t> </a:t>
            </a:r>
            <a:r>
              <a:rPr lang="en-MY" dirty="0" err="1"/>
              <a:t>berkhidmat</a:t>
            </a:r>
            <a:r>
              <a:rPr lang="en-MY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71034-51D7-F7F8-4F05-3C340E1430C5}"/>
              </a:ext>
            </a:extLst>
          </p:cNvPr>
          <p:cNvSpPr txBox="1"/>
          <p:nvPr/>
        </p:nvSpPr>
        <p:spPr>
          <a:xfrm>
            <a:off x="8141814" y="271409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3)Tarikh Lahir:10 </a:t>
            </a:r>
            <a:r>
              <a:rPr lang="en-MY" dirty="0" err="1"/>
              <a:t>Ogos</a:t>
            </a:r>
            <a:r>
              <a:rPr lang="en-MY" dirty="0"/>
              <a:t> 1947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0D4A5F-51F5-4367-F873-16514875A4FE}"/>
              </a:ext>
            </a:extLst>
          </p:cNvPr>
          <p:cNvSpPr/>
          <p:nvPr/>
        </p:nvSpPr>
        <p:spPr>
          <a:xfrm>
            <a:off x="1738787" y="4674837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5ED56A-9DB9-29F9-A54A-AF1CD220B24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690090" y="2348660"/>
            <a:ext cx="544295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5)</a:t>
            </a:r>
            <a:r>
              <a:rPr lang="en-US" altLang="en-US" dirty="0" err="1">
                <a:latin typeface="Arial" panose="020B0604020202020204" pitchFamily="34" charset="0"/>
              </a:rPr>
              <a:t>Sumbangan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Mengangkat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konsep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Malaysia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Madani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pembangunan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seimbang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antara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ekonomi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sosial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nilai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kemanusiaan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Menekankan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integriti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ketelusan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dan anti-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rasuah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pentadbiran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kerajaan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Membawa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kestabilan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politik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selepas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beberapa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pertukaran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Perdana Menteri.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Meningkatkan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peranan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Malaysia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diplomasi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antarabangsa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dunia Islam.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FCC2DA-BA76-4F64-5EED-3132409E3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1" y="271409"/>
            <a:ext cx="4191136" cy="381692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84811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E72CD-B88F-E557-6AA6-121EAC3F9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Kenali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Jalur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Gemilang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144FC2-D026-D87A-D445-97414BA01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201"/>
          <a:stretch/>
        </p:blipFill>
        <p:spPr>
          <a:xfrm>
            <a:off x="4947780" y="643466"/>
            <a:ext cx="643977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434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5" name="Rectangle 1229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1148AF-789D-5E3D-CDA9-AD14E05D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Lagu Negaraku</a:t>
            </a:r>
          </a:p>
        </p:txBody>
      </p:sp>
      <p:sp>
        <p:nvSpPr>
          <p:cNvPr id="1229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Lagu Negaraku | Free Interactive Worksheets | 1192598">
            <a:extLst>
              <a:ext uri="{FF2B5EF4-FFF2-40B4-BE49-F238E27FC236}">
                <a16:creationId xmlns:a16="http://schemas.microsoft.com/office/drawing/2014/main" id="{EA21609F-D214-AEB5-4998-15CE69D560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4" t="16936" r="7044" b="7652"/>
          <a:stretch/>
        </p:blipFill>
        <p:spPr bwMode="auto">
          <a:xfrm>
            <a:off x="3898373" y="397208"/>
            <a:ext cx="7905750" cy="570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954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Papan Bendera Negeri-negeri Versi 2 (15'S)">
            <a:extLst>
              <a:ext uri="{FF2B5EF4-FFF2-40B4-BE49-F238E27FC236}">
                <a16:creationId xmlns:a16="http://schemas.microsoft.com/office/drawing/2014/main" id="{5519A498-31A4-8FFC-A3EF-BE9E577569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718" y="0"/>
            <a:ext cx="6606073" cy="660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35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FC32-96A7-0E8B-7EF3-61B1EE08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F4E2D6B-F3BB-EA79-3B38-414BC34744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6887" r="37738" b="6431"/>
          <a:stretch/>
        </p:blipFill>
        <p:spPr bwMode="auto">
          <a:xfrm>
            <a:off x="2154009" y="0"/>
            <a:ext cx="5403786" cy="639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5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684B65-C991-661F-9706-4A6922F4ADEC}"/>
              </a:ext>
            </a:extLst>
          </p:cNvPr>
          <p:cNvSpPr txBox="1"/>
          <p:nvPr/>
        </p:nvSpPr>
        <p:spPr>
          <a:xfrm>
            <a:off x="4632959" y="699867"/>
            <a:ext cx="32931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masis MT Pro Medium" panose="02040604050005020304" pitchFamily="18" charset="0"/>
              </a:rPr>
              <a:t>1)Nama </a:t>
            </a:r>
            <a:r>
              <a:rPr lang="en-MY" dirty="0" err="1">
                <a:latin typeface="Amasis MT Pro Medium" panose="02040604050005020304" pitchFamily="18" charset="0"/>
              </a:rPr>
              <a:t>sebenar</a:t>
            </a:r>
            <a:r>
              <a:rPr lang="en-MY" dirty="0"/>
              <a:t>:</a:t>
            </a:r>
          </a:p>
          <a:p>
            <a:r>
              <a:rPr lang="en-MY" dirty="0" err="1">
                <a:latin typeface="Amasis MT Pro Medium" panose="02040604050005020304" pitchFamily="18" charset="0"/>
              </a:rPr>
              <a:t>Almarhum</a:t>
            </a:r>
            <a:r>
              <a:rPr lang="en-MY" dirty="0">
                <a:latin typeface="Amasis MT Pro Medium" panose="02040604050005020304" pitchFamily="18" charset="0"/>
              </a:rPr>
              <a:t> </a:t>
            </a:r>
            <a:r>
              <a:rPr lang="en-MY" dirty="0" err="1">
                <a:latin typeface="Amasis MT Pro Medium" panose="02040604050005020304" pitchFamily="18" charset="0"/>
              </a:rPr>
              <a:t>Tunku</a:t>
            </a:r>
            <a:r>
              <a:rPr lang="en-MY" dirty="0">
                <a:latin typeface="Amasis MT Pro Medium" panose="02040604050005020304" pitchFamily="18" charset="0"/>
              </a:rPr>
              <a:t> Abdul Rahman Putra Al-Haj </a:t>
            </a:r>
            <a:r>
              <a:rPr lang="en-MY" dirty="0" err="1">
                <a:latin typeface="Amasis MT Pro Medium" panose="02040604050005020304" pitchFamily="18" charset="0"/>
              </a:rPr>
              <a:t>ibni</a:t>
            </a:r>
            <a:r>
              <a:rPr lang="en-MY" dirty="0">
                <a:latin typeface="Amasis MT Pro Medium" panose="02040604050005020304" pitchFamily="18" charset="0"/>
              </a:rPr>
              <a:t> </a:t>
            </a:r>
            <a:r>
              <a:rPr lang="en-MY" dirty="0" err="1">
                <a:latin typeface="Amasis MT Pro Medium" panose="02040604050005020304" pitchFamily="18" charset="0"/>
              </a:rPr>
              <a:t>Almarhum</a:t>
            </a:r>
            <a:r>
              <a:rPr lang="en-MY" dirty="0">
                <a:latin typeface="Amasis MT Pro Medium" panose="02040604050005020304" pitchFamily="18" charset="0"/>
              </a:rPr>
              <a:t> Sultan Abdul Hamid Halim Shah</a:t>
            </a:r>
          </a:p>
        </p:txBody>
      </p:sp>
      <p:pic>
        <p:nvPicPr>
          <p:cNvPr id="4098" name="Picture 2" descr="Folio Tunku Abdul Rahman | PDF">
            <a:extLst>
              <a:ext uri="{FF2B5EF4-FFF2-40B4-BE49-F238E27FC236}">
                <a16:creationId xmlns:a16="http://schemas.microsoft.com/office/drawing/2014/main" id="{B2C2E718-0ED8-63E2-061D-FCDE7B2C70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1" t="19167" r="26296" b="50972"/>
          <a:stretch/>
        </p:blipFill>
        <p:spPr bwMode="auto">
          <a:xfrm>
            <a:off x="114299" y="414522"/>
            <a:ext cx="4391026" cy="370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650863-B312-0DE6-6180-6706DB8733B6}"/>
              </a:ext>
            </a:extLst>
          </p:cNvPr>
          <p:cNvSpPr txBox="1"/>
          <p:nvPr/>
        </p:nvSpPr>
        <p:spPr>
          <a:xfrm flipH="1">
            <a:off x="4665907" y="2991060"/>
            <a:ext cx="2926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4)</a:t>
            </a:r>
            <a:r>
              <a:rPr lang="en-MY" dirty="0" err="1"/>
              <a:t>Gelaran</a:t>
            </a:r>
            <a:r>
              <a:rPr lang="en-MY" dirty="0"/>
              <a:t>:</a:t>
            </a:r>
          </a:p>
          <a:p>
            <a:r>
              <a:rPr lang="en-MY" dirty="0"/>
              <a:t>Bapa </a:t>
            </a:r>
            <a:r>
              <a:rPr lang="en-MY" dirty="0" err="1"/>
              <a:t>Kemerdekaan</a:t>
            </a:r>
            <a:r>
              <a:rPr lang="en-MY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AA83E2-962D-B579-316D-922E9C124DC0}"/>
              </a:ext>
            </a:extLst>
          </p:cNvPr>
          <p:cNvSpPr txBox="1"/>
          <p:nvPr/>
        </p:nvSpPr>
        <p:spPr>
          <a:xfrm flipH="1">
            <a:off x="4632959" y="1291502"/>
            <a:ext cx="41515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en-MY" dirty="0"/>
              <a:t>2)</a:t>
            </a:r>
            <a:r>
              <a:rPr lang="en-MY" dirty="0" err="1"/>
              <a:t>Tempoh</a:t>
            </a:r>
            <a:r>
              <a:rPr lang="en-MY" dirty="0"/>
              <a:t> </a:t>
            </a:r>
            <a:r>
              <a:rPr lang="en-MY" dirty="0" err="1"/>
              <a:t>Perkhidmatan</a:t>
            </a:r>
            <a:r>
              <a:rPr lang="en-MY" dirty="0"/>
              <a:t>  :    1957-1970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71034-51D7-F7F8-4F05-3C340E1430C5}"/>
              </a:ext>
            </a:extLst>
          </p:cNvPr>
          <p:cNvSpPr txBox="1"/>
          <p:nvPr/>
        </p:nvSpPr>
        <p:spPr>
          <a:xfrm>
            <a:off x="4665907" y="2714133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3)Tarikh Lahir:8 </a:t>
            </a:r>
            <a:r>
              <a:rPr lang="en-MY" dirty="0" err="1"/>
              <a:t>Februari</a:t>
            </a:r>
            <a:r>
              <a:rPr lang="en-MY" dirty="0"/>
              <a:t> 1903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1C95E6-8933-0DB0-7BE4-3D67B1E6A9EB}"/>
              </a:ext>
            </a:extLst>
          </p:cNvPr>
          <p:cNvSpPr txBox="1"/>
          <p:nvPr/>
        </p:nvSpPr>
        <p:spPr>
          <a:xfrm>
            <a:off x="4227934" y="3581156"/>
            <a:ext cx="72675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         5)</a:t>
            </a:r>
            <a:r>
              <a:rPr lang="en-MY" dirty="0" err="1"/>
              <a:t>Sumbangan</a:t>
            </a:r>
            <a:endParaRPr lang="en-MY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 err="1"/>
              <a:t>Membentuk</a:t>
            </a:r>
            <a:r>
              <a:rPr lang="en-MY" dirty="0"/>
              <a:t> </a:t>
            </a:r>
            <a:r>
              <a:rPr lang="en-MY" dirty="0" err="1"/>
              <a:t>asas</a:t>
            </a:r>
            <a:r>
              <a:rPr lang="en-MY" dirty="0"/>
              <a:t> </a:t>
            </a:r>
            <a:r>
              <a:rPr lang="en-MY" b="1" dirty="0" err="1"/>
              <a:t>pembangunan</a:t>
            </a:r>
            <a:r>
              <a:rPr lang="en-MY" b="1" dirty="0"/>
              <a:t> negara </a:t>
            </a:r>
            <a:r>
              <a:rPr lang="en-MY" b="1" dirty="0" err="1"/>
              <a:t>selepas</a:t>
            </a:r>
            <a:r>
              <a:rPr lang="en-MY" b="1" dirty="0"/>
              <a:t> </a:t>
            </a:r>
            <a:r>
              <a:rPr lang="en-MY" b="1" dirty="0" err="1"/>
              <a:t>merdeka</a:t>
            </a:r>
            <a:r>
              <a:rPr lang="en-MY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 err="1"/>
              <a:t>Memperkenalkan</a:t>
            </a:r>
            <a:r>
              <a:rPr lang="en-MY" dirty="0"/>
              <a:t> </a:t>
            </a:r>
            <a:r>
              <a:rPr lang="en-MY" b="1" dirty="0"/>
              <a:t>Dasar Pendidikan </a:t>
            </a:r>
            <a:r>
              <a:rPr lang="en-MY" b="1" dirty="0" err="1"/>
              <a:t>Kebangsaan</a:t>
            </a:r>
            <a:r>
              <a:rPr lang="en-MY" dirty="0"/>
              <a:t> </a:t>
            </a:r>
            <a:r>
              <a:rPr lang="en-MY" dirty="0" err="1"/>
              <a:t>untuk</a:t>
            </a:r>
            <a:r>
              <a:rPr lang="en-MY" dirty="0"/>
              <a:t> </a:t>
            </a:r>
            <a:r>
              <a:rPr lang="en-MY" dirty="0" err="1"/>
              <a:t>perpaduan</a:t>
            </a:r>
            <a:r>
              <a:rPr lang="en-MY" dirty="0"/>
              <a:t> dan </a:t>
            </a:r>
            <a:r>
              <a:rPr lang="en-MY" dirty="0" err="1"/>
              <a:t>kemajuan</a:t>
            </a:r>
            <a:r>
              <a:rPr lang="en-MY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 err="1"/>
              <a:t>Memajukan</a:t>
            </a:r>
            <a:r>
              <a:rPr lang="en-MY" dirty="0"/>
              <a:t> </a:t>
            </a:r>
            <a:r>
              <a:rPr lang="en-MY" dirty="0" err="1"/>
              <a:t>bidang</a:t>
            </a:r>
            <a:r>
              <a:rPr lang="en-MY" dirty="0"/>
              <a:t> </a:t>
            </a:r>
            <a:r>
              <a:rPr lang="en-MY" b="1" dirty="0" err="1"/>
              <a:t>sukan</a:t>
            </a:r>
            <a:r>
              <a:rPr lang="en-MY" b="1" dirty="0"/>
              <a:t> &amp; </a:t>
            </a:r>
            <a:r>
              <a:rPr lang="en-MY" b="1" dirty="0" err="1"/>
              <a:t>kebudayaan</a:t>
            </a:r>
            <a:r>
              <a:rPr lang="en-MY" dirty="0"/>
              <a:t> – </a:t>
            </a:r>
            <a:r>
              <a:rPr lang="en-MY" dirty="0" err="1"/>
              <a:t>menubuhkan</a:t>
            </a:r>
            <a:r>
              <a:rPr lang="en-MY" dirty="0"/>
              <a:t> Stadium Merdeka, </a:t>
            </a:r>
            <a:r>
              <a:rPr lang="en-MY" dirty="0" err="1"/>
              <a:t>memperkenalkan</a:t>
            </a:r>
            <a:r>
              <a:rPr lang="en-MY" dirty="0"/>
              <a:t> </a:t>
            </a:r>
            <a:r>
              <a:rPr lang="en-MY" dirty="0" err="1"/>
              <a:t>Sukan</a:t>
            </a:r>
            <a:r>
              <a:rPr lang="en-MY" dirty="0"/>
              <a:t> SEAP (</a:t>
            </a:r>
            <a:r>
              <a:rPr lang="en-MY" dirty="0" err="1"/>
              <a:t>kini</a:t>
            </a:r>
            <a:r>
              <a:rPr lang="en-MY" dirty="0"/>
              <a:t> SEA Games).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 err="1"/>
              <a:t>Membangunkan</a:t>
            </a:r>
            <a:r>
              <a:rPr lang="en-MY" dirty="0"/>
              <a:t> </a:t>
            </a:r>
            <a:r>
              <a:rPr lang="en-MY" dirty="0" err="1"/>
              <a:t>infrastruktur</a:t>
            </a:r>
            <a:r>
              <a:rPr lang="en-MY" dirty="0"/>
              <a:t> </a:t>
            </a:r>
            <a:r>
              <a:rPr lang="en-MY" dirty="0" err="1"/>
              <a:t>asas</a:t>
            </a:r>
            <a:r>
              <a:rPr lang="en-MY" dirty="0"/>
              <a:t> negara </a:t>
            </a:r>
            <a:r>
              <a:rPr lang="en-MY" dirty="0" err="1"/>
              <a:t>seperti</a:t>
            </a:r>
            <a:r>
              <a:rPr lang="en-MY" dirty="0"/>
              <a:t> </a:t>
            </a:r>
            <a:r>
              <a:rPr lang="en-MY" dirty="0" err="1"/>
              <a:t>jalan</a:t>
            </a:r>
            <a:r>
              <a:rPr lang="en-MY" dirty="0"/>
              <a:t> </a:t>
            </a:r>
            <a:r>
              <a:rPr lang="en-MY" dirty="0" err="1"/>
              <a:t>raya</a:t>
            </a:r>
            <a:r>
              <a:rPr lang="en-MY" dirty="0"/>
              <a:t>, </a:t>
            </a:r>
            <a:r>
              <a:rPr lang="en-MY" dirty="0" err="1"/>
              <a:t>sekolah</a:t>
            </a:r>
            <a:r>
              <a:rPr lang="en-MY" dirty="0"/>
              <a:t> dan </a:t>
            </a:r>
            <a:r>
              <a:rPr lang="en-MY" dirty="0" err="1"/>
              <a:t>universiti</a:t>
            </a:r>
            <a:r>
              <a:rPr lang="en-MY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 err="1"/>
              <a:t>Mengukuhkan</a:t>
            </a:r>
            <a:r>
              <a:rPr lang="en-MY" dirty="0"/>
              <a:t> </a:t>
            </a:r>
            <a:r>
              <a:rPr lang="en-MY" b="1" dirty="0" err="1"/>
              <a:t>pentadbiran</a:t>
            </a:r>
            <a:r>
              <a:rPr lang="en-MY" b="1" dirty="0"/>
              <a:t> </a:t>
            </a:r>
            <a:r>
              <a:rPr lang="en-MY" b="1" dirty="0" err="1"/>
              <a:t>kerajaan</a:t>
            </a:r>
            <a:r>
              <a:rPr lang="en-MY" dirty="0"/>
              <a:t> </a:t>
            </a:r>
            <a:r>
              <a:rPr lang="en-MY" dirty="0" err="1"/>
              <a:t>sebagai</a:t>
            </a:r>
            <a:r>
              <a:rPr lang="en-MY" dirty="0"/>
              <a:t> </a:t>
            </a:r>
            <a:r>
              <a:rPr lang="en-MY" dirty="0" err="1"/>
              <a:t>asas</a:t>
            </a:r>
            <a:r>
              <a:rPr lang="en-MY" dirty="0"/>
              <a:t> </a:t>
            </a:r>
            <a:r>
              <a:rPr lang="en-MY" dirty="0" err="1"/>
              <a:t>pembangunan</a:t>
            </a:r>
            <a:r>
              <a:rPr lang="en-MY" dirty="0"/>
              <a:t> </a:t>
            </a:r>
            <a:r>
              <a:rPr lang="en-MY" dirty="0" err="1"/>
              <a:t>ekonomi</a:t>
            </a:r>
            <a:r>
              <a:rPr lang="en-MY" dirty="0"/>
              <a:t> dan </a:t>
            </a:r>
            <a:r>
              <a:rPr lang="en-MY" dirty="0" err="1"/>
              <a:t>sosial</a:t>
            </a:r>
            <a:r>
              <a:rPr lang="en-MY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5FE9DF-21AB-6203-6737-FEFD30354A61}"/>
              </a:ext>
            </a:extLst>
          </p:cNvPr>
          <p:cNvSpPr/>
          <p:nvPr/>
        </p:nvSpPr>
        <p:spPr>
          <a:xfrm>
            <a:off x="2041950" y="4818454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9411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684B65-C991-661F-9706-4A6922F4ADEC}"/>
              </a:ext>
            </a:extLst>
          </p:cNvPr>
          <p:cNvSpPr txBox="1"/>
          <p:nvPr/>
        </p:nvSpPr>
        <p:spPr>
          <a:xfrm>
            <a:off x="4521188" y="0"/>
            <a:ext cx="3293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masis MT Pro Medium" panose="02040604050005020304" pitchFamily="18" charset="0"/>
              </a:rPr>
              <a:t>1)Nama </a:t>
            </a:r>
            <a:r>
              <a:rPr lang="en-MY" dirty="0" err="1">
                <a:latin typeface="Amasis MT Pro Medium" panose="02040604050005020304" pitchFamily="18" charset="0"/>
              </a:rPr>
              <a:t>sebenar</a:t>
            </a:r>
            <a:r>
              <a:rPr lang="en-MY" dirty="0"/>
              <a:t>:</a:t>
            </a:r>
          </a:p>
          <a:p>
            <a:r>
              <a:rPr lang="en-MY" dirty="0"/>
              <a:t>Tun Haji Abdul Razak bin Dato’ Hussein</a:t>
            </a:r>
            <a:endParaRPr lang="en-MY" dirty="0">
              <a:latin typeface="Amasis MT Pro Medium" panose="020406040500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50863-B312-0DE6-6180-6706DB8733B6}"/>
              </a:ext>
            </a:extLst>
          </p:cNvPr>
          <p:cNvSpPr txBox="1"/>
          <p:nvPr/>
        </p:nvSpPr>
        <p:spPr>
          <a:xfrm flipH="1">
            <a:off x="8221824" y="1290386"/>
            <a:ext cx="2926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4)</a:t>
            </a:r>
            <a:r>
              <a:rPr lang="en-MY" dirty="0" err="1"/>
              <a:t>Gelaran</a:t>
            </a:r>
            <a:r>
              <a:rPr lang="en-MY" dirty="0"/>
              <a:t>:</a:t>
            </a:r>
          </a:p>
          <a:p>
            <a:r>
              <a:rPr lang="en-MY" dirty="0"/>
              <a:t>Bapa Pembangunan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AA83E2-962D-B579-316D-922E9C124DC0}"/>
              </a:ext>
            </a:extLst>
          </p:cNvPr>
          <p:cNvSpPr txBox="1"/>
          <p:nvPr/>
        </p:nvSpPr>
        <p:spPr>
          <a:xfrm flipH="1">
            <a:off x="4450080" y="1040487"/>
            <a:ext cx="3364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2)</a:t>
            </a:r>
            <a:r>
              <a:rPr lang="en-MY" dirty="0" err="1"/>
              <a:t>Tempoh</a:t>
            </a:r>
            <a:r>
              <a:rPr lang="en-MY" dirty="0"/>
              <a:t> </a:t>
            </a:r>
            <a:r>
              <a:rPr lang="en-MY" dirty="0" err="1"/>
              <a:t>Perkhidmatan</a:t>
            </a:r>
            <a:r>
              <a:rPr lang="en-MY" dirty="0"/>
              <a:t>:</a:t>
            </a:r>
          </a:p>
          <a:p>
            <a:r>
              <a:rPr lang="en-MY" dirty="0"/>
              <a:t>1970 – 14 </a:t>
            </a:r>
            <a:r>
              <a:rPr lang="en-MY" dirty="0" err="1"/>
              <a:t>Januari</a:t>
            </a:r>
            <a:r>
              <a:rPr lang="en-MY" dirty="0"/>
              <a:t> 1976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71034-51D7-F7F8-4F05-3C340E1430C5}"/>
              </a:ext>
            </a:extLst>
          </p:cNvPr>
          <p:cNvSpPr txBox="1"/>
          <p:nvPr/>
        </p:nvSpPr>
        <p:spPr>
          <a:xfrm>
            <a:off x="8141814" y="271409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3)Tarikh Lahir:11 Mac 1922</a:t>
            </a:r>
          </a:p>
        </p:txBody>
      </p:sp>
      <p:pic>
        <p:nvPicPr>
          <p:cNvPr id="5122" name="Picture 2" descr="Perdana Menteri Malaysia Kedua | Silamgemilang's Blog">
            <a:extLst>
              <a:ext uri="{FF2B5EF4-FFF2-40B4-BE49-F238E27FC236}">
                <a16:creationId xmlns:a16="http://schemas.microsoft.com/office/drawing/2014/main" id="{6EE4A95A-D272-4A10-A670-73BF93AC4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35" y="85598"/>
            <a:ext cx="4391026" cy="370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4FE416A7-7663-2DBD-4A12-0AE710929B4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598007" y="1936717"/>
            <a:ext cx="534842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5)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Sumbangan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Memperkenalkan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Dasar Ekonomi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Baru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(DEB)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pada 1971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membasmi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kemiskinan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menyusun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semula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masyarakat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Mengasaskan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FELDA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bagi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membangunkan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tanah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membantu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masyarakat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bandar.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Menubuhkan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Barisan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Nasional (BN)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bagi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mengukuhkan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perpaduan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politik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selepas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peristiwa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13 Mei 1969.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Menekankan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pembangunan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pendidikan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kesihatan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dan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infrastruktur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bandar.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Mengukuhkan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hubungan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diplomatik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Malaysia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negara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khususnya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negara Islam dan dunia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ketiga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E87436-41A3-471E-6FA8-E40A960F6563}"/>
              </a:ext>
            </a:extLst>
          </p:cNvPr>
          <p:cNvSpPr/>
          <p:nvPr/>
        </p:nvSpPr>
        <p:spPr>
          <a:xfrm>
            <a:off x="1977706" y="4488225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6287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684B65-C991-661F-9706-4A6922F4ADEC}"/>
              </a:ext>
            </a:extLst>
          </p:cNvPr>
          <p:cNvSpPr txBox="1"/>
          <p:nvPr/>
        </p:nvSpPr>
        <p:spPr>
          <a:xfrm>
            <a:off x="4521188" y="0"/>
            <a:ext cx="3293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masis MT Pro Medium" panose="02040604050005020304" pitchFamily="18" charset="0"/>
              </a:rPr>
              <a:t>1)Nama </a:t>
            </a:r>
            <a:r>
              <a:rPr lang="en-MY" dirty="0" err="1">
                <a:latin typeface="Amasis MT Pro Medium" panose="02040604050005020304" pitchFamily="18" charset="0"/>
              </a:rPr>
              <a:t>sebenar</a:t>
            </a:r>
            <a:r>
              <a:rPr lang="en-MY" dirty="0"/>
              <a:t>:</a:t>
            </a:r>
          </a:p>
          <a:p>
            <a:r>
              <a:rPr lang="de-DE" dirty="0"/>
              <a:t>Tun Hussein bin Dato’ Onn</a:t>
            </a:r>
            <a:endParaRPr lang="en-MY" dirty="0">
              <a:latin typeface="Amasis MT Pro Medium" panose="020406040500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50863-B312-0DE6-6180-6706DB8733B6}"/>
              </a:ext>
            </a:extLst>
          </p:cNvPr>
          <p:cNvSpPr txBox="1"/>
          <p:nvPr/>
        </p:nvSpPr>
        <p:spPr>
          <a:xfrm flipH="1">
            <a:off x="8221824" y="1290386"/>
            <a:ext cx="2926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4)</a:t>
            </a:r>
            <a:r>
              <a:rPr lang="en-MY" dirty="0" err="1"/>
              <a:t>Gelaran</a:t>
            </a:r>
            <a:r>
              <a:rPr lang="en-MY" dirty="0"/>
              <a:t>:</a:t>
            </a:r>
          </a:p>
          <a:p>
            <a:r>
              <a:rPr lang="en-MY" dirty="0"/>
              <a:t>Bapa </a:t>
            </a:r>
            <a:r>
              <a:rPr lang="en-MY" dirty="0" err="1"/>
              <a:t>Perpaduan</a:t>
            </a:r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AA83E2-962D-B579-316D-922E9C124DC0}"/>
              </a:ext>
            </a:extLst>
          </p:cNvPr>
          <p:cNvSpPr txBox="1"/>
          <p:nvPr/>
        </p:nvSpPr>
        <p:spPr>
          <a:xfrm flipH="1">
            <a:off x="4450080" y="1040487"/>
            <a:ext cx="3364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2)</a:t>
            </a:r>
            <a:r>
              <a:rPr lang="en-MY" dirty="0" err="1"/>
              <a:t>Tempoh</a:t>
            </a:r>
            <a:r>
              <a:rPr lang="en-MY" dirty="0"/>
              <a:t> </a:t>
            </a:r>
            <a:r>
              <a:rPr lang="en-MY" dirty="0" err="1"/>
              <a:t>Perkhidmatan</a:t>
            </a:r>
            <a:r>
              <a:rPr lang="en-MY" dirty="0"/>
              <a:t>:</a:t>
            </a:r>
          </a:p>
          <a:p>
            <a:r>
              <a:rPr lang="sv-SE" dirty="0"/>
              <a:t>15 Januari 1976 – 16 Julai 1981</a:t>
            </a:r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71034-51D7-F7F8-4F05-3C340E1430C5}"/>
              </a:ext>
            </a:extLst>
          </p:cNvPr>
          <p:cNvSpPr txBox="1"/>
          <p:nvPr/>
        </p:nvSpPr>
        <p:spPr>
          <a:xfrm>
            <a:off x="8141814" y="271409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3)Tarikh Lahir:12 </a:t>
            </a:r>
            <a:r>
              <a:rPr lang="en-MY" dirty="0" err="1"/>
              <a:t>Februari</a:t>
            </a:r>
            <a:r>
              <a:rPr lang="en-MY" dirty="0"/>
              <a:t> 1922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FE416A7-7663-2DBD-4A12-0AE710929B4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625998" y="2265321"/>
            <a:ext cx="534842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5)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Sumbangan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MY" dirty="0" err="1"/>
              <a:t>Memberi</a:t>
            </a:r>
            <a:r>
              <a:rPr lang="en-MY" dirty="0"/>
              <a:t> </a:t>
            </a:r>
            <a:r>
              <a:rPr lang="en-MY" dirty="0" err="1"/>
              <a:t>tumpuan</a:t>
            </a:r>
            <a:r>
              <a:rPr lang="en-MY" dirty="0"/>
              <a:t> </a:t>
            </a:r>
            <a:r>
              <a:rPr lang="en-MY" dirty="0" err="1"/>
              <a:t>kepada</a:t>
            </a:r>
            <a:r>
              <a:rPr lang="en-MY" dirty="0"/>
              <a:t> </a:t>
            </a:r>
            <a:r>
              <a:rPr lang="en-MY" b="1" dirty="0" err="1"/>
              <a:t>perpaduan</a:t>
            </a:r>
            <a:r>
              <a:rPr lang="en-MY" b="1" dirty="0"/>
              <a:t> </a:t>
            </a:r>
            <a:r>
              <a:rPr lang="en-MY" b="1" dirty="0" err="1"/>
              <a:t>kaum</a:t>
            </a:r>
            <a:r>
              <a:rPr lang="en-MY" dirty="0"/>
              <a:t> </a:t>
            </a:r>
            <a:r>
              <a:rPr lang="en-MY" dirty="0" err="1"/>
              <a:t>selepas</a:t>
            </a:r>
            <a:r>
              <a:rPr lang="en-MY" dirty="0"/>
              <a:t> era </a:t>
            </a:r>
            <a:r>
              <a:rPr lang="en-MY" dirty="0" err="1"/>
              <a:t>pembangunan</a:t>
            </a:r>
            <a:r>
              <a:rPr lang="en-MY" dirty="0"/>
              <a:t> di </a:t>
            </a:r>
            <a:r>
              <a:rPr lang="en-MY" dirty="0" err="1"/>
              <a:t>bawah</a:t>
            </a:r>
            <a:r>
              <a:rPr lang="en-MY" dirty="0"/>
              <a:t> Tun Razak.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 err="1"/>
              <a:t>Mengukuhkan</a:t>
            </a:r>
            <a:r>
              <a:rPr lang="en-MY" dirty="0"/>
              <a:t> </a:t>
            </a:r>
            <a:r>
              <a:rPr lang="en-MY" dirty="0" err="1"/>
              <a:t>dasar</a:t>
            </a:r>
            <a:r>
              <a:rPr lang="en-MY" dirty="0"/>
              <a:t> </a:t>
            </a:r>
            <a:r>
              <a:rPr lang="en-MY" b="1" dirty="0" err="1"/>
              <a:t>ekonomi</a:t>
            </a:r>
            <a:r>
              <a:rPr lang="en-MY" b="1" dirty="0"/>
              <a:t> dan </a:t>
            </a:r>
            <a:r>
              <a:rPr lang="en-MY" b="1" dirty="0" err="1"/>
              <a:t>pembangunan</a:t>
            </a:r>
            <a:r>
              <a:rPr lang="en-MY" b="1" dirty="0"/>
              <a:t> </a:t>
            </a:r>
            <a:r>
              <a:rPr lang="en-MY" b="1" dirty="0" err="1"/>
              <a:t>luar</a:t>
            </a:r>
            <a:r>
              <a:rPr lang="en-MY" b="1" dirty="0"/>
              <a:t> bandar</a:t>
            </a:r>
            <a:r>
              <a:rPr lang="en-MY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 err="1"/>
              <a:t>Memperkukuh</a:t>
            </a:r>
            <a:r>
              <a:rPr lang="en-MY" dirty="0"/>
              <a:t> parti </a:t>
            </a:r>
            <a:r>
              <a:rPr lang="en-MY" b="1" dirty="0" err="1"/>
              <a:t>Barisan</a:t>
            </a:r>
            <a:r>
              <a:rPr lang="en-MY" b="1" dirty="0"/>
              <a:t> Nasional</a:t>
            </a:r>
            <a:r>
              <a:rPr lang="en-MY" dirty="0"/>
              <a:t> </a:t>
            </a:r>
            <a:r>
              <a:rPr lang="en-MY" dirty="0" err="1"/>
              <a:t>untuk</a:t>
            </a:r>
            <a:r>
              <a:rPr lang="en-MY" dirty="0"/>
              <a:t> </a:t>
            </a:r>
            <a:r>
              <a:rPr lang="en-MY" dirty="0" err="1"/>
              <a:t>kestabilan</a:t>
            </a:r>
            <a:r>
              <a:rPr lang="en-MY" dirty="0"/>
              <a:t> </a:t>
            </a:r>
            <a:r>
              <a:rPr lang="en-MY" dirty="0" err="1"/>
              <a:t>politik</a:t>
            </a:r>
            <a:r>
              <a:rPr lang="en-MY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 err="1"/>
              <a:t>Menekankan</a:t>
            </a:r>
            <a:r>
              <a:rPr lang="en-MY" dirty="0"/>
              <a:t> </a:t>
            </a:r>
            <a:r>
              <a:rPr lang="en-MY" dirty="0" err="1"/>
              <a:t>integriti</a:t>
            </a:r>
            <a:r>
              <a:rPr lang="en-MY" dirty="0"/>
              <a:t> dan </a:t>
            </a:r>
            <a:r>
              <a:rPr lang="en-MY" dirty="0" err="1"/>
              <a:t>ketelusan</a:t>
            </a:r>
            <a:r>
              <a:rPr lang="en-MY" dirty="0"/>
              <a:t> </a:t>
            </a:r>
            <a:r>
              <a:rPr lang="en-MY" dirty="0" err="1"/>
              <a:t>dalam</a:t>
            </a:r>
            <a:r>
              <a:rPr lang="en-MY" dirty="0"/>
              <a:t> </a:t>
            </a:r>
            <a:r>
              <a:rPr lang="en-MY" dirty="0" err="1"/>
              <a:t>pentadbiran</a:t>
            </a:r>
            <a:r>
              <a:rPr lang="en-MY" dirty="0"/>
              <a:t> </a:t>
            </a:r>
            <a:r>
              <a:rPr lang="en-MY" dirty="0" err="1"/>
              <a:t>kerajaan</a:t>
            </a:r>
            <a:r>
              <a:rPr lang="en-MY" dirty="0"/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0D4A5F-51F5-4367-F873-16514875A4FE}"/>
              </a:ext>
            </a:extLst>
          </p:cNvPr>
          <p:cNvSpPr/>
          <p:nvPr/>
        </p:nvSpPr>
        <p:spPr>
          <a:xfrm>
            <a:off x="1914316" y="4674837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B8AD86-35C0-86C0-BBA2-0FEEB3CD81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83" t="18794" r="29206" b="37096"/>
          <a:stretch/>
        </p:blipFill>
        <p:spPr>
          <a:xfrm>
            <a:off x="-71550" y="323165"/>
            <a:ext cx="4265235" cy="370223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3580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684B65-C991-661F-9706-4A6922F4ADEC}"/>
              </a:ext>
            </a:extLst>
          </p:cNvPr>
          <p:cNvSpPr txBox="1"/>
          <p:nvPr/>
        </p:nvSpPr>
        <p:spPr>
          <a:xfrm>
            <a:off x="4521188" y="0"/>
            <a:ext cx="3293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masis MT Pro Medium" panose="02040604050005020304" pitchFamily="18" charset="0"/>
              </a:rPr>
              <a:t>1)Nama </a:t>
            </a:r>
            <a:r>
              <a:rPr lang="en-MY" dirty="0" err="1">
                <a:latin typeface="Amasis MT Pro Medium" panose="02040604050005020304" pitchFamily="18" charset="0"/>
              </a:rPr>
              <a:t>sebenar</a:t>
            </a:r>
            <a:r>
              <a:rPr lang="en-MY" dirty="0"/>
              <a:t>:</a:t>
            </a:r>
          </a:p>
          <a:p>
            <a:r>
              <a:rPr lang="de-DE" dirty="0"/>
              <a:t>Tun Dr. Mahathir bin Mohamad</a:t>
            </a:r>
            <a:endParaRPr lang="en-MY" dirty="0">
              <a:latin typeface="Amasis MT Pro Medium" panose="020406040500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50863-B312-0DE6-6180-6706DB8733B6}"/>
              </a:ext>
            </a:extLst>
          </p:cNvPr>
          <p:cNvSpPr txBox="1"/>
          <p:nvPr/>
        </p:nvSpPr>
        <p:spPr>
          <a:xfrm flipH="1">
            <a:off x="8688355" y="1178986"/>
            <a:ext cx="2926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4)</a:t>
            </a:r>
            <a:r>
              <a:rPr lang="en-MY" dirty="0" err="1"/>
              <a:t>Gelaran</a:t>
            </a:r>
            <a:r>
              <a:rPr lang="en-MY" dirty="0"/>
              <a:t>:</a:t>
            </a:r>
          </a:p>
          <a:p>
            <a:r>
              <a:rPr lang="en-MY" i="1" dirty="0"/>
              <a:t>Bapa </a:t>
            </a:r>
            <a:r>
              <a:rPr lang="en-MY" i="1" dirty="0" err="1"/>
              <a:t>Pemodenan</a:t>
            </a:r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AA83E2-962D-B579-316D-922E9C124DC0}"/>
              </a:ext>
            </a:extLst>
          </p:cNvPr>
          <p:cNvSpPr txBox="1"/>
          <p:nvPr/>
        </p:nvSpPr>
        <p:spPr>
          <a:xfrm flipH="1">
            <a:off x="4450078" y="1040487"/>
            <a:ext cx="3966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2)</a:t>
            </a:r>
            <a:r>
              <a:rPr lang="en-MY" dirty="0" err="1"/>
              <a:t>Tempoh</a:t>
            </a:r>
            <a:r>
              <a:rPr lang="en-MY" dirty="0"/>
              <a:t> </a:t>
            </a:r>
            <a:r>
              <a:rPr lang="en-MY" dirty="0" err="1"/>
              <a:t>Perkhidmatan</a:t>
            </a:r>
            <a:r>
              <a:rPr lang="en-MY" dirty="0"/>
              <a:t>:</a:t>
            </a:r>
          </a:p>
          <a:p>
            <a:r>
              <a:rPr lang="en-MY" dirty="0"/>
              <a:t>16 </a:t>
            </a:r>
            <a:r>
              <a:rPr lang="en-MY" dirty="0" err="1"/>
              <a:t>Julai</a:t>
            </a:r>
            <a:r>
              <a:rPr lang="en-MY" dirty="0"/>
              <a:t> 1981 – 31 </a:t>
            </a:r>
            <a:r>
              <a:rPr lang="en-MY" dirty="0" err="1"/>
              <a:t>Oktober</a:t>
            </a:r>
            <a:r>
              <a:rPr lang="en-MY" dirty="0"/>
              <a:t> 2003 (22 </a:t>
            </a:r>
            <a:r>
              <a:rPr lang="en-MY" dirty="0" err="1"/>
              <a:t>tahun</a:t>
            </a:r>
            <a:r>
              <a:rPr lang="en-MY" dirty="0"/>
              <a:t>, paling lama </a:t>
            </a:r>
            <a:r>
              <a:rPr lang="en-MY" dirty="0" err="1"/>
              <a:t>berkhidmat</a:t>
            </a:r>
            <a:r>
              <a:rPr lang="en-MY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71034-51D7-F7F8-4F05-3C340E1430C5}"/>
              </a:ext>
            </a:extLst>
          </p:cNvPr>
          <p:cNvSpPr txBox="1"/>
          <p:nvPr/>
        </p:nvSpPr>
        <p:spPr>
          <a:xfrm>
            <a:off x="8141814" y="271409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3)Tarikh Lahir:12 </a:t>
            </a:r>
            <a:r>
              <a:rPr lang="en-MY" dirty="0" err="1"/>
              <a:t>Februari</a:t>
            </a:r>
            <a:r>
              <a:rPr lang="en-MY" dirty="0"/>
              <a:t> 1922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FE416A7-7663-2DBD-4A12-0AE710929B4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625998" y="1988322"/>
            <a:ext cx="534842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5)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Sumbangan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MY" dirty="0" err="1"/>
              <a:t>Memperkenalkan</a:t>
            </a:r>
            <a:r>
              <a:rPr lang="en-MY" dirty="0"/>
              <a:t> </a:t>
            </a:r>
            <a:r>
              <a:rPr lang="en-MY" dirty="0" err="1"/>
              <a:t>dasar</a:t>
            </a:r>
            <a:r>
              <a:rPr lang="en-MY" dirty="0"/>
              <a:t> </a:t>
            </a:r>
            <a:r>
              <a:rPr lang="en-MY" b="1" dirty="0" err="1"/>
              <a:t>Wawasan</a:t>
            </a:r>
            <a:r>
              <a:rPr lang="en-MY" b="1" dirty="0"/>
              <a:t> 2020</a:t>
            </a:r>
            <a:r>
              <a:rPr lang="en-MY" dirty="0"/>
              <a:t> </a:t>
            </a:r>
            <a:r>
              <a:rPr lang="en-MY" dirty="0" err="1"/>
              <a:t>untuk</a:t>
            </a:r>
            <a:r>
              <a:rPr lang="en-MY" dirty="0"/>
              <a:t> </a:t>
            </a:r>
            <a:r>
              <a:rPr lang="en-MY" dirty="0" err="1"/>
              <a:t>menjadikan</a:t>
            </a:r>
            <a:r>
              <a:rPr lang="en-MY" dirty="0"/>
              <a:t> Malaysia negara </a:t>
            </a:r>
            <a:r>
              <a:rPr lang="en-MY" dirty="0" err="1"/>
              <a:t>maju</a:t>
            </a:r>
            <a:r>
              <a:rPr lang="en-MY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 err="1"/>
              <a:t>Membangunkan</a:t>
            </a:r>
            <a:r>
              <a:rPr lang="en-MY" dirty="0"/>
              <a:t> </a:t>
            </a:r>
            <a:r>
              <a:rPr lang="en-MY" dirty="0" err="1"/>
              <a:t>projek</a:t>
            </a:r>
            <a:r>
              <a:rPr lang="en-MY" dirty="0"/>
              <a:t> mega </a:t>
            </a:r>
            <a:r>
              <a:rPr lang="en-MY" dirty="0" err="1"/>
              <a:t>seperti</a:t>
            </a:r>
            <a:r>
              <a:rPr lang="en-MY" dirty="0"/>
              <a:t> </a:t>
            </a:r>
            <a:r>
              <a:rPr lang="en-MY" b="1" dirty="0"/>
              <a:t>Menara KLCC, Putrajaya, </a:t>
            </a:r>
            <a:r>
              <a:rPr lang="en-MY" b="1" dirty="0" err="1"/>
              <a:t>Lapangan</a:t>
            </a:r>
            <a:r>
              <a:rPr lang="en-MY" b="1" dirty="0"/>
              <a:t> Terbang KLIA, Lebuhraya Utara-Selatan</a:t>
            </a:r>
            <a:r>
              <a:rPr lang="en-MY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 err="1"/>
              <a:t>Memodenkan</a:t>
            </a:r>
            <a:r>
              <a:rPr lang="en-MY" dirty="0"/>
              <a:t> </a:t>
            </a:r>
            <a:r>
              <a:rPr lang="en-MY" dirty="0" err="1"/>
              <a:t>sektor</a:t>
            </a:r>
            <a:r>
              <a:rPr lang="en-MY" dirty="0"/>
              <a:t> </a:t>
            </a:r>
            <a:r>
              <a:rPr lang="en-MY" dirty="0" err="1"/>
              <a:t>industri</a:t>
            </a:r>
            <a:r>
              <a:rPr lang="en-MY" dirty="0"/>
              <a:t>, </a:t>
            </a:r>
            <a:r>
              <a:rPr lang="en-MY" dirty="0" err="1"/>
              <a:t>automotif</a:t>
            </a:r>
            <a:r>
              <a:rPr lang="en-MY" dirty="0"/>
              <a:t> (Proton), dan </a:t>
            </a:r>
            <a:r>
              <a:rPr lang="en-MY" dirty="0" err="1"/>
              <a:t>pendidikan</a:t>
            </a:r>
            <a:r>
              <a:rPr lang="en-MY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 err="1"/>
              <a:t>Mengukuhkan</a:t>
            </a:r>
            <a:r>
              <a:rPr lang="en-MY" dirty="0"/>
              <a:t> </a:t>
            </a:r>
            <a:r>
              <a:rPr lang="en-MY" dirty="0" err="1"/>
              <a:t>imej</a:t>
            </a:r>
            <a:r>
              <a:rPr lang="en-MY" dirty="0"/>
              <a:t> Malaysia di arena </a:t>
            </a:r>
            <a:r>
              <a:rPr lang="en-MY" dirty="0" err="1"/>
              <a:t>antarabangsa</a:t>
            </a:r>
            <a:r>
              <a:rPr lang="en-MY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 err="1"/>
              <a:t>Memajukan</a:t>
            </a:r>
            <a:r>
              <a:rPr lang="en-MY" dirty="0"/>
              <a:t> </a:t>
            </a:r>
            <a:r>
              <a:rPr lang="en-MY" dirty="0" err="1"/>
              <a:t>ekonomi</a:t>
            </a:r>
            <a:r>
              <a:rPr lang="en-MY" dirty="0"/>
              <a:t> </a:t>
            </a:r>
            <a:r>
              <a:rPr lang="en-MY" dirty="0" err="1"/>
              <a:t>melalui</a:t>
            </a:r>
            <a:r>
              <a:rPr lang="en-MY" dirty="0"/>
              <a:t> </a:t>
            </a:r>
            <a:r>
              <a:rPr lang="en-MY" dirty="0" err="1"/>
              <a:t>dasar</a:t>
            </a:r>
            <a:r>
              <a:rPr lang="en-MY" dirty="0"/>
              <a:t> </a:t>
            </a:r>
            <a:r>
              <a:rPr lang="en-MY" b="1" dirty="0"/>
              <a:t>“Buy British Last”</a:t>
            </a:r>
            <a:r>
              <a:rPr lang="en-MY" dirty="0"/>
              <a:t> dan </a:t>
            </a:r>
            <a:r>
              <a:rPr lang="en-MY" dirty="0" err="1"/>
              <a:t>hubungan</a:t>
            </a:r>
            <a:r>
              <a:rPr lang="en-MY" dirty="0"/>
              <a:t> </a:t>
            </a:r>
            <a:r>
              <a:rPr lang="en-MY" dirty="0" err="1"/>
              <a:t>dengan</a:t>
            </a:r>
            <a:r>
              <a:rPr lang="en-MY" dirty="0"/>
              <a:t> negara Asia Timur.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0D4A5F-51F5-4367-F873-16514875A4FE}"/>
              </a:ext>
            </a:extLst>
          </p:cNvPr>
          <p:cNvSpPr/>
          <p:nvPr/>
        </p:nvSpPr>
        <p:spPr>
          <a:xfrm>
            <a:off x="1914315" y="467483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2D2A17-3FDC-156B-465B-4E5FE931A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704" y="0"/>
            <a:ext cx="4463808" cy="378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2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684B65-C991-661F-9706-4A6922F4ADEC}"/>
              </a:ext>
            </a:extLst>
          </p:cNvPr>
          <p:cNvSpPr txBox="1"/>
          <p:nvPr/>
        </p:nvSpPr>
        <p:spPr>
          <a:xfrm>
            <a:off x="4521188" y="0"/>
            <a:ext cx="3293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masis MT Pro Medium" panose="02040604050005020304" pitchFamily="18" charset="0"/>
              </a:rPr>
              <a:t>1)Nama </a:t>
            </a:r>
            <a:r>
              <a:rPr lang="en-MY" dirty="0" err="1">
                <a:latin typeface="Amasis MT Pro Medium" panose="02040604050005020304" pitchFamily="18" charset="0"/>
              </a:rPr>
              <a:t>sebenar</a:t>
            </a:r>
            <a:r>
              <a:rPr lang="en-MY" dirty="0"/>
              <a:t>:</a:t>
            </a:r>
          </a:p>
          <a:p>
            <a:r>
              <a:rPr lang="de-DE" dirty="0"/>
              <a:t>Tun Abdullah bin Haji Ahmad Badawi</a:t>
            </a:r>
            <a:endParaRPr lang="en-MY" dirty="0">
              <a:latin typeface="Amasis MT Pro Medium" panose="020406040500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50863-B312-0DE6-6180-6706DB8733B6}"/>
              </a:ext>
            </a:extLst>
          </p:cNvPr>
          <p:cNvSpPr txBox="1"/>
          <p:nvPr/>
        </p:nvSpPr>
        <p:spPr>
          <a:xfrm flipH="1">
            <a:off x="8141814" y="763488"/>
            <a:ext cx="2926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4)</a:t>
            </a:r>
            <a:r>
              <a:rPr lang="en-MY" dirty="0" err="1"/>
              <a:t>Gelaran</a:t>
            </a:r>
            <a:r>
              <a:rPr lang="en-MY" dirty="0"/>
              <a:t>:</a:t>
            </a:r>
          </a:p>
          <a:p>
            <a:r>
              <a:rPr lang="en-MY" i="1" dirty="0"/>
              <a:t>Bapa Pembangunan Modal </a:t>
            </a:r>
            <a:r>
              <a:rPr lang="en-MY" i="1" dirty="0" err="1"/>
              <a:t>Insan</a:t>
            </a:r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AA83E2-962D-B579-316D-922E9C124DC0}"/>
              </a:ext>
            </a:extLst>
          </p:cNvPr>
          <p:cNvSpPr txBox="1"/>
          <p:nvPr/>
        </p:nvSpPr>
        <p:spPr>
          <a:xfrm flipH="1">
            <a:off x="4450078" y="1040487"/>
            <a:ext cx="3966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2)</a:t>
            </a:r>
            <a:r>
              <a:rPr lang="en-MY" dirty="0" err="1"/>
              <a:t>Tempoh</a:t>
            </a:r>
            <a:r>
              <a:rPr lang="en-MY" dirty="0"/>
              <a:t> </a:t>
            </a:r>
            <a:r>
              <a:rPr lang="en-MY" dirty="0" err="1"/>
              <a:t>Perkhidmatan</a:t>
            </a:r>
            <a:r>
              <a:rPr lang="en-MY" dirty="0"/>
              <a:t>:</a:t>
            </a:r>
          </a:p>
          <a:p>
            <a:r>
              <a:rPr lang="en-MY" dirty="0"/>
              <a:t>31 </a:t>
            </a:r>
            <a:r>
              <a:rPr lang="en-MY" dirty="0" err="1"/>
              <a:t>Oktober</a:t>
            </a:r>
            <a:r>
              <a:rPr lang="en-MY" dirty="0"/>
              <a:t> 2003 – 3 April 2009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71034-51D7-F7F8-4F05-3C340E1430C5}"/>
              </a:ext>
            </a:extLst>
          </p:cNvPr>
          <p:cNvSpPr txBox="1"/>
          <p:nvPr/>
        </p:nvSpPr>
        <p:spPr>
          <a:xfrm>
            <a:off x="8141814" y="271409"/>
            <a:ext cx="347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3)Tarikh Lahir: 26 November 1939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FE416A7-7663-2DBD-4A12-0AE710929B4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625998" y="1988322"/>
            <a:ext cx="534842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5)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Sumbangan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MY" dirty="0" err="1"/>
              <a:t>Menekankan</a:t>
            </a:r>
            <a:r>
              <a:rPr lang="en-MY" dirty="0"/>
              <a:t> </a:t>
            </a:r>
            <a:r>
              <a:rPr lang="en-MY" b="1" dirty="0" err="1"/>
              <a:t>pembangunan</a:t>
            </a:r>
            <a:r>
              <a:rPr lang="en-MY" b="1" dirty="0"/>
              <a:t> modal </a:t>
            </a:r>
            <a:r>
              <a:rPr lang="en-MY" b="1" dirty="0" err="1"/>
              <a:t>insan</a:t>
            </a:r>
            <a:r>
              <a:rPr lang="en-MY" dirty="0"/>
              <a:t> </a:t>
            </a:r>
            <a:r>
              <a:rPr lang="en-MY" dirty="0" err="1"/>
              <a:t>melalui</a:t>
            </a:r>
            <a:r>
              <a:rPr lang="en-MY" dirty="0"/>
              <a:t> </a:t>
            </a:r>
            <a:r>
              <a:rPr lang="en-MY" dirty="0" err="1"/>
              <a:t>pendidikan</a:t>
            </a:r>
            <a:r>
              <a:rPr lang="en-MY" dirty="0"/>
              <a:t> dan </a:t>
            </a:r>
            <a:r>
              <a:rPr lang="en-MY" dirty="0" err="1"/>
              <a:t>nilai</a:t>
            </a:r>
            <a:r>
              <a:rPr lang="en-MY" dirty="0"/>
              <a:t> Islam </a:t>
            </a:r>
            <a:r>
              <a:rPr lang="en-MY" dirty="0" err="1"/>
              <a:t>Hadhari</a:t>
            </a:r>
            <a:r>
              <a:rPr lang="en-MY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 err="1"/>
              <a:t>Meneruskan</a:t>
            </a:r>
            <a:r>
              <a:rPr lang="en-MY" dirty="0"/>
              <a:t> </a:t>
            </a:r>
            <a:r>
              <a:rPr lang="en-MY" dirty="0" err="1"/>
              <a:t>pembangunan</a:t>
            </a:r>
            <a:r>
              <a:rPr lang="en-MY" dirty="0"/>
              <a:t> negara </a:t>
            </a:r>
            <a:r>
              <a:rPr lang="en-MY" dirty="0" err="1"/>
              <a:t>dengan</a:t>
            </a:r>
            <a:r>
              <a:rPr lang="en-MY" dirty="0"/>
              <a:t> </a:t>
            </a:r>
            <a:r>
              <a:rPr lang="en-MY" dirty="0" err="1"/>
              <a:t>pendekatan</a:t>
            </a:r>
            <a:r>
              <a:rPr lang="en-MY" dirty="0"/>
              <a:t> </a:t>
            </a:r>
            <a:r>
              <a:rPr lang="en-MY" dirty="0" err="1"/>
              <a:t>lebih</a:t>
            </a:r>
            <a:r>
              <a:rPr lang="en-MY" dirty="0"/>
              <a:t> </a:t>
            </a:r>
            <a:r>
              <a:rPr lang="en-MY" dirty="0" err="1"/>
              <a:t>sederhana</a:t>
            </a:r>
            <a:r>
              <a:rPr lang="en-MY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 err="1"/>
              <a:t>Memberi</a:t>
            </a:r>
            <a:r>
              <a:rPr lang="en-MY" dirty="0"/>
              <a:t> </a:t>
            </a:r>
            <a:r>
              <a:rPr lang="en-MY" dirty="0" err="1"/>
              <a:t>fokus</a:t>
            </a:r>
            <a:r>
              <a:rPr lang="en-MY" dirty="0"/>
              <a:t> </a:t>
            </a:r>
            <a:r>
              <a:rPr lang="en-MY" dirty="0" err="1"/>
              <a:t>kepada</a:t>
            </a:r>
            <a:r>
              <a:rPr lang="en-MY" dirty="0"/>
              <a:t> </a:t>
            </a:r>
            <a:r>
              <a:rPr lang="en-MY" b="1" dirty="0" err="1"/>
              <a:t>pertanian</a:t>
            </a:r>
            <a:r>
              <a:rPr lang="en-MY" b="1" dirty="0"/>
              <a:t> </a:t>
            </a:r>
            <a:r>
              <a:rPr lang="en-MY" b="1" dirty="0" err="1"/>
              <a:t>moden</a:t>
            </a:r>
            <a:r>
              <a:rPr lang="en-MY" dirty="0"/>
              <a:t> </a:t>
            </a:r>
            <a:r>
              <a:rPr lang="en-MY" dirty="0" err="1"/>
              <a:t>untuk</a:t>
            </a:r>
            <a:r>
              <a:rPr lang="en-MY" dirty="0"/>
              <a:t> </a:t>
            </a:r>
            <a:r>
              <a:rPr lang="en-MY" dirty="0" err="1"/>
              <a:t>menjadikan</a:t>
            </a:r>
            <a:r>
              <a:rPr lang="en-MY" dirty="0"/>
              <a:t> </a:t>
            </a:r>
            <a:r>
              <a:rPr lang="en-MY" dirty="0" err="1"/>
              <a:t>sektor</a:t>
            </a:r>
            <a:r>
              <a:rPr lang="en-MY" dirty="0"/>
              <a:t> </a:t>
            </a:r>
            <a:r>
              <a:rPr lang="en-MY" dirty="0" err="1"/>
              <a:t>itu</a:t>
            </a:r>
            <a:r>
              <a:rPr lang="en-MY" dirty="0"/>
              <a:t> </a:t>
            </a:r>
            <a:r>
              <a:rPr lang="en-MY" dirty="0" err="1"/>
              <a:t>lebih</a:t>
            </a:r>
            <a:r>
              <a:rPr lang="en-MY" dirty="0"/>
              <a:t> </a:t>
            </a:r>
            <a:r>
              <a:rPr lang="en-MY" dirty="0" err="1"/>
              <a:t>produktif</a:t>
            </a:r>
            <a:r>
              <a:rPr lang="en-MY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 err="1"/>
              <a:t>Menggalakkan</a:t>
            </a:r>
            <a:r>
              <a:rPr lang="en-MY" dirty="0"/>
              <a:t> </a:t>
            </a:r>
            <a:r>
              <a:rPr lang="en-MY" dirty="0" err="1"/>
              <a:t>keterbukaan</a:t>
            </a:r>
            <a:r>
              <a:rPr lang="en-MY" dirty="0"/>
              <a:t> </a:t>
            </a:r>
            <a:r>
              <a:rPr lang="en-MY" dirty="0" err="1"/>
              <a:t>dalam</a:t>
            </a:r>
            <a:r>
              <a:rPr lang="en-MY" dirty="0"/>
              <a:t> </a:t>
            </a:r>
            <a:r>
              <a:rPr lang="en-MY" dirty="0" err="1"/>
              <a:t>politik</a:t>
            </a:r>
            <a:r>
              <a:rPr lang="en-MY" dirty="0"/>
              <a:t> dan </a:t>
            </a:r>
            <a:r>
              <a:rPr lang="en-MY" dirty="0" err="1"/>
              <a:t>kebebasan</a:t>
            </a:r>
            <a:r>
              <a:rPr lang="en-MY" dirty="0"/>
              <a:t> media.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 err="1"/>
              <a:t>Melaksanakan</a:t>
            </a:r>
            <a:r>
              <a:rPr lang="en-MY" dirty="0"/>
              <a:t> </a:t>
            </a:r>
            <a:r>
              <a:rPr lang="en-MY" dirty="0" err="1"/>
              <a:t>projek</a:t>
            </a:r>
            <a:r>
              <a:rPr lang="en-MY" dirty="0"/>
              <a:t> </a:t>
            </a:r>
            <a:r>
              <a:rPr lang="en-MY" dirty="0" err="1"/>
              <a:t>pembangunan</a:t>
            </a:r>
            <a:r>
              <a:rPr lang="en-MY" dirty="0"/>
              <a:t> </a:t>
            </a:r>
            <a:r>
              <a:rPr lang="en-MY" dirty="0" err="1"/>
              <a:t>tetapi</a:t>
            </a:r>
            <a:r>
              <a:rPr lang="en-MY" dirty="0"/>
              <a:t> </a:t>
            </a:r>
            <a:r>
              <a:rPr lang="en-MY" dirty="0" err="1"/>
              <a:t>dengan</a:t>
            </a:r>
            <a:r>
              <a:rPr lang="en-MY" dirty="0"/>
              <a:t> </a:t>
            </a:r>
            <a:r>
              <a:rPr lang="en-MY" dirty="0" err="1"/>
              <a:t>pendekatan</a:t>
            </a:r>
            <a:r>
              <a:rPr lang="en-MY" dirty="0"/>
              <a:t> </a:t>
            </a:r>
            <a:r>
              <a:rPr lang="en-MY" b="1" dirty="0" err="1"/>
              <a:t>lebih</a:t>
            </a:r>
            <a:r>
              <a:rPr lang="en-MY" b="1" dirty="0"/>
              <a:t> </a:t>
            </a:r>
            <a:r>
              <a:rPr lang="en-MY" b="1" dirty="0" err="1"/>
              <a:t>mesra</a:t>
            </a:r>
            <a:r>
              <a:rPr lang="en-MY" b="1" dirty="0"/>
              <a:t> rakyat</a:t>
            </a:r>
            <a:r>
              <a:rPr lang="en-MY" dirty="0"/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0D4A5F-51F5-4367-F873-16514875A4FE}"/>
              </a:ext>
            </a:extLst>
          </p:cNvPr>
          <p:cNvSpPr/>
          <p:nvPr/>
        </p:nvSpPr>
        <p:spPr>
          <a:xfrm>
            <a:off x="1914315" y="467483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pic>
        <p:nvPicPr>
          <p:cNvPr id="15362" name="Picture 2" descr="YABhg Tun Dato' Sri Haji Abdullah Ahmad Badawi - The BrandLaureate">
            <a:extLst>
              <a:ext uri="{FF2B5EF4-FFF2-40B4-BE49-F238E27FC236}">
                <a16:creationId xmlns:a16="http://schemas.microsoft.com/office/drawing/2014/main" id="{06C69613-9330-6E13-5A84-2856EB305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6" y="98058"/>
            <a:ext cx="4344909" cy="37805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59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684B65-C991-661F-9706-4A6922F4ADEC}"/>
              </a:ext>
            </a:extLst>
          </p:cNvPr>
          <p:cNvSpPr txBox="1"/>
          <p:nvPr/>
        </p:nvSpPr>
        <p:spPr>
          <a:xfrm>
            <a:off x="4521188" y="0"/>
            <a:ext cx="3293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masis MT Pro Medium" panose="02040604050005020304" pitchFamily="18" charset="0"/>
              </a:rPr>
              <a:t>1)Nama </a:t>
            </a:r>
            <a:r>
              <a:rPr lang="en-MY" dirty="0" err="1">
                <a:latin typeface="Amasis MT Pro Medium" panose="02040604050005020304" pitchFamily="18" charset="0"/>
              </a:rPr>
              <a:t>sebenar</a:t>
            </a:r>
            <a:r>
              <a:rPr lang="en-MY" dirty="0"/>
              <a:t>:</a:t>
            </a:r>
          </a:p>
          <a:p>
            <a:r>
              <a:rPr lang="en-MY" dirty="0"/>
              <a:t>Datuk Seri Mohd Najib bin Tun Abdul Razak</a:t>
            </a:r>
            <a:endParaRPr lang="en-MY" dirty="0">
              <a:latin typeface="Amasis MT Pro Medium" panose="020406040500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50863-B312-0DE6-6180-6706DB8733B6}"/>
              </a:ext>
            </a:extLst>
          </p:cNvPr>
          <p:cNvSpPr txBox="1"/>
          <p:nvPr/>
        </p:nvSpPr>
        <p:spPr>
          <a:xfrm flipH="1">
            <a:off x="8141814" y="763488"/>
            <a:ext cx="2926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4)</a:t>
            </a:r>
            <a:r>
              <a:rPr lang="en-MY" dirty="0" err="1"/>
              <a:t>Gelaran</a:t>
            </a:r>
            <a:r>
              <a:rPr lang="en-MY" dirty="0"/>
              <a:t>:</a:t>
            </a:r>
          </a:p>
          <a:p>
            <a:r>
              <a:rPr lang="en-MY" dirty="0"/>
              <a:t>: </a:t>
            </a:r>
            <a:r>
              <a:rPr lang="en-MY" i="1" dirty="0"/>
              <a:t>Bapa </a:t>
            </a:r>
            <a:r>
              <a:rPr lang="en-MY" i="1" dirty="0" err="1"/>
              <a:t>Transformasi</a:t>
            </a:r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AA83E2-962D-B579-316D-922E9C124DC0}"/>
              </a:ext>
            </a:extLst>
          </p:cNvPr>
          <p:cNvSpPr txBox="1"/>
          <p:nvPr/>
        </p:nvSpPr>
        <p:spPr>
          <a:xfrm flipH="1">
            <a:off x="4521188" y="1040487"/>
            <a:ext cx="3966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2)</a:t>
            </a:r>
            <a:r>
              <a:rPr lang="en-MY" dirty="0" err="1"/>
              <a:t>Tempoh</a:t>
            </a:r>
            <a:r>
              <a:rPr lang="en-MY" dirty="0"/>
              <a:t> </a:t>
            </a:r>
            <a:r>
              <a:rPr lang="en-MY" dirty="0" err="1"/>
              <a:t>Perkhidmatan</a:t>
            </a:r>
            <a:r>
              <a:rPr lang="en-MY" dirty="0"/>
              <a:t>:</a:t>
            </a:r>
          </a:p>
          <a:p>
            <a:r>
              <a:rPr lang="nn-NO" dirty="0"/>
              <a:t>3 April 2009 – 10 Mei 2018</a:t>
            </a:r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71034-51D7-F7F8-4F05-3C340E1430C5}"/>
              </a:ext>
            </a:extLst>
          </p:cNvPr>
          <p:cNvSpPr txBox="1"/>
          <p:nvPr/>
        </p:nvSpPr>
        <p:spPr>
          <a:xfrm>
            <a:off x="8141814" y="271409"/>
            <a:ext cx="347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3)Tarikh Lahir: 26 November 1939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0D4A5F-51F5-4367-F873-16514875A4FE}"/>
              </a:ext>
            </a:extLst>
          </p:cNvPr>
          <p:cNvSpPr/>
          <p:nvPr/>
        </p:nvSpPr>
        <p:spPr>
          <a:xfrm>
            <a:off x="1914315" y="467483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148" name="Picture 4" descr="PRU - Sinar Harian">
            <a:extLst>
              <a:ext uri="{FF2B5EF4-FFF2-40B4-BE49-F238E27FC236}">
                <a16:creationId xmlns:a16="http://schemas.microsoft.com/office/drawing/2014/main" id="{52D60DAC-D503-25F3-CD8A-D3C379BF2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7" y="271409"/>
            <a:ext cx="4229237" cy="359259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D486CF34-C231-96C3-A8B3-878EBC56C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926" y="1963817"/>
            <a:ext cx="546575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5)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Sumbangan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Memperkenalkan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Transformasi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Negara (NTP)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1Malaysia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perpaduan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rakyat.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Menguatkan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ekonomi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melalui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MRT, Lebuhraya Pan Borneo, TRX, Bandar Malaysia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Menekankan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pembangunan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bandar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Bantuan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Rakyat 1Malaysia (BR1M).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Memodenkan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pendidikan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tinggi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TVET.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Meningkatkan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peranan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Malaysia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ehwal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antarabangsa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36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684B65-C991-661F-9706-4A6922F4ADEC}"/>
              </a:ext>
            </a:extLst>
          </p:cNvPr>
          <p:cNvSpPr txBox="1"/>
          <p:nvPr/>
        </p:nvSpPr>
        <p:spPr>
          <a:xfrm>
            <a:off x="4521188" y="0"/>
            <a:ext cx="3293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Amasis MT Pro Medium" panose="02040604050005020304" pitchFamily="18" charset="0"/>
              </a:rPr>
              <a:t>1)Nama </a:t>
            </a:r>
            <a:r>
              <a:rPr lang="en-MY" dirty="0" err="1">
                <a:latin typeface="Amasis MT Pro Medium" panose="02040604050005020304" pitchFamily="18" charset="0"/>
              </a:rPr>
              <a:t>sebenar</a:t>
            </a:r>
            <a:r>
              <a:rPr lang="en-MY" dirty="0"/>
              <a:t>:</a:t>
            </a:r>
          </a:p>
          <a:p>
            <a:r>
              <a:rPr lang="de-DE" dirty="0"/>
              <a:t>Tun Dr. Mahathir bin Mohamad</a:t>
            </a:r>
            <a:endParaRPr lang="en-MY" dirty="0">
              <a:latin typeface="Amasis MT Pro Medium" panose="020406040500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50863-B312-0DE6-6180-6706DB8733B6}"/>
              </a:ext>
            </a:extLst>
          </p:cNvPr>
          <p:cNvSpPr txBox="1"/>
          <p:nvPr/>
        </p:nvSpPr>
        <p:spPr>
          <a:xfrm flipH="1">
            <a:off x="8688355" y="1178986"/>
            <a:ext cx="2926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4)</a:t>
            </a:r>
            <a:r>
              <a:rPr lang="en-MY" dirty="0" err="1"/>
              <a:t>Gelaran</a:t>
            </a:r>
            <a:r>
              <a:rPr lang="en-MY" dirty="0"/>
              <a:t>:</a:t>
            </a:r>
          </a:p>
          <a:p>
            <a:r>
              <a:rPr lang="en-MY" i="1" dirty="0"/>
              <a:t>Bapa </a:t>
            </a:r>
            <a:r>
              <a:rPr lang="en-MY" i="1" dirty="0" err="1"/>
              <a:t>Pemodenan</a:t>
            </a:r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AA83E2-962D-B579-316D-922E9C124DC0}"/>
              </a:ext>
            </a:extLst>
          </p:cNvPr>
          <p:cNvSpPr txBox="1"/>
          <p:nvPr/>
        </p:nvSpPr>
        <p:spPr>
          <a:xfrm flipH="1">
            <a:off x="4450078" y="1040487"/>
            <a:ext cx="3966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2)</a:t>
            </a:r>
            <a:r>
              <a:rPr lang="en-MY" dirty="0" err="1"/>
              <a:t>Tempoh</a:t>
            </a:r>
            <a:r>
              <a:rPr lang="en-MY" dirty="0"/>
              <a:t> </a:t>
            </a:r>
            <a:r>
              <a:rPr lang="en-MY" dirty="0" err="1"/>
              <a:t>Perkhidmatan</a:t>
            </a:r>
            <a:r>
              <a:rPr lang="en-MY" dirty="0"/>
              <a:t>:</a:t>
            </a:r>
          </a:p>
          <a:p>
            <a:r>
              <a:rPr lang="en-MY" dirty="0"/>
              <a:t>10 Mei 2018 – 1 Mac 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71034-51D7-F7F8-4F05-3C340E1430C5}"/>
              </a:ext>
            </a:extLst>
          </p:cNvPr>
          <p:cNvSpPr txBox="1"/>
          <p:nvPr/>
        </p:nvSpPr>
        <p:spPr>
          <a:xfrm>
            <a:off x="8141814" y="271409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3)Tarikh Lahir:10 </a:t>
            </a:r>
            <a:r>
              <a:rPr lang="en-MY" dirty="0" err="1"/>
              <a:t>Julai</a:t>
            </a:r>
            <a:r>
              <a:rPr lang="en-MY" dirty="0"/>
              <a:t> 1925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0D4A5F-51F5-4367-F873-16514875A4FE}"/>
              </a:ext>
            </a:extLst>
          </p:cNvPr>
          <p:cNvSpPr/>
          <p:nvPr/>
        </p:nvSpPr>
        <p:spPr>
          <a:xfrm>
            <a:off x="1914315" y="467483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2D2A17-3FDC-156B-465B-4E5FE931A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704" y="0"/>
            <a:ext cx="4463808" cy="3787836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56FAB598-8723-A505-0216-E9E870B44E4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672161" y="2225063"/>
            <a:ext cx="584802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5)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Sumbangan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Kembali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sebagai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PM pada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92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tahun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menjadi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Perdana Menteri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tertua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dunia.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Membatalkan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menangguhkan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beberapa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mega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mengurangkan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hutang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negara.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Menekankan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tadbir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urus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kerajaan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lebih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telus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Mengukuhkan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imej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Malaysia di pentas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antarabangsa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1845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952</Words>
  <Application>Microsoft Office PowerPoint</Application>
  <PresentationFormat>Widescreen</PresentationFormat>
  <Paragraphs>153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Amasis MT Pro Medium</vt:lpstr>
      <vt:lpstr>Arial</vt:lpstr>
      <vt:lpstr>Calibri</vt:lpstr>
      <vt:lpstr>Calibri Light</vt:lpstr>
      <vt:lpstr>Office Theme</vt:lpstr>
      <vt:lpstr>ISI KANDUNGAN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Kenali Jalur Gemilang </vt:lpstr>
      <vt:lpstr>Lagu Negaraku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ISI KANDUNGAN </dc:title>
  <dc:creator>Leghasre V paranjoti</dc:creator>
  <cp:lastModifiedBy>Leghasre V paranjoti</cp:lastModifiedBy>
  <cp:revision>1</cp:revision>
  <dcterms:created xsi:type="dcterms:W3CDTF">2025-08-25T08:39:33Z</dcterms:created>
  <dcterms:modified xsi:type="dcterms:W3CDTF">2025-08-25T14:58:58Z</dcterms:modified>
</cp:coreProperties>
</file>