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94660"/>
  </p:normalViewPr>
  <p:slideViewPr>
    <p:cSldViewPr>
      <p:cViewPr varScale="1">
        <p:scale>
          <a:sx n="68" d="100"/>
          <a:sy n="68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5805264"/>
            <a:ext cx="2618561" cy="836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4008" y="5229200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Chitradevi</a:t>
            </a:r>
            <a:r>
              <a:rPr lang="en-US" dirty="0" smtClean="0"/>
              <a:t> M</a:t>
            </a:r>
          </a:p>
          <a:p>
            <a:pPr algn="r"/>
            <a:r>
              <a:rPr lang="en-US" dirty="0" smtClean="0"/>
              <a:t>Technical Trainer</a:t>
            </a:r>
          </a:p>
          <a:p>
            <a:pPr algn="r"/>
            <a:r>
              <a:rPr lang="en-US" dirty="0" err="1" smtClean="0"/>
              <a:t>KGiSL</a:t>
            </a:r>
            <a:r>
              <a:rPr lang="en-US" dirty="0" smtClean="0"/>
              <a:t> Micro College</a:t>
            </a:r>
          </a:p>
          <a:p>
            <a:pPr algn="r"/>
            <a:r>
              <a:rPr lang="en-US" dirty="0" err="1" smtClean="0"/>
              <a:t>KGiSL</a:t>
            </a:r>
            <a:r>
              <a:rPr lang="en-US" dirty="0" smtClean="0"/>
              <a:t> Campus, Coimbatore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641 035</a:t>
            </a:r>
            <a:r>
              <a:rPr lang="en-US" dirty="0" smtClean="0"/>
              <a:t>.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05273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JavaScript –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Build - in - Functions 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692696"/>
            <a:ext cx="864096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Placeholder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Placeholder is the text that appears in the HTML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input element when no value is set. We can specify it using the HTML attribute placeholder.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input type="text" placeholder="Enter your name" /&gt;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JavaScript Build in Functions</a:t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alert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 alert() function displays an alert box with a specified message and an OK button.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alert("Enter Valid Text");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checked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checked property sets or returns the checked status of an HTML checkbox input element as 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value.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checkboxElement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checkboxId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checkboxElement.checked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true;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1582341"/>
            <a:ext cx="849694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DOM Manipulations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removeChild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Method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removeChild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 method removes an HTML child element of the specified HTML parent element from the DOM and returns the removed HTML child 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onDeleteTodo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todoId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let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todoElement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todoId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todoItemsContainer.removeChild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todoElement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889844"/>
            <a:ext cx="86409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classList.toggle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Method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classList.toggle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 method is used to toggle between adding and removing a class name from an HTML element.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onTodoStatusChange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checkboxId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labelId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let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checkboxElement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checkboxId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let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labelElement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labelId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labelElement.classList.toggle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('checked');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 replace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classList.add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 and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classList.remove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 methods with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classList.toggle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 method.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</TotalTime>
  <Words>40</Words>
  <Application>Microsoft Office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Urban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kitefaculty</dc:creator>
  <cp:lastModifiedBy>kitefaculty</cp:lastModifiedBy>
  <cp:revision>12</cp:revision>
  <dcterms:created xsi:type="dcterms:W3CDTF">2022-09-16T06:50:53Z</dcterms:created>
  <dcterms:modified xsi:type="dcterms:W3CDTF">2022-09-21T05:38:24Z</dcterms:modified>
</cp:coreProperties>
</file>