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FFE0FCD-8CA1-4F82-84C2-6C27E3C9FDA9}" type="datetimeFigureOut">
              <a:rPr lang="en-US" smtClean="0"/>
              <a:t>9/16/2022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1CBBE78-8A82-45AD-8A74-5C72ACA1C3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FE0FCD-8CA1-4F82-84C2-6C27E3C9FDA9}"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FFE0FCD-8CA1-4F82-84C2-6C27E3C9FDA9}" type="datetimeFigureOut">
              <a:rPr lang="en-US" smtClean="0"/>
              <a:t>9/16/2022</a:t>
            </a:fld>
            <a:endParaRPr lang="en-US"/>
          </a:p>
        </p:txBody>
      </p:sp>
      <p:sp>
        <p:nvSpPr>
          <p:cNvPr id="27" name="Slide Number Placeholder 26"/>
          <p:cNvSpPr>
            <a:spLocks noGrp="1"/>
          </p:cNvSpPr>
          <p:nvPr>
            <p:ph type="sldNum" sz="quarter" idx="11"/>
          </p:nvPr>
        </p:nvSpPr>
        <p:spPr/>
        <p:txBody>
          <a:bodyPr rtlCol="0"/>
          <a:lstStyle/>
          <a:p>
            <a:fld id="{41CBBE78-8A82-45AD-8A74-5C72ACA1C3E5}"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FFE0FCD-8CA1-4F82-84C2-6C27E3C9FDA9}" type="datetimeFigureOut">
              <a:rPr lang="en-US" smtClean="0"/>
              <a:t>9/16/2022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1CBBE78-8A82-45AD-8A74-5C72ACA1C3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E0FCD-8CA1-4F82-84C2-6C27E3C9FDA9}"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BBE78-8A82-45AD-8A74-5C72ACA1C3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FE0FCD-8CA1-4F82-84C2-6C27E3C9FDA9}"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FE0FCD-8CA1-4F82-84C2-6C27E3C9FDA9}" type="datetimeFigureOut">
              <a:rPr lang="en-US" smtClean="0"/>
              <a:t>9/16/2022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1CBBE78-8A82-45AD-8A74-5C72ACA1C3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1.jpg"/>
          <p:cNvPicPr>
            <a:picLocks noChangeAspect="1"/>
          </p:cNvPicPr>
          <p:nvPr/>
        </p:nvPicPr>
        <p:blipFill>
          <a:blip r:embed="rId2" cstate="print"/>
          <a:stretch>
            <a:fillRect/>
          </a:stretch>
        </p:blipFill>
        <p:spPr>
          <a:xfrm>
            <a:off x="251520" y="5805264"/>
            <a:ext cx="2618561" cy="836712"/>
          </a:xfrm>
          <a:prstGeom prst="rect">
            <a:avLst/>
          </a:prstGeom>
        </p:spPr>
      </p:pic>
      <p:sp>
        <p:nvSpPr>
          <p:cNvPr id="5" name="TextBox 4"/>
          <p:cNvSpPr txBox="1"/>
          <p:nvPr/>
        </p:nvSpPr>
        <p:spPr>
          <a:xfrm>
            <a:off x="4644008" y="5229200"/>
            <a:ext cx="4320480" cy="1200329"/>
          </a:xfrm>
          <a:prstGeom prst="rect">
            <a:avLst/>
          </a:prstGeom>
          <a:noFill/>
        </p:spPr>
        <p:txBody>
          <a:bodyPr wrap="square" rtlCol="0">
            <a:spAutoFit/>
          </a:bodyPr>
          <a:lstStyle/>
          <a:p>
            <a:pPr algn="r"/>
            <a:r>
              <a:rPr lang="en-US" dirty="0" err="1" smtClean="0"/>
              <a:t>Chitradevi</a:t>
            </a:r>
            <a:r>
              <a:rPr lang="en-US" dirty="0" smtClean="0"/>
              <a:t> M</a:t>
            </a:r>
          </a:p>
          <a:p>
            <a:pPr algn="r"/>
            <a:r>
              <a:rPr lang="en-US" dirty="0" smtClean="0"/>
              <a:t>Technical Trainer</a:t>
            </a:r>
            <a:endParaRPr lang="en-US" dirty="0" smtClean="0"/>
          </a:p>
          <a:p>
            <a:pPr algn="r"/>
            <a:r>
              <a:rPr lang="en-US" dirty="0" err="1" smtClean="0"/>
              <a:t>KGiSL</a:t>
            </a:r>
            <a:r>
              <a:rPr lang="en-US" dirty="0" smtClean="0"/>
              <a:t> Micro College</a:t>
            </a:r>
          </a:p>
          <a:p>
            <a:pPr algn="r"/>
            <a:r>
              <a:rPr lang="en-US" dirty="0" err="1" smtClean="0"/>
              <a:t>KGiSL</a:t>
            </a:r>
            <a:r>
              <a:rPr lang="en-US" dirty="0" smtClean="0"/>
              <a:t> Campus, Coimbatore – </a:t>
            </a:r>
            <a:r>
              <a:rPr lang="en-US" dirty="0" smtClean="0">
                <a:latin typeface="Times New Roman" pitchFamily="18" charset="0"/>
                <a:cs typeface="Times New Roman" pitchFamily="18" charset="0"/>
              </a:rPr>
              <a:t>641 035</a:t>
            </a:r>
            <a:r>
              <a:rPr lang="en-US" dirty="0" smtClean="0"/>
              <a:t>.  </a:t>
            </a:r>
          </a:p>
        </p:txBody>
      </p:sp>
      <p:sp>
        <p:nvSpPr>
          <p:cNvPr id="6" name="TextBox 5"/>
          <p:cNvSpPr txBox="1"/>
          <p:nvPr/>
        </p:nvSpPr>
        <p:spPr>
          <a:xfrm>
            <a:off x="755576" y="1052736"/>
            <a:ext cx="7272808" cy="461665"/>
          </a:xfrm>
          <a:prstGeom prst="rect">
            <a:avLst/>
          </a:prstGeom>
          <a:noFill/>
        </p:spPr>
        <p:txBody>
          <a:bodyPr wrap="square" rtlCol="0">
            <a:spAutoFit/>
          </a:bodyPr>
          <a:lstStyle/>
          <a:p>
            <a:pPr algn="ctr"/>
            <a:r>
              <a:rPr lang="en-US" sz="2400" b="1" dirty="0" smtClean="0">
                <a:solidFill>
                  <a:schemeClr val="bg1"/>
                </a:solidFill>
                <a:latin typeface="Times New Roman" pitchFamily="18" charset="0"/>
                <a:cs typeface="Times New Roman" pitchFamily="18" charset="0"/>
              </a:rPr>
              <a:t>JavaScript - Comments </a:t>
            </a:r>
            <a:endParaRPr lang="en-US" sz="2400" b="1" dirty="0">
              <a:solidFill>
                <a:schemeClr val="bg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64704"/>
            <a:ext cx="8568952" cy="5940088"/>
          </a:xfrm>
          <a:prstGeom prst="rect">
            <a:avLst/>
          </a:prstGeom>
        </p:spPr>
        <p:txBody>
          <a:bodyPr wrap="square">
            <a:spAutoFit/>
          </a:bodyPr>
          <a:lstStyle/>
          <a:p>
            <a:r>
              <a:rPr lang="en-US" sz="2000" b="1" dirty="0">
                <a:latin typeface="Times New Roman" pitchFamily="18" charset="0"/>
                <a:cs typeface="Times New Roman" pitchFamily="18" charset="0"/>
              </a:rPr>
              <a:t>JavaScript </a:t>
            </a:r>
            <a:r>
              <a:rPr lang="en-US" sz="2000" b="1" dirty="0" smtClean="0">
                <a:latin typeface="Times New Roman" pitchFamily="18" charset="0"/>
                <a:cs typeface="Times New Roman" pitchFamily="18" charset="0"/>
              </a:rPr>
              <a:t>Comment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JavaScript comments are meaningful way to deliver message. It is used to add information about the code, warnings or suggestions so that end user can easily interpret the code.</a:t>
            </a:r>
          </a:p>
          <a:p>
            <a:r>
              <a:rPr lang="en-US" sz="2000" dirty="0">
                <a:latin typeface="Times New Roman" pitchFamily="18" charset="0"/>
                <a:cs typeface="Times New Roman" pitchFamily="18" charset="0"/>
              </a:rPr>
              <a:t>The JavaScript comment is ignored by the JavaScript engine i.e. embedded in the browser</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Advantages of JavaScript </a:t>
            </a:r>
            <a:r>
              <a:rPr lang="en-US" sz="2000" b="1" i="1" dirty="0" smtClean="0">
                <a:latin typeface="Times New Roman" pitchFamily="18" charset="0"/>
                <a:cs typeface="Times New Roman" pitchFamily="18" charset="0"/>
              </a:rPr>
              <a:t>comments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There are mainly two advantages of JavaScript comments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1.     To make code easy to understand</a:t>
            </a:r>
            <a:r>
              <a:rPr lang="en-US" sz="2000" dirty="0">
                <a:latin typeface="Times New Roman" pitchFamily="18" charset="0"/>
                <a:cs typeface="Times New Roman" pitchFamily="18" charset="0"/>
              </a:rPr>
              <a:t> It can be used to elaborate the code so that end user can easily understand the code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2.     </a:t>
            </a:r>
            <a:r>
              <a:rPr lang="en-US" sz="2000" b="1" dirty="0">
                <a:latin typeface="Times New Roman" pitchFamily="18" charset="0"/>
                <a:cs typeface="Times New Roman" pitchFamily="18" charset="0"/>
              </a:rPr>
              <a:t>To avoid the unnecessary code</a:t>
            </a:r>
            <a:r>
              <a:rPr lang="en-US" sz="2000" dirty="0">
                <a:latin typeface="Times New Roman" pitchFamily="18" charset="0"/>
                <a:cs typeface="Times New Roman" pitchFamily="18" charset="0"/>
              </a:rPr>
              <a:t> It can also be used to avoid the code being executed. Sometimes, we add the code to perform some action. But after sometime, there may be need to disable the code. In such case, it is better to use comments.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908721"/>
            <a:ext cx="8424936" cy="4062651"/>
          </a:xfrm>
          <a:prstGeom prst="rect">
            <a:avLst/>
          </a:prstGeom>
        </p:spPr>
        <p:txBody>
          <a:bodyPr wrap="square">
            <a:spAutoFit/>
          </a:bodyPr>
          <a:lstStyle/>
          <a:p>
            <a:r>
              <a:rPr lang="en-US" sz="2000" b="1" dirty="0">
                <a:latin typeface="Times New Roman" pitchFamily="18" charset="0"/>
                <a:cs typeface="Times New Roman" pitchFamily="18" charset="0"/>
              </a:rPr>
              <a:t>Single Line </a:t>
            </a:r>
            <a:r>
              <a:rPr lang="en-US" sz="2000" b="1" dirty="0" smtClean="0">
                <a:latin typeface="Times New Roman" pitchFamily="18" charset="0"/>
                <a:cs typeface="Times New Roman" pitchFamily="18" charset="0"/>
              </a:rPr>
              <a:t>Comment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&lt;script&gt; </a:t>
            </a:r>
          </a:p>
          <a:p>
            <a:r>
              <a:rPr lang="en-US" sz="2000" dirty="0">
                <a:latin typeface="Times New Roman" pitchFamily="18" charset="0"/>
                <a:cs typeface="Times New Roman" pitchFamily="18" charset="0"/>
              </a:rPr>
              <a:t>// It is single line comment </a:t>
            </a:r>
          </a:p>
          <a:p>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("hello "); </a:t>
            </a:r>
          </a:p>
          <a:p>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a=10; </a:t>
            </a:r>
          </a:p>
          <a:p>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b=20; </a:t>
            </a:r>
          </a:p>
          <a:p>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c=</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;//It adds values of a and b variable </a:t>
            </a:r>
          </a:p>
          <a:p>
            <a:r>
              <a:rPr lang="en-US" sz="2000" dirty="0">
                <a:latin typeface="Times New Roman" pitchFamily="18" charset="0"/>
                <a:cs typeface="Times New Roman" pitchFamily="18" charset="0"/>
              </a:rPr>
              <a:t>&lt;/script&gt;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908720"/>
            <a:ext cx="8424936" cy="4093428"/>
          </a:xfrm>
          <a:prstGeom prst="rect">
            <a:avLst/>
          </a:prstGeom>
        </p:spPr>
        <p:txBody>
          <a:bodyPr wrap="square">
            <a:spAutoFit/>
          </a:bodyPr>
          <a:lstStyle/>
          <a:p>
            <a:r>
              <a:rPr lang="en-US" sz="2000" b="1" dirty="0">
                <a:latin typeface="Times New Roman" pitchFamily="18" charset="0"/>
                <a:cs typeface="Times New Roman" pitchFamily="18" charset="0"/>
              </a:rPr>
              <a:t>Multiline </a:t>
            </a:r>
            <a:r>
              <a:rPr lang="en-US" sz="2000" b="1" dirty="0" smtClean="0">
                <a:latin typeface="Times New Roman" pitchFamily="18" charset="0"/>
                <a:cs typeface="Times New Roman" pitchFamily="18" charset="0"/>
              </a:rPr>
              <a:t>Comments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&lt;script&gt; </a:t>
            </a:r>
          </a:p>
          <a:p>
            <a:r>
              <a:rPr lang="en-US" sz="2000" dirty="0">
                <a:latin typeface="Times New Roman" pitchFamily="18" charset="0"/>
                <a:cs typeface="Times New Roman" pitchFamily="18" charset="0"/>
              </a:rPr>
              <a:t>/* It is multi line comment. </a:t>
            </a:r>
          </a:p>
          <a:p>
            <a:r>
              <a:rPr lang="en-US" sz="2000" dirty="0">
                <a:latin typeface="Times New Roman" pitchFamily="18" charset="0"/>
                <a:cs typeface="Times New Roman" pitchFamily="18" charset="0"/>
              </a:rPr>
              <a:t>It will not be displayed */ </a:t>
            </a:r>
          </a:p>
          <a:p>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("example of </a:t>
            </a:r>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 multiline comment"); </a:t>
            </a:r>
          </a:p>
          <a:p>
            <a:r>
              <a:rPr lang="en-US" sz="2000" dirty="0">
                <a:latin typeface="Times New Roman" pitchFamily="18" charset="0"/>
                <a:cs typeface="Times New Roman" pitchFamily="18" charset="0"/>
              </a:rPr>
              <a:t>&lt;/script&gt; </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a:t>
            </a:r>
          </a:p>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TotalTime>
  <Words>44</Words>
  <Application>Microsoft Office PowerPoint</Application>
  <PresentationFormat>On-screen Show (4:3)</PresentationFormat>
  <Paragraphs>42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Urban</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kitefaculty</dc:creator>
  <cp:lastModifiedBy>kitefaculty</cp:lastModifiedBy>
  <cp:revision>5</cp:revision>
  <dcterms:created xsi:type="dcterms:W3CDTF">2022-09-16T06:50:53Z</dcterms:created>
  <dcterms:modified xsi:type="dcterms:W3CDTF">2022-09-16T06:55:41Z</dcterms:modified>
</cp:coreProperties>
</file>