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-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 statements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(4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76672"/>
            <a:ext cx="6296619" cy="6135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94084"/>
            <a:ext cx="7560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&lt;script&gt; </a:t>
            </a:r>
          </a:p>
          <a:p>
            <a:r>
              <a:rPr lang="en-US" dirty="0" smtClean="0"/>
              <a:t>let grade='B'; </a:t>
            </a:r>
          </a:p>
          <a:p>
            <a:r>
              <a:rPr lang="en-US" dirty="0" smtClean="0"/>
              <a:t>let result; </a:t>
            </a:r>
          </a:p>
          <a:p>
            <a:r>
              <a:rPr lang="en-US" dirty="0" smtClean="0"/>
              <a:t>switch(grade){ </a:t>
            </a:r>
          </a:p>
          <a:p>
            <a:r>
              <a:rPr lang="en-US" dirty="0" smtClean="0"/>
              <a:t>case 'A': </a:t>
            </a:r>
          </a:p>
          <a:p>
            <a:r>
              <a:rPr lang="en-US" dirty="0" smtClean="0"/>
              <a:t>result="A Grade"; </a:t>
            </a:r>
          </a:p>
          <a:p>
            <a:r>
              <a:rPr lang="en-US" dirty="0" smtClean="0"/>
              <a:t>break; </a:t>
            </a:r>
          </a:p>
          <a:p>
            <a:r>
              <a:rPr lang="en-US" dirty="0" smtClean="0"/>
              <a:t>case 'B': </a:t>
            </a:r>
          </a:p>
          <a:p>
            <a:r>
              <a:rPr lang="en-US" dirty="0" smtClean="0"/>
              <a:t>result="B Grade"; </a:t>
            </a:r>
          </a:p>
          <a:p>
            <a:r>
              <a:rPr lang="en-US" dirty="0" smtClean="0"/>
              <a:t>break; </a:t>
            </a:r>
          </a:p>
          <a:p>
            <a:r>
              <a:rPr lang="en-US" dirty="0" smtClean="0"/>
              <a:t>case 'C': </a:t>
            </a:r>
          </a:p>
          <a:p>
            <a:r>
              <a:rPr lang="en-US" dirty="0" smtClean="0"/>
              <a:t>result="C Grade"; </a:t>
            </a:r>
          </a:p>
          <a:p>
            <a:r>
              <a:rPr lang="en-US" dirty="0" smtClean="0"/>
              <a:t>break; </a:t>
            </a:r>
          </a:p>
          <a:p>
            <a:r>
              <a:rPr lang="en-US" dirty="0" smtClean="0"/>
              <a:t>default: </a:t>
            </a:r>
          </a:p>
          <a:p>
            <a:r>
              <a:rPr lang="en-US" dirty="0" smtClean="0"/>
              <a:t>result="No Grade"; </a:t>
            </a:r>
          </a:p>
          <a:p>
            <a:r>
              <a:rPr lang="en-US" dirty="0" smtClean="0"/>
              <a:t>} </a:t>
            </a:r>
          </a:p>
          <a:p>
            <a:r>
              <a:rPr lang="en-US" dirty="0" smtClean="0"/>
              <a:t>console.log(result); </a:t>
            </a:r>
          </a:p>
          <a:p>
            <a:r>
              <a:rPr lang="en-US" dirty="0" smtClean="0"/>
              <a:t>&lt;/script&gt; 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764704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JavaScript if-else statement is used to execute the code whether condition is true or false. There are three forms of if statement in JavaScript.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If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If else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if else if 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342900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If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evaluates the content only if expression is true. The signature of JavaScript if statement is given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(5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052736"/>
            <a:ext cx="3194581" cy="4785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48472" y="1679317"/>
            <a:ext cx="457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a=20;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if(a&gt;10){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console.log("value of a is greater than 10");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24744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If...else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evaluates the content whether condition is true of false. The syntax of JavaScript if-else statement is given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if(expression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condition is true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condition is false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f 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3981033" cy="4773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1268760"/>
            <a:ext cx="43204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a=20;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if(a%2==0){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even number");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odd number");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93504"/>
            <a:ext cx="84249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If...else if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evaluates the content only if expression is true from several expressions.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signature of JavaScript if else if statement is given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if(expression1){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expression1 is true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 if(expression2){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expression2 is true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 if(expression3){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expression3 is true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//content to be evaluated if no expression is true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(3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052736"/>
            <a:ext cx="6192688" cy="5327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836712"/>
            <a:ext cx="7776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a=20;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if(a==10){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equal to 10");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if(a==15){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equal to 15");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if(a==20){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equal to 20");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else{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console.log("a is not equal to 10, 15 or 20");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548680"/>
            <a:ext cx="84249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JavaScript switch statement is used to execute one code from multiple expressions. It is just like else if statement that we have learned in previous page.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it is convenient than if..else..if because it can be used with numbers, characters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signature of JavaScript switch statement is given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switch(expression){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 value1: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code to be executed;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break;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 value2: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code to be executed;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break;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......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default: 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code to be executed if above values are not matched;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</TotalTime>
  <Words>153</Words>
  <Application>Microsoft Office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27</cp:revision>
  <dcterms:created xsi:type="dcterms:W3CDTF">2022-09-16T06:50:53Z</dcterms:created>
  <dcterms:modified xsi:type="dcterms:W3CDTF">2022-09-16T11:56:26Z</dcterms:modified>
</cp:coreProperties>
</file>