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etAttribute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956048"/>
            <a:ext cx="8712968" cy="49705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Working with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attributes are special words used inside the start tag of an HTML element to control the tag's behavior or provides additional information about the tag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provides several methods for adding, removing or changing an HTML element's attribute.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following sections we will learn about these methods in detail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Getting Element's Attribute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is used to get the current value of a attribute on the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specified attribute does not exist on the element, it will return null. Here's an example: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80728"/>
            <a:ext cx="828092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&lt;p&gt;&lt;a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="https://www.google.com/" target="_blank"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myLink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"&gt;Google&lt;/a&gt;&lt;/p&gt;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// Selecting the element by ID attribute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link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myLink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// Getting the attributes values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link.getAttribute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// Prints: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https://www.google.com/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target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link.getAttribute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("target");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(target); // Prints: _blank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95536" y="1268760"/>
            <a:ext cx="8208912" cy="22006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Setting Attributes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is used to set an attribute on the specified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attribute already exists on the element, the value is updated; otherwise a new attribute is added with the specified name and value. The JavaScript code in the following example will add a class and a disabled attribute to the &lt;button&gt; element.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305342"/>
            <a:ext cx="835292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&lt;button type="button"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myBtn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"&gt;Click Me&lt;/button&gt;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// Selecting the element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myBtn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// Setting new attributes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btn.setAttribute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("class", "click-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btn.setAttribute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("disabled", "");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60040" y="1372414"/>
            <a:ext cx="8316416" cy="22006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Removing Attributes from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is used to remove an attribute from the specified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JavaScript code in the following example will remove 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attribute from an anchor element.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443841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="https://www.google.com/"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myLink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"&gt;Google&lt;/a&gt;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// Selecting the element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link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myLink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// Removing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attribute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link.removeAttribute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</TotalTime>
  <Words>43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17</cp:revision>
  <dcterms:created xsi:type="dcterms:W3CDTF">2022-09-16T06:50:53Z</dcterms:created>
  <dcterms:modified xsi:type="dcterms:W3CDTF">2022-09-21T05:12:49Z</dcterms:modified>
</cp:coreProperties>
</file>