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jCQbJZKEA+n4/gJH5TAF21zrm2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17"/>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6" name="Google Shape;26;p17"/>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7" name="Google Shape;27;p17"/>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8" name="Google Shape;28;p17"/>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9" name="Google Shape;29;p17"/>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17"/>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17"/>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17"/>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17"/>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17"/>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17"/>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17"/>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38" name="Google Shape;38;p17"/>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6"/>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5" name="Google Shape;95;p26"/>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7"/>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7"/>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1" name="Google Shape;101;p2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1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9"/>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8" name="Google Shape;48;p19"/>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20"/>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0"/>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4" name="Google Shape;54;p2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2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1"/>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0" name="Google Shape;60;p21"/>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1" name="Google Shape;61;p2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2"/>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2"/>
          <p:cNvSpPr txBox="1"/>
          <p:nvPr>
            <p:ph idx="1" type="body"/>
          </p:nvPr>
        </p:nvSpPr>
        <p:spPr>
          <a:xfrm>
            <a:off x="381000" y="2244970"/>
            <a:ext cx="4041648"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7" name="Google Shape;67;p22"/>
          <p:cNvSpPr txBox="1"/>
          <p:nvPr>
            <p:ph idx="2" type="body"/>
          </p:nvPr>
        </p:nvSpPr>
        <p:spPr>
          <a:xfrm>
            <a:off x="4721225" y="2244970"/>
            <a:ext cx="4041775"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8" name="Google Shape;68;p22"/>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9" name="Google Shape;69;p22"/>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0" name="Google Shape;70;p2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2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23"/>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3"/>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4"/>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1" name="Google Shape;81;p24"/>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rm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2" name="Google Shape;82;p2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rmAutofit/>
          </a:bodyPr>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88" name="Google Shape;88;p25"/>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9" name="Google Shape;89;p2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 name="Google Shape;7;p16"/>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8" name="Google Shape;8;p16"/>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9" name="Google Shape;9;p16"/>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0" name="Google Shape;10;p16"/>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6"/>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6"/>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6"/>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6"/>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6"/>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6"/>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6"/>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6"/>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6"/>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1" name="Google Shape;21;p16"/>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2" name="Google Shape;22;p1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3" name="Google Shape;23;p1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image1.jpg" id="108" name="Google Shape;108;p1"/>
          <p:cNvPicPr preferRelativeResize="0"/>
          <p:nvPr/>
        </p:nvPicPr>
        <p:blipFill rotWithShape="1">
          <a:blip r:embed="rId3">
            <a:alphaModFix/>
          </a:blip>
          <a:srcRect b="0" l="0" r="0" t="0"/>
          <a:stretch/>
        </p:blipFill>
        <p:spPr>
          <a:xfrm>
            <a:off x="251520" y="5805264"/>
            <a:ext cx="2618561" cy="836712"/>
          </a:xfrm>
          <a:prstGeom prst="rect">
            <a:avLst/>
          </a:prstGeom>
          <a:noFill/>
          <a:ln>
            <a:noFill/>
          </a:ln>
        </p:spPr>
      </p:pic>
      <p:sp>
        <p:nvSpPr>
          <p:cNvPr id="109" name="Google Shape;109;p1"/>
          <p:cNvSpPr txBox="1"/>
          <p:nvPr/>
        </p:nvSpPr>
        <p:spPr>
          <a:xfrm>
            <a:off x="4644008" y="5229200"/>
            <a:ext cx="4320480" cy="120032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Chitradevi M</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Technical Trainer</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KGiSL Micro College</a:t>
            </a:r>
            <a:endParaRPr/>
          </a:p>
          <a:p>
            <a:pPr indent="0" lvl="0" marL="0" marR="0" rtl="0" algn="r">
              <a:spcBef>
                <a:spcPts val="0"/>
              </a:spcBef>
              <a:spcAft>
                <a:spcPts val="0"/>
              </a:spcAft>
              <a:buNone/>
            </a:pPr>
            <a:r>
              <a:rPr b="0" i="0" lang="en-US" sz="1800" u="none" cap="none" strike="noStrike">
                <a:solidFill>
                  <a:schemeClr val="dk1"/>
                </a:solidFill>
                <a:latin typeface="Georgia"/>
                <a:ea typeface="Georgia"/>
                <a:cs typeface="Georgia"/>
                <a:sym typeface="Georgia"/>
              </a:rPr>
              <a:t>KGiSL Campus, Coimbatore – </a:t>
            </a:r>
            <a:r>
              <a:rPr b="0" i="0" lang="en-US" sz="1800" u="none" cap="none" strike="noStrike">
                <a:solidFill>
                  <a:schemeClr val="dk1"/>
                </a:solidFill>
                <a:latin typeface="Times New Roman"/>
                <a:ea typeface="Times New Roman"/>
                <a:cs typeface="Times New Roman"/>
                <a:sym typeface="Times New Roman"/>
              </a:rPr>
              <a:t>641 035</a:t>
            </a:r>
            <a:r>
              <a:rPr b="0" i="0" lang="en-US" sz="1800" u="none" cap="none" strike="noStrike">
                <a:solidFill>
                  <a:schemeClr val="dk1"/>
                </a:solidFill>
                <a:latin typeface="Georgia"/>
                <a:ea typeface="Georgia"/>
                <a:cs typeface="Georgia"/>
                <a:sym typeface="Georgia"/>
              </a:rPr>
              <a:t>.  </a:t>
            </a:r>
            <a:endParaRPr/>
          </a:p>
        </p:txBody>
      </p:sp>
      <p:sp>
        <p:nvSpPr>
          <p:cNvPr id="110" name="Google Shape;110;p1"/>
          <p:cNvSpPr txBox="1"/>
          <p:nvPr/>
        </p:nvSpPr>
        <p:spPr>
          <a:xfrm>
            <a:off x="755576" y="1052736"/>
            <a:ext cx="727280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lt1"/>
                </a:solidFill>
                <a:latin typeface="Times New Roman"/>
                <a:ea typeface="Times New Roman"/>
                <a:cs typeface="Times New Roman"/>
                <a:sym typeface="Times New Roman"/>
              </a:rPr>
              <a:t>JavaScript – Date and Time</a:t>
            </a:r>
            <a:endParaRPr b="1" i="0" sz="24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p:nvPr/>
        </p:nvSpPr>
        <p:spPr>
          <a:xfrm>
            <a:off x="611560" y="1790814"/>
            <a:ext cx="8136904" cy="286232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getDay() method returns a number representing the day of the week (from 0 to 6) instead of returning a name such as Sunday or Monday in such a way that, if it is Sunday, the method returns 0; and if it is Monday , the method returns 1, and so on.</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Likewise, the getMonth() method returns the number of months (from 0 to 11) instead of name of the month. Here 0 represents the first month of the year. Therefore, if it is January the method returns 0 not 1; and if it is August, the method returns 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p:nvPr/>
        </p:nvSpPr>
        <p:spPr>
          <a:xfrm>
            <a:off x="179512" y="734208"/>
            <a:ext cx="8820472" cy="5863144"/>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Getting the Hours, Minutes, Seconds, and Milliseconds</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Similarly, the Date object provides methods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like getHours(), getMinutes(), getSeconds(), getTimezoneOffset() etc. to extract the time components from the Date object.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&lt;script&gt;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var d = new Date();</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 Extracting time part </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document.write(d.getHours() + "&lt;br&gt;"); // Display the number of hours into the day (0-23)</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document.write(d.getMinutes() + "&lt;br&gt;"); // Display the number of minutes into the hour (0-59)</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document.write(d.getSeconds() + "&lt;br&gt;"); // Display the seconds into the minute (0-59)</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document.write(d.getMilliseconds() + "&lt;br&gt;"); // Display the number of milliseconds into second (0-999)</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document.write(d.getTime() + "&lt;br&gt;"); // Display the number of milliseconds since 1/1/1970</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document.write(d.getTimezoneOffset()); // Display the time-zone offset (from Greenwich Mean Time) in minutes</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&lt;/script&gt;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p:nvPr/>
        </p:nvSpPr>
        <p:spPr>
          <a:xfrm>
            <a:off x="179512" y="897689"/>
            <a:ext cx="8640960" cy="5586145"/>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Setting the Date and Time Values</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In addition to retrieving date and time values, you can also set or modify these values using the JavaScript. This is most often used in program where you have to change the value of a date object from one particular date or time to another. Let's see how it works.</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Setting the Year, Month and Date</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The Date object provides methods such as setFullYear(), setMonth() and setDate() methods to set the year, month, date components of the Date object respectively.</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For instance, in the following example we have used setFullYear() method to change the current date stored in a variable ahead of two year in the future.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d = new Date();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d.setFullYear(d.getFullYear() + 2);</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document.write(d); // Display future date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var d = new Date(2022, 05, 09); </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d.setMonth(12); // Sets month to 12, </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p:nvPr/>
        </p:nvSpPr>
        <p:spPr>
          <a:xfrm>
            <a:off x="251520" y="703434"/>
            <a:ext cx="8460432" cy="6201698"/>
          </a:xfrm>
          <a:prstGeom prst="rect">
            <a:avLst/>
          </a:prstGeom>
          <a:no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Setting the Hours, Minutes and Seconds</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Methods for setting the time values are also pretty straight forward.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setHours(), setMinutes(), setSeconds(), setMilliseconds() can be used to set the hour, minutes, seconds, and milliseconds part of the Date object respectively.</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Each method takes integer values as parameters. Hours range from 0 to 23. Minutes and seconds range from 0 to 59. And milliseconds range from 0 to 999.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Here is an example:</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d = new Date(2022, 5, 09);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d.setHours(8);</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d.setMinutes(30);</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d.setSeconds(45);</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d.setMilliseconds(600);</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document.write(d);</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2000"/>
              <a:buFont typeface="Times New Roman"/>
              <a:buNone/>
            </a:pP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p:nvPr/>
        </p:nvSpPr>
        <p:spPr>
          <a:xfrm>
            <a:off x="179512" y="570450"/>
            <a:ext cx="8784976" cy="6201698"/>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Setting the Date and Time Values</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In addition to retrieving date and time values, you can also set or modify these values using the JavaScript. This is most often used in program where you have to change the value of a date object from one particular date or time to another. Let's see how it works.</a:t>
            </a:r>
            <a:endParaRPr/>
          </a:p>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Setting the Year, Month and Date</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Date object provides methods such as setFullYear(), setMonth() and setDate() methods to set the year, month, date components of the Date object respectively.</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For instance, in the following example we have used setFullYear() method to change the current date stored in a variable ahead of two year in the future.</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d = new Date();</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d.setFullYear(d.getFullYear() + 2);</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document.write(d); // Display future date</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var d = new Date(2022, 05, 09);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d.setMonth(12); // Sets month to 12,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p:nvPr/>
        </p:nvSpPr>
        <p:spPr>
          <a:xfrm>
            <a:off x="251520" y="659881"/>
            <a:ext cx="8712968" cy="5247590"/>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Setting the Hours, Minutes and Seconds</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Methods for setting the time values are also pretty straight forward. The setHours(), setMinutes(), setSeconds(), setMilliseconds() can be used to set the hour, minutes, seconds, and milliseconds part of the Date object respectively.</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Each method takes integer values as parameters. Hours range from 0 to 23. Minutes and seconds range from 0 to 59. And milliseconds range from 0 to 999. Here is an example:</a:t>
            </a:r>
            <a:endParaRPr/>
          </a:p>
          <a:p>
            <a:pPr indent="0" lvl="0" marL="0" marR="0" rtl="0" algn="l">
              <a:lnSpc>
                <a:spcPct val="100000"/>
              </a:lnSpc>
              <a:spcBef>
                <a:spcPts val="0"/>
              </a:spcBef>
              <a:spcAft>
                <a:spcPts val="0"/>
              </a:spcAft>
              <a:buClr>
                <a:schemeClr val="dk1"/>
              </a:buClr>
              <a:buSzPts val="2000"/>
              <a:buFont typeface="Georgia"/>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var d = new Date(2022, 5, 09); </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d.setHours(8);</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d.setMinutes(30);</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d.setSeconds(45);</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d.setMilliseconds(600);</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document.write(d);</a:t>
            </a:r>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p:nvPr/>
        </p:nvSpPr>
        <p:spPr>
          <a:xfrm>
            <a:off x="323528" y="1104995"/>
            <a:ext cx="8496944" cy="4324261"/>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Using the Date Object</a:t>
            </a:r>
            <a:endParaRPr/>
          </a:p>
          <a:p>
            <a:pPr indent="0" lvl="0" marL="0" marR="0" rtl="0" algn="l">
              <a:lnSpc>
                <a:spcPct val="100000"/>
              </a:lnSpc>
              <a:spcBef>
                <a:spcPts val="0"/>
              </a:spcBef>
              <a:spcAft>
                <a:spcPts val="0"/>
              </a:spcAft>
              <a:buClr>
                <a:schemeClr val="dk1"/>
              </a:buClr>
              <a:buSzPts val="2000"/>
              <a:buFont typeface="Georgia"/>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The Date object is a built-in JavaScript object. It allows you to get the user's local time by accessing the computer system clock through the browser. The Date object also provides several methods for managing, manipulating, and formatting dates and times.</a:t>
            </a:r>
            <a:endParaRPr/>
          </a:p>
          <a:p>
            <a:pPr indent="0" lvl="0" marL="0" marR="0" rtl="0" algn="l">
              <a:lnSpc>
                <a:spcPct val="100000"/>
              </a:lnSpc>
              <a:spcBef>
                <a:spcPts val="0"/>
              </a:spcBef>
              <a:spcAft>
                <a:spcPts val="0"/>
              </a:spcAft>
              <a:buClr>
                <a:schemeClr val="dk1"/>
              </a:buClr>
              <a:buSzPts val="2000"/>
              <a:buFont typeface="Georgia"/>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Creating a Date Object</a:t>
            </a:r>
            <a:endParaRPr/>
          </a:p>
          <a:p>
            <a:pPr indent="0" lvl="0" marL="0" marR="0" rtl="0" algn="l">
              <a:lnSpc>
                <a:spcPct val="100000"/>
              </a:lnSpc>
              <a:spcBef>
                <a:spcPts val="0"/>
              </a:spcBef>
              <a:spcAft>
                <a:spcPts val="0"/>
              </a:spcAft>
              <a:buClr>
                <a:schemeClr val="dk1"/>
              </a:buClr>
              <a:buSzPts val="2000"/>
              <a:buFont typeface="Georgia"/>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Before we start working with the date and time, we need to create a Date object. Unlike other built-in objects, such as arrays or functions, dates don't have a corresponding literal form: all date objects need to be created using the Date constructor function which is Date().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There are four different ways to create a Date object in JavaScript.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p:nvPr/>
        </p:nvSpPr>
        <p:spPr>
          <a:xfrm>
            <a:off x="323528" y="1044893"/>
            <a:ext cx="8568952" cy="3123932"/>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The new Date() Syntax</a:t>
            </a:r>
            <a:endParaRPr/>
          </a:p>
          <a:p>
            <a:pPr indent="0" lvl="0" marL="0" marR="0" rtl="0" algn="l">
              <a:lnSpc>
                <a:spcPct val="100000"/>
              </a:lnSpc>
              <a:spcBef>
                <a:spcPts val="0"/>
              </a:spcBef>
              <a:spcAft>
                <a:spcPts val="0"/>
              </a:spcAft>
              <a:buClr>
                <a:schemeClr val="dk1"/>
              </a:buClr>
              <a:buSzPts val="2000"/>
              <a:buFont typeface="Georgia"/>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You can simply declare a new Date object without initializing its value. In this case, the date and time value will be set to the current date and time on the user's device on which the script is run.</a:t>
            </a:r>
            <a:endParaRPr/>
          </a:p>
          <a:p>
            <a:pPr indent="0" lvl="0" marL="0" marR="0" rtl="0" algn="l">
              <a:lnSpc>
                <a:spcPct val="100000"/>
              </a:lnSpc>
              <a:spcBef>
                <a:spcPts val="0"/>
              </a:spcBef>
              <a:spcAft>
                <a:spcPts val="0"/>
              </a:spcAft>
              <a:buClr>
                <a:schemeClr val="dk1"/>
              </a:buClr>
              <a:buSzPts val="2000"/>
              <a:buFont typeface="Georgia"/>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let d = new Date();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console.log(d);</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p:nvPr/>
        </p:nvSpPr>
        <p:spPr>
          <a:xfrm>
            <a:off x="323528" y="1720840"/>
            <a:ext cx="864096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The new Date(</a:t>
            </a:r>
            <a:r>
              <a:rPr b="1" i="1" lang="en-US" sz="2000" u="none" cap="none" strike="noStrike">
                <a:solidFill>
                  <a:schemeClr val="dk1"/>
                </a:solidFill>
                <a:latin typeface="Times New Roman"/>
                <a:ea typeface="Times New Roman"/>
                <a:cs typeface="Times New Roman"/>
                <a:sym typeface="Times New Roman"/>
              </a:rPr>
              <a:t>year</a:t>
            </a:r>
            <a:r>
              <a:rPr b="1" i="0" lang="en-US" sz="2000" u="none" cap="none" strike="noStrike">
                <a:solidFill>
                  <a:schemeClr val="dk1"/>
                </a:solidFill>
                <a:latin typeface="Times New Roman"/>
                <a:ea typeface="Times New Roman"/>
                <a:cs typeface="Times New Roman"/>
                <a:sym typeface="Times New Roman"/>
              </a:rPr>
              <a:t>, </a:t>
            </a:r>
            <a:r>
              <a:rPr b="1" i="1" lang="en-US" sz="2000" u="none" cap="none" strike="noStrike">
                <a:solidFill>
                  <a:schemeClr val="dk1"/>
                </a:solidFill>
                <a:latin typeface="Times New Roman"/>
                <a:ea typeface="Times New Roman"/>
                <a:cs typeface="Times New Roman"/>
                <a:sym typeface="Times New Roman"/>
              </a:rPr>
              <a:t>month</a:t>
            </a:r>
            <a:r>
              <a:rPr b="1" i="0" lang="en-US" sz="2000" u="none" cap="none" strike="noStrike">
                <a:solidFill>
                  <a:schemeClr val="dk1"/>
                </a:solidFill>
                <a:latin typeface="Times New Roman"/>
                <a:ea typeface="Times New Roman"/>
                <a:cs typeface="Times New Roman"/>
                <a:sym typeface="Times New Roman"/>
              </a:rPr>
              <a:t>, ...) Syntax</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You can also initialize a Date object by passing the following parameters separated by commas: year, month, day, hours, minutes, seconds, and milliseconds.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year and month parameters are required other parameters are optional.</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let d = new Date(2022,0,31,14,35,20,50);</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p:nvPr/>
        </p:nvSpPr>
        <p:spPr>
          <a:xfrm>
            <a:off x="323528" y="1700808"/>
            <a:ext cx="8568952"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The new Date(</a:t>
            </a:r>
            <a:r>
              <a:rPr b="1" i="1" lang="en-US" sz="2000">
                <a:solidFill>
                  <a:schemeClr val="dk1"/>
                </a:solidFill>
                <a:latin typeface="Times New Roman"/>
                <a:ea typeface="Times New Roman"/>
                <a:cs typeface="Times New Roman"/>
                <a:sym typeface="Times New Roman"/>
              </a:rPr>
              <a:t>dateString</a:t>
            </a:r>
            <a:r>
              <a:rPr b="1" lang="en-US" sz="2000">
                <a:solidFill>
                  <a:schemeClr val="dk1"/>
                </a:solidFill>
                <a:latin typeface="Times New Roman"/>
                <a:ea typeface="Times New Roman"/>
                <a:cs typeface="Times New Roman"/>
                <a:sym typeface="Times New Roman"/>
              </a:rPr>
              <a:t>) Syntax</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JavaScript also allows you to create a Date object by passing the string representing a date, or a date and time, as shown in the following example: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d = new Date("09 May 2022");</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p:nvPr/>
        </p:nvSpPr>
        <p:spPr>
          <a:xfrm>
            <a:off x="179512" y="764704"/>
            <a:ext cx="8784976"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The new Date(</a:t>
            </a:r>
            <a:r>
              <a:rPr b="1" i="1" lang="en-US" sz="2000">
                <a:solidFill>
                  <a:schemeClr val="dk1"/>
                </a:solidFill>
                <a:latin typeface="Times New Roman"/>
                <a:ea typeface="Times New Roman"/>
                <a:cs typeface="Times New Roman"/>
                <a:sym typeface="Times New Roman"/>
              </a:rPr>
              <a:t>milliseconds</a:t>
            </a:r>
            <a:r>
              <a:rPr b="1" lang="en-US" sz="2000">
                <a:solidFill>
                  <a:schemeClr val="dk1"/>
                </a:solidFill>
                <a:latin typeface="Times New Roman"/>
                <a:ea typeface="Times New Roman"/>
                <a:cs typeface="Times New Roman"/>
                <a:sym typeface="Times New Roman"/>
              </a:rPr>
              <a:t>) Syntax</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You can also define a Date object by passing the number of milliseconds since January 1, 1970, at 00:00:00 GMT. This time is known as the </a:t>
            </a:r>
            <a:r>
              <a:rPr i="1" lang="en-US" sz="2000">
                <a:solidFill>
                  <a:schemeClr val="dk1"/>
                </a:solidFill>
                <a:latin typeface="Times New Roman"/>
                <a:ea typeface="Times New Roman"/>
                <a:cs typeface="Times New Roman"/>
                <a:sym typeface="Times New Roman"/>
              </a:rPr>
              <a:t>UNIX epoch</a:t>
            </a:r>
            <a:r>
              <a:rPr lang="en-US" sz="2000">
                <a:solidFill>
                  <a:schemeClr val="dk1"/>
                </a:solidFill>
                <a:latin typeface="Times New Roman"/>
                <a:ea typeface="Times New Roman"/>
                <a:cs typeface="Times New Roman"/>
                <a:sym typeface="Times New Roman"/>
              </a:rPr>
              <a:t> because 1970 was the year when the UNIX operating system was formally introduced.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Here's an example: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d = new Date(1517356800000);</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251520" y="1720840"/>
            <a:ext cx="8640960"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The new Date(</a:t>
            </a:r>
            <a:r>
              <a:rPr b="1" i="1" lang="en-US" sz="2000">
                <a:solidFill>
                  <a:schemeClr val="dk1"/>
                </a:solidFill>
                <a:latin typeface="Times New Roman"/>
                <a:ea typeface="Times New Roman"/>
                <a:cs typeface="Times New Roman"/>
                <a:sym typeface="Times New Roman"/>
              </a:rPr>
              <a:t>milliseconds</a:t>
            </a:r>
            <a:r>
              <a:rPr b="1" lang="en-US" sz="2000">
                <a:solidFill>
                  <a:schemeClr val="dk1"/>
                </a:solidFill>
                <a:latin typeface="Times New Roman"/>
                <a:ea typeface="Times New Roman"/>
                <a:cs typeface="Times New Roman"/>
                <a:sym typeface="Times New Roman"/>
              </a:rPr>
              <a:t>) Syntax</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You can also define a Date object by passing the number of milliseconds since January 1, 1970, at 00:00:00 GMT. This time is known as the </a:t>
            </a:r>
            <a:r>
              <a:rPr i="1" lang="en-US" sz="2000">
                <a:solidFill>
                  <a:schemeClr val="dk1"/>
                </a:solidFill>
                <a:latin typeface="Times New Roman"/>
                <a:ea typeface="Times New Roman"/>
                <a:cs typeface="Times New Roman"/>
                <a:sym typeface="Times New Roman"/>
              </a:rPr>
              <a:t>UNIX epoch</a:t>
            </a:r>
            <a:r>
              <a:rPr lang="en-US" sz="2000">
                <a:solidFill>
                  <a:schemeClr val="dk1"/>
                </a:solidFill>
                <a:latin typeface="Times New Roman"/>
                <a:ea typeface="Times New Roman"/>
                <a:cs typeface="Times New Roman"/>
                <a:sym typeface="Times New Roman"/>
              </a:rPr>
              <a:t> because 1970 was the year when the UNIX operating system was formally introduced.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Here's an example: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var d = new Date(1517356800000);</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document.write(d);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p:nvPr/>
        </p:nvSpPr>
        <p:spPr>
          <a:xfrm>
            <a:off x="72008" y="548681"/>
            <a:ext cx="9036496" cy="6140142"/>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Creating the Date and Time Strings</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The JavaScript Date object provides several methods, such as toDateString(), toLocaleDateString(), etc. to generate date strings in different formats. Here's is an example:</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d = new Date();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document.write(d.toDateString() + "&lt;br&gt;"); // Display an abbreviated date string</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document.write(d.toLocaleDateString() + "&lt;br&gt;"); // Display a localized date string</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document.write(d.toISOString() + "&lt;br&gt;"); // Display the ISO standardized date string</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document.write(d.toUTCString() + "&lt;br&gt;"); // Display a date string converted to UTC time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document.write(d.toString()); // Display the full date string with local time zone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Similarly, you can use the toLocaleTimeString(), toTimeString() methods of the Date object to generate time strings, as shown in the following example:</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&lt;script&gt;</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var d = new Date();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document.write(d.toTimeString() + "&lt;br&gt;"); // Display the time portion of the date</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document.write(d.toLocaleTimeString()); // Display a localized time string</a:t>
            </a:r>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&lt;/script&gt;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nvSpPr>
        <p:spPr>
          <a:xfrm>
            <a:off x="216024" y="548680"/>
            <a:ext cx="8748464" cy="6140142"/>
          </a:xfrm>
          <a:prstGeom prst="rect">
            <a:avLst/>
          </a:prstGeom>
          <a:solidFill>
            <a:srgbClr val="FFFFFF"/>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Georgia"/>
              <a:buNone/>
            </a:pPr>
            <a:r>
              <a:rPr b="1" lang="en-US" sz="1800">
                <a:solidFill>
                  <a:schemeClr val="dk1"/>
                </a:solidFill>
                <a:latin typeface="Georgia"/>
                <a:ea typeface="Georgia"/>
                <a:cs typeface="Georgia"/>
                <a:sym typeface="Georgia"/>
              </a:rPr>
              <a:t>Getting Specific Date and Time Components</a:t>
            </a:r>
            <a:endParaRPr/>
          </a:p>
          <a:p>
            <a:pPr indent="0" lvl="0" marL="0" marR="0" rtl="0" algn="l">
              <a:lnSpc>
                <a:spcPct val="100000"/>
              </a:lnSpc>
              <a:spcBef>
                <a:spcPts val="0"/>
              </a:spcBef>
              <a:spcAft>
                <a:spcPts val="0"/>
              </a:spcAft>
              <a:buClr>
                <a:schemeClr val="dk1"/>
              </a:buClr>
              <a:buSzPts val="1800"/>
              <a:buFont typeface="Georgia"/>
              <a:buNone/>
            </a:pPr>
            <a:r>
              <a:t/>
            </a:r>
            <a:endParaRPr sz="1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Once you have a proper date object, a number of methods are available to you to extract details from it, such as the month, date, hours or minutes value etc. The following section describes the various methods of extracting individual pieces of information from a Date object.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Getting the Year, Month and Date</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The Date object provides several methods such as getFullYear(), getMonth(), getDay(), etc. that you can use to extract the specific date components from the Date object, such as year, day of month, day of week, etc. respectively. The following example demonstrates how to get specific date components from the Date object using these methods:</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&lt;script&gt;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var d = new Date();</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 Extracting date part</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document.write(d.getDate() + "&lt;br&gt;"); // Display the day of the month</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document.write(d.getDay() + "&lt;br&gt;"); // Display the number of days into the week (0-6)</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document.write(d.getMonth() + "&lt;br&gt;"); // Display the number of months into the year (0-11)</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document.write(d.getFullYear()); // Display the full year (four digits)</a:t>
            </a:r>
            <a:endParaRPr/>
          </a:p>
          <a:p>
            <a:pPr indent="0" lvl="0" marL="0" marR="0" rtl="0" algn="l">
              <a:lnSpc>
                <a:spcPct val="100000"/>
              </a:lnSpc>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    &lt;/script&gt;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2022-09-16T06:50:53Z</dcterms:created>
  <dc:creator>kitefaculty</dc:creator>
</cp:coreProperties>
</file>